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embeddedFontLst>
    <p:embeddedFont>
      <p:font typeface="Encode Sans Black" panose="020B0604020202020204" charset="0"/>
      <p:bold r:id="rId18"/>
    </p:embeddedFont>
    <p:embeddedFont>
      <p:font typeface="Merriweather Sans" pitchFamily="2" charset="0"/>
      <p:regular r:id="rId19"/>
    </p:embeddedFont>
    <p:embeddedFont>
      <p:font typeface="Open Sans" panose="020B0606030504020204" pitchFamily="34" charset="0"/>
      <p:regular r:id="rId20"/>
      <p:bold r:id="rId21"/>
      <p:italic r:id="rId22"/>
      <p:boldItalic r:id="rId23"/>
    </p:embeddedFont>
    <p:embeddedFont>
      <p:font typeface="Open Sans Light" panose="020B0306030504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578" y="114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.</a:t>
            </a:r>
            <a:endParaRPr/>
          </a:p>
        </p:txBody>
      </p:sp>
      <p:sp>
        <p:nvSpPr>
          <p:cNvPr id="144" name="Google Shape;14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6" name="Google Shape;9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9" name="Google Shape;39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1" name="Google Shape;51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wdevbi11.s.uw.edu/reports/report/Financial/Calculated%20vs%20Actual%20Indirect%20Co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uwconnect.uw.edu/finance?id=kb_article_view&amp;sysparm_article=KB003306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closing-your-award/final-action-dat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cahelp@uw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closing-your-awar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gca/award-lifecycle/managing-your-award/workday-award-line-lifecycle-status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cahelp@uw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closing-your-award/final-action-d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closing-your-award#recentchang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award-setup/modificatio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known-issu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UPDATE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11,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Juan Lepez, Director</a:t>
            </a:r>
            <a:endParaRPr sz="16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 sz="16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NEW REPORTS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Award Reconciliation Plan Workday Report (R1536)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Compares plan amounts to award line amounts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Useful for carryover, rebudgeting funds between award lines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Job aid is currently in progress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b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Actual vs. Calculated F&amp;A Report (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BI Portal</a:t>
            </a:r>
            <a:r>
              <a:rPr lang="en-US" b="0"/>
              <a:t>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Purpose: compares actual F&amp;A expenses to calculated F&amp;A</a:t>
            </a:r>
            <a:endParaRPr b="0">
              <a:solidFill>
                <a:srgbClr val="33006F"/>
              </a:solidFill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Usage: during monthly grant reconciliation, during closeout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 u="sng">
                <a:solidFill>
                  <a:schemeClr val="hlink"/>
                </a:solidFill>
                <a:hlinkClick r:id="rId4"/>
              </a:rPr>
              <a:t>Using the Calculate vs. Actual Indirect Cost Report</a:t>
            </a:r>
            <a:r>
              <a:rPr lang="en-US" b="0"/>
              <a:t> (UW Connect job aid) </a:t>
            </a:r>
            <a:endParaRPr b="0">
              <a:highlight>
                <a:srgbClr val="FFFF00"/>
              </a:highlight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/>
          </a:p>
        </p:txBody>
      </p:sp>
      <p:sp>
        <p:nvSpPr>
          <p:cNvPr id="132" name="Google Shape;132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WEB UPDATES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Refreshed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Final Action Date</a:t>
            </a:r>
            <a:r>
              <a:rPr lang="en-US" b="0"/>
              <a:t> webpage 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b="0"/>
              <a:t>Updated to Workday terminology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b="0"/>
              <a:t>Added a Roles and Responsibilities section 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b="0"/>
              <a:t>Added examples of FAD calculations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b="0"/>
              <a:t>No change to how the FAD is calculated</a:t>
            </a:r>
            <a:endParaRPr/>
          </a:p>
        </p:txBody>
      </p:sp>
      <p:sp>
        <p:nvSpPr>
          <p:cNvPr id="140" name="Google Shape;140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REMINDERS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Recent increase in direct communications with GCA staff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Please contact GCA through Award Portal or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gcahelp@uw.edu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Helps our teams focus on completing workload</a:t>
            </a:r>
            <a:endParaRPr/>
          </a:p>
        </p:txBody>
      </p:sp>
      <p:sp>
        <p:nvSpPr>
          <p:cNvPr id="148" name="Google Shape;148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 u="sng">
                <a:solidFill>
                  <a:schemeClr val="hlink"/>
                </a:solidFill>
                <a:hlinkClick r:id="rId3"/>
              </a:rPr>
              <a:t>Closing Your Award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 u="sng">
                <a:solidFill>
                  <a:schemeClr val="hlink"/>
                </a:solidFill>
                <a:hlinkClick r:id="rId4"/>
              </a:rPr>
              <a:t>Workday Award Line Lifecycle Statuses</a:t>
            </a:r>
            <a:endParaRPr b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Questions can be sent to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gcahelp@uw.edu</a:t>
            </a:r>
            <a:r>
              <a:rPr lang="en-US" b="0"/>
              <a:t> 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AGENDA</a:t>
            </a:r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Process Changes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Updates on Known Issues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New Grant Reports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Web Updates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Reminders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PROCESS CHANGES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669695" y="1715944"/>
            <a:ext cx="8175429" cy="4036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New automated Workday lifecycle status change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 i="1"/>
              <a:t>Expired </a:t>
            </a:r>
            <a:r>
              <a:rPr lang="en-US" b="0"/>
              <a:t>to </a:t>
            </a:r>
            <a:r>
              <a:rPr lang="en-US" b="0" i="1"/>
              <a:t>Closeout in Progress</a:t>
            </a:r>
            <a:endParaRPr b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Started Monday April 8, 2024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Occurs Mondays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after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Final Action Date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Reduces manual entry 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for GCA and likelihood of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unallowable charges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posting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b="0" u="sng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b="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  <p:pic>
        <p:nvPicPr>
          <p:cNvPr id="76" name="Google Shape;76;p13" descr="Screenshot of Award Portal with red box around Final Action Da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9265" y="3096183"/>
            <a:ext cx="4156363" cy="279577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PROCESS CHANGES</a:t>
            </a:r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New </a:t>
            </a:r>
            <a:r>
              <a:rPr lang="en-US"/>
              <a:t>Pending Adjustment</a:t>
            </a:r>
            <a:r>
              <a:rPr lang="en-US" b="0"/>
              <a:t> Workday lifecycle status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Will exclude award line from automated status change from </a:t>
            </a:r>
            <a:r>
              <a:rPr lang="en-US" b="0" i="1"/>
              <a:t>Expired </a:t>
            </a:r>
            <a:r>
              <a:rPr lang="en-US" b="0"/>
              <a:t>to </a:t>
            </a:r>
            <a:r>
              <a:rPr lang="en-US" b="0" i="1"/>
              <a:t>Closeout in Progress</a:t>
            </a:r>
            <a:endParaRPr b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Campus will need to send Award Portal ticket to request new status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Include reason to keep award line open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May need to include sponsor approval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Information about the automated status change and new status are available on 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GCA Closing Your Award</a:t>
            </a:r>
            <a:r>
              <a:rPr lang="en-US" b="0"/>
              <a:t> webpage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PROCESS CHANGES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Requesting changes to Workday Awards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SAGE GCA Only MOD with SAGE Budget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If request includes new award line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SAGE GCA Only MOD with no SAGE Budget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May require attaching new forms (e.g. rebudgeting)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Allows campus to include approvers if needed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Better workflow for requests to be sent directly to GCA Award Setup Team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Provides more accurate workload picture for GCA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/>
          </a:p>
        </p:txBody>
      </p:sp>
      <p:sp>
        <p:nvSpPr>
          <p:cNvPr id="92" name="Google Shape;9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PROCESS CHANGES</a:t>
            </a: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Requesting Changes to Workday Awards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New forms include: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Rebudgeting within one award line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Rebudgeting between multiple award lines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 b="0"/>
              <a:t>Changes to a non-primary award line (e.g. Cost Center)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endParaRPr b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Forms and additional guidance will be available on 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GCA Modifications</a:t>
            </a:r>
            <a:r>
              <a:rPr lang="en-US" b="0"/>
              <a:t> webpage by April 30</a:t>
            </a:r>
            <a:endParaRPr b="0">
              <a:highlight>
                <a:srgbClr val="FFFF00"/>
              </a:highlight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/>
          </a:p>
        </p:txBody>
      </p:sp>
      <p:sp>
        <p:nvSpPr>
          <p:cNvPr id="100" name="Google Shape;100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KNOWN ISSUES UPDATES</a:t>
            </a: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2"/>
          </p:nvPr>
        </p:nvSpPr>
        <p:spPr>
          <a:xfrm>
            <a:off x="669465" y="1716405"/>
            <a:ext cx="8186050" cy="458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Company issues in Workday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Issues can happen when GCA changes Award Line Cost Center from UW1861 to/from SOM. Examples of issues we’ve come across include: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/>
              <a:t>Posting expenses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/>
              <a:t>Letter of credit drawdowns and cash application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/>
              <a:t>Generating sponsor invoices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KNOWN ISSUES UPDATES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2"/>
          </p:nvPr>
        </p:nvSpPr>
        <p:spPr>
          <a:xfrm>
            <a:off x="669465" y="1716405"/>
            <a:ext cx="8186050" cy="458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Company issues in Workday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Award line cost center, grant cost center, and award line company must all match</a:t>
            </a:r>
            <a:endParaRPr b="0"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/>
              <a:t>Critical that these are set up correctly from the beginning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/>
              <a:t>Cost centers should likely not be listed under the two companies (UW1861 &amp; SOM)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GCA still researching and working with Financial Application Management team to document impacts and create process documentation</a:t>
            </a:r>
            <a:endParaRPr b="0"/>
          </a:p>
        </p:txBody>
      </p:sp>
      <p:sp>
        <p:nvSpPr>
          <p:cNvPr id="116" name="Google Shape;116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KNOWN ISSUES UPDATES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b="0"/>
              <a:t>Issue - PAAs were posting in Closeout in Progress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Update - This has been corrected in Workday. PAAs can no longer post to an award line in Closeout in Progress status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/>
              <a:t>Visit the 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GCA Known Issues</a:t>
            </a:r>
            <a:r>
              <a:rPr lang="en-US" b="0"/>
              <a:t> webpage for updates on other issues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Juan Lepez- Grant &amp; Contract Accounting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Open Sans Light</vt:lpstr>
      <vt:lpstr>Encode Sans Black</vt:lpstr>
      <vt:lpstr>Courier New</vt:lpstr>
      <vt:lpstr>Merriweather Sans</vt:lpstr>
      <vt:lpstr>Arial</vt:lpstr>
      <vt:lpstr>Calibri</vt:lpstr>
      <vt:lpstr>Open Sans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Wilbanks</dc:creator>
  <cp:lastModifiedBy>Susan Wilbanks</cp:lastModifiedBy>
  <cp:revision>1</cp:revision>
  <dcterms:modified xsi:type="dcterms:W3CDTF">2024-04-17T21:31:10Z</dcterms:modified>
</cp:coreProperties>
</file>