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7" r:id="rId1"/>
    <p:sldMasterId id="2147483658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Open Sans Light"/>
      <p:regular r:id="rId5"/>
      <p:italic r:id="rId6"/>
    </p:embeddedFont>
    <p:embeddedFont>
      <p:font typeface="Open Sans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 Black"/>
      <p:bold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733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59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2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2264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5F196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B2E83"/>
              </a:buClr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Shape 36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Shape 4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rgbClr val="4B2E83"/>
              </a:buClr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Shape 4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999999"/>
              </a:buClr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shakeou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500" y="1718062"/>
            <a:ext cx="4552676" cy="342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256650" y="5536775"/>
            <a:ext cx="8412000" cy="94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All floors of the Tower will receive a live announcement</a:t>
            </a:r>
            <a:r>
              <a:rPr lang="en-US" sz="24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with drill instructions. 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171075" y="76025"/>
            <a:ext cx="7685100" cy="134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Great Shake Out 10.19 at 10:19 Earthquake Drill - That’s Today!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Merriweather Sans</vt:lpstr>
      <vt:lpstr>Open Sans Light</vt:lpstr>
      <vt:lpstr>Open Sans</vt:lpstr>
      <vt:lpstr>Arial</vt:lpstr>
      <vt:lpstr>Calibri</vt:lpstr>
      <vt:lpstr>Encode Sans Black</vt:lpstr>
      <vt:lpstr>Century Gothic</vt:lpstr>
      <vt:lpstr>Custom Design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OSP</dc:creator>
  <cp:lastModifiedBy>SUSAN S. WILBANKS</cp:lastModifiedBy>
  <cp:revision>2</cp:revision>
  <dcterms:modified xsi:type="dcterms:W3CDTF">2017-10-27T18:32:10Z</dcterms:modified>
</cp:coreProperties>
</file>