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2112" y="10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hodes@uw.edu" TargetMode="External"/><Relationship Id="rId2" Type="http://schemas.openxmlformats.org/officeDocument/2006/relationships/hyperlink" Target="mailto:glyon@uw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research/policies/gim-2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sp@uw.edu" TargetMode="External"/><Relationship Id="rId2" Type="http://schemas.openxmlformats.org/officeDocument/2006/relationships/hyperlink" Target="mailto:glyon@uw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8" y="1640263"/>
            <a:ext cx="7706383" cy="1593130"/>
          </a:xfrm>
        </p:spPr>
        <p:txBody>
          <a:bodyPr>
            <a:noAutofit/>
          </a:bodyPr>
          <a:lstStyle/>
          <a:p>
            <a:r>
              <a:rPr lang="en-US" sz="3200" b="1" dirty="0"/>
              <a:t>Update to GIM </a:t>
            </a:r>
            <a:r>
              <a:rPr lang="en-US" sz="3200" b="1" dirty="0" smtClean="0"/>
              <a:t>27 - </a:t>
            </a:r>
            <a:r>
              <a:rPr lang="en-US" sz="3200" b="1" dirty="0"/>
              <a:t>Use of Vertebrate Animals in Sponsored Programs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November,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Lyon (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glyon@uw.edu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		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Carol Rhodes (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carhodes@uw.edu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Animal Welfare 			  Office of Sponsored Programs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GIM 27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Office of Animal Welfare (OAW) recently worked with the Office of Sponsored Programs (OSP) to revise GIM 27, a revised copy was published on 10/20/2017 and can be found on OSP’s website </a:t>
            </a:r>
            <a:r>
              <a:rPr lang="en-US" u="sng" dirty="0">
                <a:hlinkClick r:id="rId2"/>
              </a:rPr>
              <a:t>here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GIM 27 had not been updated in over a decade and had information that was severely outdated, especially given the recent changes to grant/protocol congruence review.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/>
              <a:t>context </a:t>
            </a:r>
            <a:r>
              <a:rPr lang="en-US" dirty="0" smtClean="0"/>
              <a:t>to explain why and when OAW </a:t>
            </a:r>
            <a:r>
              <a:rPr lang="en-US" dirty="0"/>
              <a:t>reviews proposals involving the use of vertebrate animals.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Clarification on roles </a:t>
            </a:r>
            <a:r>
              <a:rPr lang="en-US" dirty="0"/>
              <a:t>and responsibilities </a:t>
            </a:r>
            <a:r>
              <a:rPr lang="en-US" dirty="0" smtClean="0"/>
              <a:t> (</a:t>
            </a:r>
            <a:r>
              <a:rPr lang="en-US" dirty="0"/>
              <a:t>PI, OAW, OSP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Terms commonly used are now defined.</a:t>
            </a:r>
          </a:p>
          <a:p>
            <a:endParaRPr lang="en-US" dirty="0"/>
          </a:p>
          <a:p>
            <a:r>
              <a:rPr lang="en-US" dirty="0" smtClean="0"/>
              <a:t>A link to OAW’s Grant and Contract Review Process page was added.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Office of Animal Welfare (OAW) Contact:</a:t>
            </a:r>
          </a:p>
          <a:p>
            <a:pPr marL="0" indent="0">
              <a:buNone/>
            </a:pPr>
            <a:r>
              <a:rPr lang="en-US" dirty="0" smtClean="0"/>
              <a:t>Grant Lyon</a:t>
            </a:r>
          </a:p>
          <a:p>
            <a:pPr marL="0" indent="0">
              <a:buNone/>
            </a:pPr>
            <a:r>
              <a:rPr lang="en-US" dirty="0" smtClean="0"/>
              <a:t>Program Operations Analyst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glyon@uw.edu</a:t>
            </a:r>
            <a:r>
              <a:rPr lang="en-US" dirty="0" smtClean="0"/>
              <a:t>, (206) 685-7027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Office of Sponsored Programs (OSP):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osp@uw.edu</a:t>
            </a:r>
            <a:r>
              <a:rPr lang="en-US" dirty="0" smtClean="0"/>
              <a:t> (206</a:t>
            </a:r>
            <a:r>
              <a:rPr lang="en-US" dirty="0"/>
              <a:t>) </a:t>
            </a:r>
            <a:r>
              <a:rPr lang="en-US" dirty="0" smtClean="0"/>
              <a:t>543-4043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176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SUSAN S. WILBANKS</cp:lastModifiedBy>
  <cp:revision>47</cp:revision>
  <cp:lastPrinted>2016-02-10T20:19:12Z</cp:lastPrinted>
  <dcterms:created xsi:type="dcterms:W3CDTF">2014-10-14T00:51:43Z</dcterms:created>
  <dcterms:modified xsi:type="dcterms:W3CDTF">2017-12-05T19:51:13Z</dcterms:modified>
</cp:coreProperties>
</file>