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</p:sldMasterIdLst>
  <p:notesMasterIdLst>
    <p:notesMasterId r:id="rId9"/>
  </p:notesMasterIdLst>
  <p:sldIdLst>
    <p:sldId id="259" r:id="rId3"/>
    <p:sldId id="265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3A2"/>
    <a:srgbClr val="4B2E83"/>
    <a:srgbClr val="E8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2291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2202" y="108"/>
      </p:cViewPr>
      <p:guideLst>
        <p:guide orient="horz" pos="2488"/>
        <p:guide pos="4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86E7E-CC3E-4F0F-A463-C8D3CCF83EC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56834-C7A4-427F-B3EF-80B1045A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1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6834-C7A4-427F-B3EF-80B1045A6B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7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smtClean="0"/>
              <a:t>If</a:t>
            </a:r>
            <a:r>
              <a:rPr lang="en-US" i="1" baseline="0" dirty="0" smtClean="0"/>
              <a:t> NIH and NSF released updated GPS/PAPPG, you don’t want to have to read through the whole thing to see what’s changed. PAFC website will provide users with a high-level overview of changes, along with links to current and relevant sponsor guidance.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baseline="0" dirty="0" smtClean="0"/>
              <a:t>Describe the landing page and text explaining federal hierarchy, etc.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6834-C7A4-427F-B3EF-80B1045A6B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4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Discuss links to the current policy and guidance.</a:t>
            </a:r>
          </a:p>
          <a:p>
            <a:r>
              <a:rPr lang="en-US" baseline="0" dirty="0" smtClean="0"/>
              <a:t>Highlight “Effective Date” and any descriptive notes.</a:t>
            </a:r>
          </a:p>
          <a:p>
            <a:r>
              <a:rPr lang="en-US" baseline="0" dirty="0" smtClean="0"/>
              <a:t>Highlight links in the Notes for both NIH and NSF leading to the Summary of Changes documents for each agency.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6834-C7A4-427F-B3EF-80B1045A6B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2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r>
              <a:rPr lang="en-US" baseline="0" dirty="0" smtClean="0"/>
              <a:t> that PAFC will provide a summary of changes for NIH and NSF going forward for easy access by Campus.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6834-C7A4-427F-B3EF-80B1045A6B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accent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Content here (Open Sans Bold, 24 pt.)</a:t>
            </a:r>
          </a:p>
          <a:p>
            <a:pPr lvl="1"/>
            <a:r>
              <a:rPr lang="en-US" dirty="0" smtClean="0"/>
              <a:t>Second level (Open Sans Bold, 20)</a:t>
            </a:r>
          </a:p>
          <a:p>
            <a:pPr lvl="2"/>
            <a:r>
              <a:rPr lang="en-US" dirty="0" smtClean="0"/>
              <a:t>Third level (Open Sans Bold, 18)</a:t>
            </a:r>
          </a:p>
          <a:p>
            <a:pPr lvl="3"/>
            <a:r>
              <a:rPr lang="en-US" dirty="0" smtClean="0"/>
              <a:t>Fourth level (Open Sans Bold, 16)</a:t>
            </a:r>
          </a:p>
          <a:p>
            <a:pPr lvl="4"/>
            <a:r>
              <a:rPr lang="en-US" dirty="0" smtClean="0"/>
              <a:t>Fifth level (Open Sans Bold,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REGULAR	, 24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Graphics can go here – </a:t>
            </a:r>
            <a:br>
              <a:rPr lang="en-US" dirty="0" smtClean="0"/>
            </a:br>
            <a:r>
              <a:rPr lang="en-US" dirty="0" smtClean="0"/>
              <a:t>replace this box with your image or chart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Content here (Open Sans Bold, 24 pt.)</a:t>
            </a:r>
          </a:p>
          <a:p>
            <a:pPr lvl="1"/>
            <a:r>
              <a:rPr lang="en-US" dirty="0" smtClean="0"/>
              <a:t>Second level (Open Sans Bold, 20)</a:t>
            </a:r>
          </a:p>
          <a:p>
            <a:pPr lvl="2"/>
            <a:r>
              <a:rPr lang="en-US" dirty="0" smtClean="0"/>
              <a:t>Third level (Open Sans Bold, 18)</a:t>
            </a:r>
          </a:p>
          <a:p>
            <a:pPr lvl="3"/>
            <a:r>
              <a:rPr lang="en-US" dirty="0" smtClean="0"/>
              <a:t>Fourth level (Open Sans Bold, 16)</a:t>
            </a:r>
          </a:p>
          <a:p>
            <a:pPr lvl="4"/>
            <a:r>
              <a:rPr lang="en-US" dirty="0" smtClean="0"/>
              <a:t>Fifth level (Open Sans Bold,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Content here (Open Sans Bold, 24 pt.)</a:t>
            </a:r>
          </a:p>
          <a:p>
            <a:pPr lvl="1"/>
            <a:r>
              <a:rPr lang="en-US" dirty="0" smtClean="0"/>
              <a:t>Second level (Open Sans Bold, 20)</a:t>
            </a:r>
          </a:p>
          <a:p>
            <a:pPr lvl="2"/>
            <a:r>
              <a:rPr lang="en-US" dirty="0" smtClean="0"/>
              <a:t>Third level (Open Sans Bold, 18)</a:t>
            </a:r>
          </a:p>
          <a:p>
            <a:pPr lvl="3"/>
            <a:r>
              <a:rPr lang="en-US" dirty="0" smtClean="0"/>
              <a:t>Fourth level (Open Sans Bold, 16)</a:t>
            </a:r>
          </a:p>
          <a:p>
            <a:pPr lvl="4"/>
            <a:r>
              <a:rPr lang="en-US" dirty="0" smtClean="0"/>
              <a:t>Fifth level (Open Sans Bold, 14)</a:t>
            </a:r>
            <a:endParaRPr lang="en-US" dirty="0"/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Graphics can go here – </a:t>
            </a:r>
            <a:br>
              <a:rPr lang="en-US" dirty="0" smtClean="0"/>
            </a:br>
            <a:r>
              <a:rPr lang="en-US" dirty="0" smtClean="0"/>
              <a:t>replace this box with your image or chart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5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afc/regulati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gcafco@uw.ed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2029" y="1640263"/>
            <a:ext cx="6972300" cy="20840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CORNER: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UPDATES TO FEDERAL AGENCY REGULATIONS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92029" y="4308049"/>
            <a:ext cx="6656731" cy="181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chemeClr val="accent3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MRAM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2017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Gardner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Award Fiscal Compliance</a:t>
            </a: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WHAT’S NEW: NIH &amp; NSF UPDATES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Updated guidance from NIH and NSF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major changes from prior notices and announcements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Changes are outlined in documents linked on the PAFC website</a:t>
            </a:r>
          </a:p>
          <a:p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71758" y="6301355"/>
            <a:ext cx="7229368" cy="3308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chemeClr val="accent3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MRAM – PAFC</a:t>
            </a:r>
          </a:p>
        </p:txBody>
      </p:sp>
    </p:spTree>
    <p:extLst>
      <p:ext uri="{BB962C8B-B14F-4D97-AF65-F5344CB8AC3E}">
        <p14:creationId xmlns:p14="http://schemas.microsoft.com/office/powerpoint/2010/main" val="2325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PAFC WEBSITE UPDATES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Goal: Make it easier for campus to access regulations, guidance and updates related to UW’s major federal sponsors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access: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finance.uw.edu/pafc/regulations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“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Table of Select Federal Agency Regulations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71758" y="6301355"/>
            <a:ext cx="7229368" cy="3308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chemeClr val="accent3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MRAM – PAFC</a:t>
            </a:r>
          </a:p>
        </p:txBody>
      </p:sp>
    </p:spTree>
    <p:extLst>
      <p:ext uri="{BB962C8B-B14F-4D97-AF65-F5344CB8AC3E}">
        <p14:creationId xmlns:p14="http://schemas.microsoft.com/office/powerpoint/2010/main" val="2890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671758" y="6301355"/>
            <a:ext cx="7229368" cy="3308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chemeClr val="accent3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MRAM – PAFC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73" y="226270"/>
            <a:ext cx="8374879" cy="571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64" y="735495"/>
            <a:ext cx="8742422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Please send us an email at: </a:t>
            </a:r>
            <a:r>
              <a:rPr lang="en-US" dirty="0" smtClean="0">
                <a:hlinkClick r:id="rId2"/>
              </a:rPr>
              <a:t>gcafco@uw.edu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Or give us a call:</a:t>
            </a:r>
          </a:p>
          <a:p>
            <a:pPr lvl="1"/>
            <a:r>
              <a:rPr lang="en-US" dirty="0" smtClean="0"/>
              <a:t>Andra Sawyer: 685-8902</a:t>
            </a:r>
          </a:p>
          <a:p>
            <a:pPr lvl="1"/>
            <a:r>
              <a:rPr lang="en-US" dirty="0" smtClean="0"/>
              <a:t>Matt Gardner: 543-2610</a:t>
            </a:r>
          </a:p>
          <a:p>
            <a:pPr lvl="1"/>
            <a:endParaRPr lang="en-US" dirty="0"/>
          </a:p>
          <a:p>
            <a:r>
              <a:rPr lang="en-US" dirty="0" smtClean="0"/>
              <a:t>Thank you!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71758" y="6301355"/>
            <a:ext cx="7229368" cy="3308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chemeClr val="accent3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MRAM – PAFC</a:t>
            </a:r>
          </a:p>
        </p:txBody>
      </p:sp>
    </p:spTree>
    <p:extLst>
      <p:ext uri="{BB962C8B-B14F-4D97-AF65-F5344CB8AC3E}">
        <p14:creationId xmlns:p14="http://schemas.microsoft.com/office/powerpoint/2010/main" val="5216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234</Words>
  <Application>Microsoft Office PowerPoint</Application>
  <PresentationFormat>On-screen Show (4:3)</PresentationFormat>
  <Paragraphs>44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Encode Sans Normal Black</vt:lpstr>
      <vt:lpstr>Lucida Grande</vt:lpstr>
      <vt:lpstr>Open Sans</vt:lpstr>
      <vt:lpstr>Open Sans Light</vt:lpstr>
      <vt:lpstr>Uni Sans Regular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SUSAN S. WILBANKS</cp:lastModifiedBy>
  <cp:revision>55</cp:revision>
  <cp:lastPrinted>2016-02-10T20:19:12Z</cp:lastPrinted>
  <dcterms:created xsi:type="dcterms:W3CDTF">2014-10-14T00:51:43Z</dcterms:created>
  <dcterms:modified xsi:type="dcterms:W3CDTF">2017-12-05T19:51:34Z</dcterms:modified>
</cp:coreProperties>
</file>