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Encode Sans Black" panose="020B0604020202020204" charset="0"/>
      <p:bold r:id="rId23"/>
    </p:embeddedFont>
    <p:embeddedFont>
      <p:font typeface="Encode Sans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86926C-A88E-480C-BD06-3210D976A1E2}">
  <a:tblStyle styleId="{8586926C-A88E-480C-BD06-3210D976A1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tcBdr/>
        <a:fill>
          <a:solidFill>
            <a:srgbClr val="CCCA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A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Income is typically associated with a Federal award because non-federal sponsors seldom recognize or require the tracking of income generated as a result of their awards nor to they identify how the revenue is to be treated, or the disposition at the end of an award. Additionally, there is not a standard definition of program income for non-federal sponsors.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-NIH awards are pretty clear since we can easily identify the beginning and end of the competitive segments.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-Other federal sponsors will depend on the manner in which we are reporting/reconciling the award and expenditures. Cumulative reconciliations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access through the “What’s New” menu on the lower right-hand side of the page.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D88A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D88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D88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Shape 5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Shape 5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ashington.edu/research/training/about-core/" TargetMode="External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Program Income &amp; PAFC Web Updates</a:t>
            </a: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January,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What is Program Income?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Income that is directly generated by a supported activity or earned as a result of an award.                 (2 CFR 200.80)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Examples: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Fees for services performed under the project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Sale of commodities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Conference fees when funded by grant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Sale, rental, or usage fees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Income from registrations fees, consulting, or sales of educational materials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Program Income Changes – January 2018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New Request Form at GCA website.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Program Income sub budgets will be closed out at the end of the Competitive Segment, if applicable.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Why the changes?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Compliance with Federal payment regulations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Timely resolution of deficits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Consistency on Federal Financial Reports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Up-to-date documentation &amp; rate reviews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Program Income Resources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PAFC (Policy):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Web: http://finance.uw.edu/pafc/program-income</a:t>
            </a: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Email: gcafco@uw.edu</a:t>
            </a:r>
            <a:b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GCA (Procedures):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Web: http://finance.uw.edu/gca/award-lifecycle/budget-setup/program-income-guidelines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Email: gcahelp@uw.edu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PAFC Website Updates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Participant Support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Additional Guidance from NSF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T32 Training Grant FAQs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Object Codes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Stipend/Fringe Benefit Amounts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Spending/Mobile Devices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Spending/Telephone Costs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gcafco@uw.edu		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Andra Sawyer: 685-8902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Matt Gardner: 543-2610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_UW20435"/>
          <p:cNvPicPr preferRelativeResize="0"/>
          <p:nvPr/>
        </p:nvPicPr>
        <p:blipFill rotWithShape="1">
          <a:blip r:embed="rId3">
            <a:alphaModFix/>
          </a:blip>
          <a:srcRect t="27223" b="49985"/>
          <a:stretch/>
        </p:blipFill>
        <p:spPr>
          <a:xfrm>
            <a:off x="0" y="5466148"/>
            <a:ext cx="9153525" cy="13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0" y="0"/>
            <a:ext cx="9153525" cy="1219199"/>
          </a:xfrm>
          <a:prstGeom prst="rect">
            <a:avLst/>
          </a:prstGeom>
          <a:solidFill>
            <a:srgbClr val="1C00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548963" y="375047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 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Shape 112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113" name="Shape 1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7200F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5858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Shape 115"/>
          <p:cNvSpPr txBox="1"/>
          <p:nvPr/>
        </p:nvSpPr>
        <p:spPr>
          <a:xfrm>
            <a:off x="0" y="4749225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3002E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-US" sz="1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3002E"/>
                </a:solidFill>
                <a:latin typeface="Calibri"/>
                <a:ea typeface="Calibri"/>
                <a:cs typeface="Calibri"/>
                <a:sym typeface="Calibri"/>
              </a:rPr>
              <a:t>CORE home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https://www.washington.edu/research/training/about-core/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Shape 116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117" name="Shape 117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7200F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5858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19" name="Shape 119"/>
          <p:cNvGraphicFramePr/>
          <p:nvPr/>
        </p:nvGraphicFramePr>
        <p:xfrm>
          <a:off x="609599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{8586926C-A88E-480C-BD06-3210D976A1E2}</a:tableStyleId>
              </a:tblPr>
              <a:tblGrid>
                <a:gridCol w="50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17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100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Grant and Contract Certification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24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101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Research Administration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30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175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Export Compliance at the UW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31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101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Faculty Effort Certification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6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101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 Creating and Submitting eGC1s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13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125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Contracts Gone Bad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13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103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 Budget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14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102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Electronic Faculty Effort Certification (eFECS) for FEC Coordinators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0" name="Shape 120" descr="C:\Users\hient2\Desktop\Untitled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3200" y="60614"/>
            <a:ext cx="2768927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On-screen Show (4:3)</PresentationFormat>
  <Paragraphs>87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Open Sans Light</vt:lpstr>
      <vt:lpstr>Open Sans</vt:lpstr>
      <vt:lpstr>Encode Sans Black</vt:lpstr>
      <vt:lpstr>Encode Sans</vt:lpstr>
      <vt:lpstr>Merriweather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2018-01-17T18:07:49Z</dcterms:modified>
</cp:coreProperties>
</file>