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Open Sans Light" panose="020B0604020202020204" charset="0"/>
      <p:regular r:id="rId16"/>
      <p:bold r:id="rId17"/>
      <p:italic r:id="rId18"/>
      <p:boldItalic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Encode Sans Black" panose="020B0604020202020204" charset="0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Shape 14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4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Shape 3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Shape 41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Shape 45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44845" cy="11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" name="Shape 52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" name="Shape 57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announcement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endParaRPr sz="425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 b="0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Federal Shutdown?</a:t>
            </a:r>
            <a:endParaRPr sz="5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February MRAM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Congress voting on a budget now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665900" y="2018800"/>
            <a:ext cx="79389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5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800"/>
              <a:t>We are hopeful Congress will pass a budget before the deadline tonight. </a:t>
            </a:r>
            <a:endParaRPr sz="28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8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800"/>
              <a:t>Just in case...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62075" y="1592204"/>
            <a:ext cx="81846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22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How Will OSP Share Information? </a:t>
            </a:r>
            <a:endParaRPr sz="22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603830" y="222117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Research Homepage, MRAM email &amp;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Announcements</a:t>
            </a: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on site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Award Specific:  </a:t>
            </a:r>
            <a:endParaRPr sz="20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Set up in SAGE as a Post Award Change (PAC). OSP Reviewer will forward to PI &amp; eGC1 Admin Contact.   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Subawards with a stop work order: OSP subawards team will coordinate actions to suspend. </a:t>
            </a: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Do not </a:t>
            </a: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put in a request.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General Agency information:  </a:t>
            </a:r>
            <a:endParaRPr sz="20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Agency specific information will be posted to 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Research website</a:t>
            </a: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8241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If a Budget does not pass....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On-screen Show (4:3)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Merriweather Sans</vt:lpstr>
      <vt:lpstr>Arial</vt:lpstr>
      <vt:lpstr>Calibri</vt:lpstr>
      <vt:lpstr>Century Gothic</vt:lpstr>
      <vt:lpstr>Open Sans Light</vt:lpstr>
      <vt:lpstr>Open Sans</vt:lpstr>
      <vt:lpstr>Encode Sans Black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2018-02-08T20:12:46Z</dcterms:modified>
</cp:coreProperties>
</file>