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ncode Sans Black" panose="020B060402020202020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Shape 1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Shape 2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announcements/grants-gov-adobe-application-forms-packages-are-going-awa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4" Type="http://schemas.openxmlformats.org/officeDocument/2006/relationships/hyperlink" Target="https://finance.uw.edu/gca/mram/meeting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Grants.gov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</a:pPr>
            <a:r>
              <a:rPr lang="en-US" sz="6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Workspace</a:t>
            </a:r>
            <a:endParaRPr sz="6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February 2018 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General Guidance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791780" y="1732700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 about Workspace?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Grants.gov Adobe Application Packages Are Going Away!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Workspace: Introduction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 - MRAM presentation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114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Unless a sponsor specific system exists OR</a:t>
            </a:r>
            <a:endParaRPr sz="2400" b="1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Grant Runner is an option</a:t>
            </a: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Then - use Workspace</a:t>
            </a: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8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190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sz="30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400" b="0" i="0" u="none" strike="noStrike" cap="non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Merriweather Sans</vt:lpstr>
      <vt:lpstr>Arial</vt:lpstr>
      <vt:lpstr>Calibri</vt:lpstr>
      <vt:lpstr>Open Sans Light</vt:lpstr>
      <vt:lpstr>Open Sans</vt:lpstr>
      <vt:lpstr>Encode Sans Black</vt:lpstr>
      <vt:lpstr>1_Custom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2018-02-08T20:13:17Z</dcterms:modified>
</cp:coreProperties>
</file>