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7010400" cy="9296400"/>
  <p:embeddedFontLst>
    <p:embeddedFont>
      <p:font typeface="Encode Sans Black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Redesigned: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E8D3A2"/>
              </a:buClr>
              <a:buSzPts val="4625"/>
              <a:buFont typeface="Arial"/>
              <a:buNone/>
            </a:pPr>
            <a:r>
              <a:rPr lang="en-US" sz="4625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Faculty Grants Management Course</a:t>
            </a:r>
            <a:endParaRPr sz="4625" b="0" i="0" u="none" strike="noStrike" cap="none">
              <a:solidFill>
                <a:srgbClr val="E8D3A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History and Context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Past Audit Findings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Requirement – New UW PIs 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Nearly 25 Years Old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Last few years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Pre-Award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Post-Award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Compliance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Audit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Image result for refres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7434">
            <a:off x="994423" y="1074116"/>
            <a:ext cx="6137816" cy="460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Refreshed FGM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Based on the Research Project Lifecycle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Case Study and Examples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to develop checklists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to find information/get help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Panels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Q&amp;A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Guest Experts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Mix &amp; Mingle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Refreshments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 descr="https://www.washington.edu/research/wp/wp-content/uploads/2017/04/MyResearch-Project-Lifecycle-01.24.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308" y="1615226"/>
            <a:ext cx="720618" cy="7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First Refreshed FGM Presentation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16 2018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907" y="1507726"/>
            <a:ext cx="6466115" cy="478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 rot="-5400000">
            <a:off x="553858" y="4850747"/>
            <a:ext cx="2478199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Presenters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 rot="-5400000">
            <a:off x="1854158" y="4850024"/>
            <a:ext cx="2476753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Handouts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 rot="-5400000">
            <a:off x="3070361" y="4844323"/>
            <a:ext cx="2465353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Content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 rot="-5400000">
            <a:off x="4338622" y="4850024"/>
            <a:ext cx="2476752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Understanding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 descr="Image result for refres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184" y="3882931"/>
            <a:ext cx="644838" cy="483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 rot="-5400000">
            <a:off x="-944261" y="3485036"/>
            <a:ext cx="30149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Strongly Agree/Agree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Going Forward…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FGM is (still) for 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Tweaks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Format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Content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Online version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be refreshed, too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May 10 is next in-person session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Suggestions are welcomed!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Merriweather Sans</vt:lpstr>
      <vt:lpstr>Encode Sans Black</vt:lpstr>
      <vt:lpstr>Arial</vt:lpstr>
      <vt:lpstr>Calibri</vt:lpstr>
      <vt:lpstr>Open Sans Light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2018-02-08T20:13:53Z</dcterms:modified>
</cp:coreProperties>
</file>