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010400" cy="92964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90D0E-2CA7-429D-AE14-FB0825193054}">
  <a:tblStyle styleId="{14590D0E-2CA7-429D-AE14-FB082519305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315" cy="438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50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41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313" cy="422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419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98" cy="472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16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Z0A8d26t_wr0K6YF3SOraAZdcwXihc5DkzgcwLqubCwAwJw/viewform?usp=sf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agehelp@uw.edu" TargetMode="External"/><Relationship Id="rId5" Type="http://schemas.openxmlformats.org/officeDocument/2006/relationships/hyperlink" Target="https://www.washington.edu/research/myresearch-lifecycle/manage/compliance-requirements-non-financial/" TargetMode="External"/><Relationship Id="rId4" Type="http://schemas.openxmlformats.org/officeDocument/2006/relationships/hyperlink" Target="http://www.washington.edu/research/tools/sa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9VhzW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</a:pPr>
            <a:r>
              <a:rPr lang="en-US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50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515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Compliance Improvements Release 2 </a:t>
            </a: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654725" y="4267200"/>
            <a:ext cx="805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March 15th, 2018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Chris Carlson - Technology Project Manager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ORIS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carlsc@uw.edu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Resources and Feedback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9925" y="1066800"/>
            <a:ext cx="8209500" cy="5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SNEAK PEEK: View the questions before they go live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eGC1 Compliance Question FAQs (TBD) 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SAGE Help Documentation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Non-Fiscal Compliance Guidance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Have questions or suggestions?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Contact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sagehelp@uw.edu</a:t>
            </a: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457"/>
            <a:ext cx="9144000" cy="571068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266875" y="5789375"/>
            <a:ext cx="1774800" cy="11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Multi-Phased Feature Delivery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" name="Shape 75"/>
          <p:cNvGraphicFramePr/>
          <p:nvPr/>
        </p:nvGraphicFramePr>
        <p:xfrm>
          <a:off x="12725" y="123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4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Release 1 (10/17/17)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Release 2 (04/19/18)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Shape 76"/>
          <p:cNvGraphicFramePr/>
          <p:nvPr/>
        </p:nvGraphicFramePr>
        <p:xfrm>
          <a:off x="12725" y="162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913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Goal: Ask the Right Questions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Shape 77"/>
          <p:cNvGraphicFramePr/>
          <p:nvPr/>
        </p:nvGraphicFramePr>
        <p:xfrm>
          <a:off x="12725" y="201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4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Eliminate unnecessary questions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Reword fiscal and admin questions to better clarify purpose/intent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Revise compliance questions for improved clarity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Shape 78"/>
          <p:cNvGraphicFramePr/>
          <p:nvPr/>
        </p:nvGraphicFramePr>
        <p:xfrm>
          <a:off x="12725" y="283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913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Goal: Improve Workflow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Shape 79"/>
          <p:cNvGraphicFramePr/>
          <p:nvPr/>
        </p:nvGraphicFramePr>
        <p:xfrm>
          <a:off x="12725" y="323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4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Move fiscal &amp; administrative questions off Compliance page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Add new Activity Locations page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Provide PIs with direct access to Non-Fiscal Compliance page via URL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Shape 80"/>
          <p:cNvGraphicFramePr/>
          <p:nvPr/>
        </p:nvGraphicFramePr>
        <p:xfrm>
          <a:off x="19100" y="404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913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Goal: Integrate with other Systems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Shape 81"/>
          <p:cNvGraphicFramePr/>
          <p:nvPr/>
        </p:nvGraphicFramePr>
        <p:xfrm>
          <a:off x="12725" y="443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4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Use GeoSIMS for location lookups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Link Zipline and Hoverboard to Human Subjects and Animal Use sections of eGC1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Shape 82"/>
          <p:cNvGraphicFramePr/>
          <p:nvPr/>
        </p:nvGraphicFramePr>
        <p:xfrm>
          <a:off x="6350" y="507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91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Goal: Improve Usability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Shape 83"/>
          <p:cNvGraphicFramePr/>
          <p:nvPr/>
        </p:nvGraphicFramePr>
        <p:xfrm>
          <a:off x="12713" y="546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{14590D0E-2CA7-429D-AE14-FB0825193054}</a:tableStyleId>
              </a:tblPr>
              <a:tblGrid>
                <a:gridCol w="4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Updated design on Activity Locations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Improved design for Non-Fiscal Compliance page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/>
                        <a:t>Activity Locations design updated based on subsequent feedback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4" name="Shape 84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How We Got Here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1219200"/>
            <a:ext cx="8398200" cy="5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Project prioritized due to campus feedback 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Stakeholder-driven design 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Campus input: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Compliance working group</a:t>
            </a: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Research Administration Process Improvement Team (RAPIT)</a:t>
            </a: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Sub-group of college/school-level reviewers</a:t>
            </a: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OSP partnership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Input from compliance reviewers in HSD, OAW, EH&amp;S, CoMotion, and OR/Export Control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Two rounds of User Acceptance Testing with eGC1 preparers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6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Sign up to participate in our user research community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7329600" y="5276150"/>
            <a:ext cx="1886400" cy="165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Release 2 Feature Overview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00" y="1024748"/>
            <a:ext cx="7080543" cy="58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3989475" y="1363600"/>
            <a:ext cx="5182500" cy="45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Started fresh, asking: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1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18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questions need to be asked at time of proposal and why?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Questions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re-worded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re-organized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for improved clarity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Obsolete questions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removed</a:t>
            </a:r>
            <a:endParaRPr sz="20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Summary page gives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transparency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to progress, and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guidance 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on how each section is reviewed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63062" y="3714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2 Feature Overview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Improved system help documentation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Why asked? What’s it used for?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Links to definitions, guidance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75" y="3175475"/>
            <a:ext cx="6825050" cy="2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Release 2 Feature Overview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1219200"/>
            <a:ext cx="8398200" cy="21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Connect SAGE to Zipline and Hoverboard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Search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Zipline and Hoverboard 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for protocols 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Once selected,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real-time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changes/updates will display in SAGE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(no info from SAGE currently flows to ZL/HB)</a:t>
            </a: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1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r="29103"/>
          <a:stretch/>
        </p:blipFill>
        <p:spPr>
          <a:xfrm>
            <a:off x="1052650" y="3262025"/>
            <a:ext cx="6001850" cy="3135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Shape 115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Release 2 Feature Overview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1219200"/>
            <a:ext cx="83982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Improved collaboration with PI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Send the PI a URL to NFC page for a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specific eGC1</a:t>
            </a:r>
            <a:endParaRPr sz="20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The PI can complete the NFC page </a:t>
            </a:r>
            <a:r>
              <a:rPr lang="en-US" sz="20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while you work on other parts</a:t>
            </a: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of the eGC1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2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Additional benefits</a:t>
            </a: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</a:pPr>
            <a:r>
              <a:rPr lang="en-US"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Direct URLs available to </a:t>
            </a:r>
            <a:r>
              <a:rPr lang="en-US" sz="18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all standard eGC1 pages</a:t>
            </a:r>
            <a:r>
              <a:rPr lang="en-US"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 (not Grant Runner forms)</a:t>
            </a: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82875"/>
            <a:ext cx="9144000" cy="987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Summary of Release 2 Benefits</a:t>
            </a:r>
            <a:endParaRPr sz="30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57200" y="1022350"/>
            <a:ext cx="8398200" cy="5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Streamlining: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Removed obsolete questions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Pulls in details from Zipline + Hoverboard 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Expedited reviews enabled by more detailed and accurate protocol information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Usability: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Revised, reworded questions for clarity &amp; relevance 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Improved design and user experience 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Enhanced Collaboration:</a:t>
            </a: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lang="en-US"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Send URL to PIs for direct edit, collaboration </a:t>
            </a: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39075" y="6556050"/>
            <a:ext cx="237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 - Chris Carlson - ORIS</a:t>
            </a:r>
            <a:endParaRPr sz="12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</vt:lpstr>
      <vt:lpstr>Arial</vt:lpstr>
      <vt:lpstr>Merriweather Sans</vt:lpstr>
      <vt:lpstr>Calibri</vt:lpstr>
      <vt:lpstr>Custom Design</vt:lpstr>
      <vt:lpstr>1_Custom Design</vt:lpstr>
      <vt:lpstr>SAGE Compliance Improvements Release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Compliance Improvements Release 2  </dc:title>
  <dc:creator>Susan S. Wilbanks</dc:creator>
  <cp:lastModifiedBy>Susan S. Wilbanks</cp:lastModifiedBy>
  <cp:revision>1</cp:revision>
  <dcterms:modified xsi:type="dcterms:W3CDTF">2018-03-15T21:50:24Z</dcterms:modified>
</cp:coreProperties>
</file>