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Encode Sans Black" panose="020B060402020202020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Shape 2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Shape 3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Extending 2019 Budget End Dates</a:t>
            </a:r>
            <a:endParaRPr sz="5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Lily Gebrenegus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Redefining “Forever” in FAS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2019 currently represents “forever” in FAS for: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Endowments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Fixed price surplus budgets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Gift and discretionary budgets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Royalty and lab budgets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New end date will be 12/31/2049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April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Working with central offices this month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New budgets will have 2049 end date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Coordinate global update of existing budgets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Post a comprehensive list of budget types on GCA homepage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Contact Lily Gebrenegus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lgebren@uw.edu</a:t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Lily Gebrenegus – Grant &amp; Contract Accounting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Encode Sans Black</vt:lpstr>
      <vt:lpstr>Merriweather Sans</vt:lpstr>
      <vt:lpstr>Calibri</vt:lpstr>
      <vt:lpstr>Open Sans Light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2018-04-16T19:24:01Z</dcterms:modified>
</cp:coreProperties>
</file>