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Encode Sans Black" panose="020B060402020202020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Ligh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Mentored K-Awards: K01, K07, K08, K18, K22, K23, K25, K43, K76, K99/R00, and K12 and KL2.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policy: NOT-OD-08-065 and NIH GPS 12.3.6.2 Concurrent Support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Non-Federal support includes foundations or professional societies.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Policy: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NOT-OD-09-036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NIH GPS 12.3.6.4 Temporary Adjustments to Percent Effort Requirement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NIH GPS 12.3.5.1 Temporary Adjustments to the Full-Time Institutional Appointment Requirement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Shape 39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Shape 4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Shape 51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April, 2018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Cost Share Hot Topics 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41502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Mandatory vs. Voluntary Committed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If it’s in the proposal, it’s a requirement of the award regardless of whether or not it’s Mandatory Cost Share</a:t>
            </a:r>
            <a:b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Unallowable Costs are not Cost Share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Non-FEC Cost Share must meet the cost principles</a:t>
            </a:r>
            <a:b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Resources: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GIM 21: https://www.washington.edu/research/policies/gim-21-cost-share-on-sponsored-programs/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GCA: http://finance.uw.edu/gca/cost-share</a:t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Cost Share Addendum Training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41502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April 24</a:t>
            </a:r>
            <a:r>
              <a:rPr lang="en-US" sz="2400" b="1" i="0" u="none" strike="noStrike" cap="none" baseline="300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, 9:30 – 11:00 am, Foege N130A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Key Topics: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Tips and Tricks for filling out the new Cost Share Addendum and Calculators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Cost Share F&amp;A vs. Actual F&amp;A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Unrecovered Indirect Costs (UIDC)</a:t>
            </a:r>
            <a:br>
              <a:rPr lang="en-US" sz="2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Sign up at the CORE website</a:t>
            </a:r>
            <a:endParaRPr/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Char char="–"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https://uwresearch.gosignmeup.com/Public/Course/Browse</a:t>
            </a:r>
            <a:endParaRPr sz="18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Policy Updates: Concurrent Support on Mentored K-Awards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Policy: K-Awardee may request reduction of effort in final two years if named as PI/PD on any peer-reviewed Federal Award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Updated to include peer-reviewed awards of at least $100,000 in direct costs from </a:t>
            </a:r>
            <a:r>
              <a:rPr lang="en-US" sz="2400" b="1" i="0" u="sng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non-Federal</a:t>
            </a: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 sources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NIH will adjust salary; all other development support costs stay the same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All other provisions remain unchanged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Effective for all active and future mentored K awards</a:t>
            </a:r>
            <a:endParaRPr/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endParaRPr sz="18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Reference: NOT-OD-18-157 (April 6, 2018)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1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- PAFC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Policy Updates: Adjustments to Effort on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K-Awards</a:t>
            </a:r>
            <a:endParaRPr sz="3000" b="0" i="0" u="none" strike="noStrike" cap="none">
              <a:solidFill>
                <a:srgbClr val="4B2E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Policy: K-Awardees may request reduced effort for personal or family needs for up to 12 continuous months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Updates: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NIH will adjust the total salary consistent with the adjusted effort but will continue to provide full research costs in other budget categories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K-Awardee may request to extend the duration of the award to account for the reduced effort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Effective for all active and future K-Awards</a:t>
            </a:r>
            <a:endParaRPr/>
          </a:p>
          <a:p>
            <a: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</a:pPr>
            <a:r>
              <a:rPr lang="en-US"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Reference: NOT-OD-18-156 (April 10, 2018)</a:t>
            </a:r>
            <a:endParaRPr sz="18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On-screen Show (4:3)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Open Sans</vt:lpstr>
      <vt:lpstr>Encode Sans Black</vt:lpstr>
      <vt:lpstr>Merriweather Sans</vt:lpstr>
      <vt:lpstr>Calibri</vt:lpstr>
      <vt:lpstr>Open Sans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2018-04-16T19:25:24Z</dcterms:modified>
</cp:coreProperties>
</file>