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010400" cy="9296400"/>
  <p:embeddedFontLs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Encode Sans Black" panose="020B060402020202020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Shape 2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Shape 3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Shape 4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pts.washington.edu/maaweb/maa/csapp/index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fecs@uw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uw.edu/pafc/tui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nance.uw.edu/pafc/graduate-student-appointments-gsa" TargetMode="External"/><Relationship Id="rId4" Type="http://schemas.openxmlformats.org/officeDocument/2006/relationships/hyperlink" Target="http://finance.uw.edu/pafc/stipend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May,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 Reporting Update	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82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Administrator Unmet Cost Share Report is available again! </a:t>
            </a:r>
            <a:endParaRPr/>
          </a:p>
          <a:p>
            <a:pPr marL="400050" marR="0" lvl="1" indent="0" algn="l" rtl="0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Clr>
                <a:schemeClr val="dk1"/>
              </a:buClr>
              <a:buSzPts val="1937"/>
              <a:buFont typeface="Arial"/>
              <a:buNone/>
            </a:pPr>
            <a:r>
              <a:rPr lang="en-US"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in: </a:t>
            </a:r>
            <a:r>
              <a:rPr lang="en-US" sz="1937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https://depts.washington.edu/maaweb/maa/csapp/index.php</a:t>
            </a:r>
            <a:r>
              <a:rPr lang="en-US"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–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access to the Unmet CS report? E-mail </a:t>
            </a:r>
            <a:r>
              <a:rPr lang="en-US" sz="186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efecs@uw.edu</a:t>
            </a:r>
            <a:endParaRPr sz="18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6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FECs for academic cycle 9/16/2017 – 3/15/2018 were released in April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–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all OSETs and cost share adjustments before the faculty certify. Certification deadline – 6/8/2018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•"/>
            </a:pPr>
            <a:r>
              <a:rPr lang="en-US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July 2018, the eFECS Effort Reporting application will purge electronic FECs for these reporting periods: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–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7/1/2011 – 12/31/2011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–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9/16/2011 – 3/15/2012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Char char="–"/>
            </a:pPr>
            <a:r>
              <a:rPr lang="en-US" sz="1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1/1/2012 – 6/30/2012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US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Liana Ksaibati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Tuition and Stipends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Sparse coverage in the Uniform Guidance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Federal rules require adherence to the UW’s institutional policies</a:t>
            </a:r>
            <a:b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Requirement of consistency and equitable treatment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Terminology can be inconsistent between Federal and non-Federal sponsors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Tuition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Allowable on a Federal award in two situations: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	1. Covered by the University (or sponsor) under a 	Graduate Student Appointment. [2 CFR 200.431 and 	UW’s Executive Order 28]</a:t>
            </a:r>
            <a:b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	2. Allowed by the sponsor on an award when the 	purpose of the award is to provide training to 	selected participants. [200.466]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Tuition - Unallowable In Lieu of Wages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Can a graduate student on an award be paid Tuition (08-05) in lieu of compensation (01-XX)?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No.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Uniform Guidance lists requirements to charge tuition in lieu of wages [§ 200.466] but..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Subject to the compensation reporting requirements [§ 200.466], which means producing a GCCRs but…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Tuition has no associated effort so..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UW cannot meet federal requirements.</a:t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Stipends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Stipends </a:t>
            </a:r>
            <a:r>
              <a:rPr lang="en-US" sz="2400" b="1" i="0" u="sng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are not</a:t>
            </a: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compensation for work performed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No effort requirements associated with stipends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Included with fellowship and training awards</a:t>
            </a:r>
            <a:b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The nature of the payment, not the name, controls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Sponsor may call the payment a “stipend”, but if it’s in exchange for effort and represents compensation, it’s wages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Read funding announcements and awards carefully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Stipends Unallowable In Lieu of Wages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Can a graduate student on a federal award be paid a stipend instead of wages?</a:t>
            </a:r>
            <a:b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	No; same issues as with Tuition in lieu of wages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The UW must comply with the Uniform Guidance requirements for documenting compensation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Stipends are not captured on the GCCRs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No method at the UW to document and certify that the stipend payments are reasonable given the level of effort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Tuition: </a:t>
            </a:r>
            <a:r>
              <a:rPr lang="en-US" sz="2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http://finance.uw.edu/pafc/tuition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Stipends: </a:t>
            </a:r>
            <a:r>
              <a:rPr lang="en-US" sz="2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http://finance.uw.edu/pafc/stipends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Graduate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Student Appointments: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http://finance.uw.edu/pafc/graduate-student-appointments-gsa</a:t>
            </a: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UW Executive Order #28</a:t>
            </a:r>
            <a:endParaRPr/>
          </a:p>
          <a:p>
            <a:pPr marL="342900" marR="0" lvl="0" indent="-273050" algn="l" rtl="0">
              <a:spcBef>
                <a:spcPts val="220"/>
              </a:spcBef>
              <a:spcAft>
                <a:spcPts val="0"/>
              </a:spcAft>
              <a:buClr>
                <a:srgbClr val="4B2E83"/>
              </a:buClr>
              <a:buSzPts val="1100"/>
              <a:buFont typeface="Merriweather Sans"/>
              <a:buNone/>
            </a:pPr>
            <a:endParaRPr sz="11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Uniform Guidance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200.430 Compensation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200.431 Fringe Benefits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200.466 Scholarships and Student Aid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mgard4@uw.edu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206-543-2610 </a:t>
            </a: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andra2@uw.edu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206-685-8902</a:t>
            </a:r>
            <a:b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PAFC: gcafco@uw.edu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Open Sans Light</vt:lpstr>
      <vt:lpstr>Open Sans</vt:lpstr>
      <vt:lpstr>Encode Sans Black</vt:lpstr>
      <vt:lpstr>Calibri</vt:lpstr>
      <vt:lpstr>Merriweather Sans</vt:lpstr>
      <vt:lpstr>Custom Design</vt:lpstr>
      <vt:lpstr>1_Custom Design</vt:lpstr>
      <vt:lpstr>PowerPoint Presentation</vt:lpstr>
      <vt:lpstr>Effort Reporting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2018-05-10T23:23:36Z</dcterms:modified>
</cp:coreProperties>
</file>