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embeddedFontLst>
    <p:embeddedFont>
      <p:font typeface="Encode Sans Black" panose="020B060402020202020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 Light" panose="020B0604020202020204" charset="0"/>
      <p:regular r:id="rId15"/>
      <p:bold r:id="rId16"/>
      <p:italic r:id="rId17"/>
      <p:bold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40d7afed1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40d7afed1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0d7afed1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g40d7afed1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0d7afed19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40d7afed19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0d7afed19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g40d7afed19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0d7afed19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g40d7afed19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ea3b8111e_3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g3ea3b8111e_3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44845" cy="11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Google Shape;36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Sept. 2018 </a:t>
            </a:r>
            <a:r>
              <a:rPr lang="en-US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Carol Rhodes, </a:t>
            </a:r>
            <a:r>
              <a:rPr lang="en-US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 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692029" y="18688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>
                <a:latin typeface="Open Sans"/>
                <a:ea typeface="Open Sans"/>
                <a:cs typeface="Open Sans"/>
                <a:sym typeface="Open Sans"/>
              </a:rPr>
              <a:t>New Improved </a:t>
            </a:r>
            <a:endParaRPr sz="425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>
                <a:latin typeface="Open Sans"/>
                <a:ea typeface="Open Sans"/>
                <a:cs typeface="Open Sans"/>
                <a:sym typeface="Open Sans"/>
              </a:rPr>
              <a:t>GIM 13: Facilities and Administrative Rates</a:t>
            </a:r>
            <a:endParaRPr sz="425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Why Update GIM 13? </a:t>
            </a: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Locations Guidance Confusing 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Outdated Citations &amp; References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Better align campus partner practices and policy 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Clarify infrequently used rates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Provide more clarity on provisional rate usage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When?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End of September!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Notable Updates (1 of 2) 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583105" y="16605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Revised Section Titles for Clarity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Circumstance “exceptions” moved to policy section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Leased Space clarification: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“If rent is covered by an external entity and neither the sponsor nor the UW are paying rent, charge the Off Campus rate.”</a:t>
            </a:r>
            <a:endParaRPr sz="200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APL Rate example and details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Applying F&amp;A Rate and Rate Changes Section</a:t>
            </a:r>
            <a:endParaRPr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Revised Title</a:t>
            </a:r>
            <a:endParaRPr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Content redesigned for research lifecycle </a:t>
            </a:r>
            <a:endParaRPr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New examples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Notable Updates (2 of 2)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659305" y="15843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Provisional Rates more clearly defined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Multiple Locations (aka Split Rates): Examples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F&amp;A Waiver: Moved to policy section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Section Removed: </a:t>
            </a:r>
            <a:r>
              <a:rPr lang="en-US" sz="2300"/>
              <a:t>Projects with Washington State Governmental Agencies</a:t>
            </a:r>
            <a:endParaRPr sz="2300">
              <a:solidFill>
                <a:srgbClr val="FF0000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F&amp;A Base: New section title &amp; examples 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Associated guidance on Facts &amp; Rates page also reflects updates to GIM 13.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Who was involved? 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2"/>
          </p:nvPr>
        </p:nvSpPr>
        <p:spPr>
          <a:xfrm>
            <a:off x="659305" y="15081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Post Award Fiscal Compliance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Grant &amp; Contract Accounting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Management Accounting &amp; Analysis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Research Administration Process Improvement Team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OSP’s Sponsored Program Compliance Committee 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On-screen Show (4:3)</PresentationFormat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Encode Sans Black</vt:lpstr>
      <vt:lpstr>Merriweather Sans</vt:lpstr>
      <vt:lpstr>Calibri</vt:lpstr>
      <vt:lpstr>Open Sans Light</vt:lpstr>
      <vt:lpstr>Open Sans</vt:lpstr>
      <vt:lpstr>Arial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2018-09-18T23:13:58Z</dcterms:modified>
</cp:coreProperties>
</file>