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3.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4" r:id="rId1"/>
    <p:sldMasterId id="2147483775" r:id="rId2"/>
    <p:sldMasterId id="2147483776" r:id="rId3"/>
    <p:sldMasterId id="2147483777" r:id="rId4"/>
    <p:sldMasterId id="2147483778" r:id="rId5"/>
    <p:sldMasterId id="2147483779" r:id="rId6"/>
    <p:sldMasterId id="2147483780" r:id="rId7"/>
    <p:sldMasterId id="2147483781" r:id="rId8"/>
    <p:sldMasterId id="2147483782" r:id="rId9"/>
    <p:sldMasterId id="2147483783" r:id="rId10"/>
    <p:sldMasterId id="2147483784" r:id="rId11"/>
    <p:sldMasterId id="2147483785" r:id="rId12"/>
    <p:sldMasterId id="2147483786" r:id="rId13"/>
    <p:sldMasterId id="2147483787" r:id="rId14"/>
  </p:sldMasterIdLst>
  <p:notesMasterIdLst>
    <p:notesMasterId r:id="rId85"/>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Lst>
  <p:sldSz cx="9144000" cy="6858000" type="screen4x3"/>
  <p:notesSz cx="6858000" cy="9144000"/>
  <p:embeddedFontLst>
    <p:embeddedFont>
      <p:font typeface="Encode Sans Black" panose="020B0604020202020204" charset="0"/>
      <p:bold r:id="rId86"/>
    </p:embeddedFont>
    <p:embeddedFont>
      <p:font typeface="Encode Sans" panose="020B0604020202020204" charset="0"/>
      <p:regular r:id="rId87"/>
      <p:bold r:id="rId88"/>
    </p:embeddedFont>
    <p:embeddedFont>
      <p:font typeface="Arial Black" panose="020B0A04020102020204" pitchFamily="34" charset="0"/>
      <p:regular r:id="rId89"/>
      <p:bold r:id="rId90"/>
    </p:embeddedFont>
    <p:embeddedFont>
      <p:font typeface="Corbel" panose="020B0503020204020204" pitchFamily="34" charset="0"/>
      <p:regular r:id="rId91"/>
      <p:bold r:id="rId92"/>
      <p:italic r:id="rId93"/>
      <p:boldItalic r:id="rId94"/>
    </p:embeddedFont>
    <p:embeddedFont>
      <p:font typeface="Candara" panose="020E0502030303020204" pitchFamily="34" charset="0"/>
      <p:regular r:id="rId95"/>
      <p:bold r:id="rId96"/>
      <p:italic r:id="rId97"/>
      <p:boldItalic r:id="rId98"/>
    </p:embeddedFont>
    <p:embeddedFont>
      <p:font typeface="Open Sans Light" panose="020B0604020202020204" charset="0"/>
      <p:regular r:id="rId99"/>
      <p:bold r:id="rId100"/>
      <p:italic r:id="rId101"/>
      <p:boldItalic r:id="rId102"/>
    </p:embeddedFont>
    <p:embeddedFont>
      <p:font typeface="Tahoma" panose="020B0604030504040204" pitchFamily="34" charset="0"/>
      <p:regular r:id="rId103"/>
      <p:bold r:id="rId104"/>
    </p:embeddedFont>
    <p:embeddedFont>
      <p:font typeface="Calibri" panose="020F0502020204030204" pitchFamily="34" charset="0"/>
      <p:regular r:id="rId105"/>
      <p:bold r:id="rId106"/>
      <p:italic r:id="rId107"/>
      <p:boldItalic r:id="rId108"/>
    </p:embeddedFont>
    <p:embeddedFont>
      <p:font typeface="Open Sans" panose="020B0604020202020204" charset="0"/>
      <p:regular r:id="rId109"/>
      <p:bold r:id="rId110"/>
      <p:italic r:id="rId111"/>
      <p:boldItalic r:id="rId112"/>
    </p:embeddedFont>
    <p:embeddedFont>
      <p:font typeface="Century Gothic" panose="020B0502020202020204" pitchFamily="34" charset="0"/>
      <p:regular r:id="rId113"/>
      <p:bold r:id="rId114"/>
      <p:italic r:id="rId115"/>
      <p:boldItalic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97B8D9D-EA67-4685-976B-09E00A78CE4F}">
  <a:tblStyle styleId="{997B8D9D-EA67-4685-976B-09E00A78CE4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124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presProps" Target="presProps.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font" Target="fonts/font4.fntdata"/><Relationship Id="rId112" Type="http://schemas.openxmlformats.org/officeDocument/2006/relationships/font" Target="fonts/font27.fntdata"/><Relationship Id="rId16" Type="http://schemas.openxmlformats.org/officeDocument/2006/relationships/slide" Target="slides/slide2.xml"/><Relationship Id="rId107" Type="http://schemas.openxmlformats.org/officeDocument/2006/relationships/font" Target="fonts/font22.fntdata"/><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font" Target="fonts/font2.fntdata"/><Relationship Id="rId102" Type="http://schemas.openxmlformats.org/officeDocument/2006/relationships/font" Target="fonts/font17.fntdata"/><Relationship Id="rId110" Type="http://schemas.openxmlformats.org/officeDocument/2006/relationships/font" Target="fonts/font25.fntdata"/><Relationship Id="rId115" Type="http://schemas.openxmlformats.org/officeDocument/2006/relationships/font" Target="fonts/font30.fntdata"/><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font" Target="fonts/font5.fntdata"/><Relationship Id="rId95" Type="http://schemas.openxmlformats.org/officeDocument/2006/relationships/font" Target="fonts/font10.fntdata"/><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font" Target="fonts/font15.fntdata"/><Relationship Id="rId105" Type="http://schemas.openxmlformats.org/officeDocument/2006/relationships/font" Target="fonts/font20.fntdata"/><Relationship Id="rId113" Type="http://schemas.openxmlformats.org/officeDocument/2006/relationships/font" Target="fonts/font28.fntdata"/><Relationship Id="rId11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notesMaster" Target="notesMasters/notesMaster1.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font" Target="fonts/font18.fntdata"/><Relationship Id="rId108" Type="http://schemas.openxmlformats.org/officeDocument/2006/relationships/font" Target="fonts/font23.fntdata"/><Relationship Id="rId116" Type="http://schemas.openxmlformats.org/officeDocument/2006/relationships/font" Target="fonts/font31.fntdata"/><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11"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font" Target="fonts/font21.fntdata"/><Relationship Id="rId114" Type="http://schemas.openxmlformats.org/officeDocument/2006/relationships/font" Target="fonts/font29.fntdata"/><Relationship Id="rId119"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font" Target="fonts/font24.fntdata"/><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font" Target="fonts/font12.fntdata"/><Relationship Id="rId104" Type="http://schemas.openxmlformats.org/officeDocument/2006/relationships/font" Target="fonts/font19.fntdata"/><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43c413c63d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g43c413c63d_0_0:notes"/>
          <p:cNvSpPr txBox="1">
            <a:spLocks noGrp="1"/>
          </p:cNvSpPr>
          <p:nvPr>
            <p:ph type="body" idx="1"/>
          </p:nvPr>
        </p:nvSpPr>
        <p:spPr>
          <a:xfrm>
            <a:off x="685643" y="4400472"/>
            <a:ext cx="5486700" cy="3600600"/>
          </a:xfrm>
          <a:prstGeom prst="rect">
            <a:avLst/>
          </a:prstGeom>
          <a:noFill/>
          <a:ln>
            <a:noFill/>
          </a:ln>
        </p:spPr>
        <p:txBody>
          <a:bodyPr spcFirstLastPara="1" wrap="square" lIns="89625" tIns="44825" rIns="89625" bIns="44825" anchor="t" anchorCtr="0">
            <a:noAutofit/>
          </a:bodyPr>
          <a:lstStyle/>
          <a:p>
            <a:pPr marL="0" marR="0" lvl="0" indent="0" algn="l" rtl="0">
              <a:spcBef>
                <a:spcPts val="0"/>
              </a:spcBef>
              <a:spcAft>
                <a:spcPts val="0"/>
              </a:spcAft>
              <a:buNone/>
            </a:pPr>
            <a:endParaRPr sz="1100" b="0" i="0" u="none" strike="noStrike" cap="none">
              <a:solidFill>
                <a:schemeClr val="dk1"/>
              </a:solidFill>
              <a:latin typeface="Calibri"/>
              <a:ea typeface="Calibri"/>
              <a:cs typeface="Calibri"/>
              <a:sym typeface="Calibri"/>
            </a:endParaRPr>
          </a:p>
        </p:txBody>
      </p:sp>
      <p:sp>
        <p:nvSpPr>
          <p:cNvPr id="793" name="Google Shape;793;g43c413c63d_0_0:notes"/>
          <p:cNvSpPr txBox="1">
            <a:spLocks noGrp="1"/>
          </p:cNvSpPr>
          <p:nvPr>
            <p:ph type="sldNum" idx="12"/>
          </p:nvPr>
        </p:nvSpPr>
        <p:spPr>
          <a:xfrm>
            <a:off x="3885313" y="8685554"/>
            <a:ext cx="2971200" cy="458700"/>
          </a:xfrm>
          <a:prstGeom prst="rect">
            <a:avLst/>
          </a:prstGeom>
          <a:noFill/>
          <a:ln>
            <a:noFill/>
          </a:ln>
        </p:spPr>
        <p:txBody>
          <a:bodyPr spcFirstLastPara="1" wrap="square" lIns="89625" tIns="44825" rIns="89625" bIns="44825" anchor="b" anchorCtr="0">
            <a:noAutofit/>
          </a:bodyPr>
          <a:lstStyle/>
          <a:p>
            <a:pPr marL="0" marR="0" lvl="0" indent="0" algn="r" rtl="0">
              <a:spcBef>
                <a:spcPts val="0"/>
              </a:spcBef>
              <a:spcAft>
                <a:spcPts val="0"/>
              </a:spcAft>
              <a:buNone/>
            </a:pPr>
            <a:fld id="{00000000-1234-1234-1234-123412341234}" type="slidenum">
              <a:rPr lang="en" sz="1100" b="0" i="0" u="none" strike="noStrike" cap="none">
                <a:solidFill>
                  <a:schemeClr val="dk1"/>
                </a:solidFill>
                <a:latin typeface="Calibri"/>
                <a:ea typeface="Calibri"/>
                <a:cs typeface="Calibri"/>
                <a:sym typeface="Calibri"/>
              </a:rPr>
              <a:t>1</a:t>
            </a:fld>
            <a:endParaRPr sz="11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43f009fdab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
        <p:nvSpPr>
          <p:cNvPr id="855" name="Google Shape;855;g43f009fdab_0_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43f009fdab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1" name="Google Shape;861;g43f009fdab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43f009fdab_0_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7" name="Google Shape;867;g43f009fdab_0_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43f009fdab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4" name="Google Shape;874;g43f009fdab_0_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43f009fdab_0_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0" name="Google Shape;880;g43f009fdab_0_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43f009fdab_0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6" name="Google Shape;886;g43f009fdab_0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43f009fdab_0_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2" name="Google Shape;892;g43f009fdab_0_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43f009fdab_0_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8" name="Google Shape;898;g43f009fdab_0_1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43f009fdab_0_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4" name="Google Shape;904;g43f009fdab_0_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48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43f009fdab_0_1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0" name="Google Shape;910;g43f009fdab_0_1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43f009fdab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798" name="Google Shape;798;g43f009fdab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43f009fdab_0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43f009fdab_0_2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43f009fdab_0_2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22" name="Google Shape;922;g43f009fdab_0_2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43f009fdab_0_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g43f009fdab_0_286:notes"/>
          <p:cNvSpPr txBox="1">
            <a:spLocks noGrp="1"/>
          </p:cNvSpPr>
          <p:nvPr>
            <p:ph type="body" idx="1"/>
          </p:nvPr>
        </p:nvSpPr>
        <p:spPr>
          <a:xfrm>
            <a:off x="685800" y="4343401"/>
            <a:ext cx="5486400" cy="41148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Good morning, I am Melissa Petersen from the Office of Research and am here today to talk to you about Financial Interest Reporting.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And with that in mind, let me start with a disclosure of my own: I have a Significant Financial Interest in GIM 10 and Executive Order No 57 in that more compliance with these policies means more work for me, and thus (hopefully) greater job security. </a:t>
            </a:r>
            <a:endParaRPr sz="1200" b="0" i="0" u="none" strike="noStrike" cap="none">
              <a:solidFill>
                <a:schemeClr val="dk1"/>
              </a:solidFill>
              <a:latin typeface="Calibri"/>
              <a:ea typeface="Calibri"/>
              <a:cs typeface="Calibri"/>
              <a:sym typeface="Calibri"/>
            </a:endParaRPr>
          </a:p>
        </p:txBody>
      </p:sp>
      <p:sp>
        <p:nvSpPr>
          <p:cNvPr id="928" name="Google Shape;928;g43f009fdab_0_286:notes"/>
          <p:cNvSpPr txBox="1">
            <a:spLocks noGrp="1"/>
          </p:cNvSpPr>
          <p:nvPr>
            <p:ph type="sldNum" idx="12"/>
          </p:nvPr>
        </p:nvSpPr>
        <p:spPr>
          <a:xfrm>
            <a:off x="3884614"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43f009fdab_0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4" name="Google Shape;934;g43f009fdab_0_292:notes"/>
          <p:cNvSpPr txBox="1">
            <a:spLocks noGrp="1"/>
          </p:cNvSpPr>
          <p:nvPr>
            <p:ph type="body" idx="1"/>
          </p:nvPr>
        </p:nvSpPr>
        <p:spPr>
          <a:xfrm>
            <a:off x="685800" y="4343401"/>
            <a:ext cx="5486400" cy="41148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So, policies and information – the two I mentioned GIM 10, the Financial Conflict of Interest policy, and Executive Order No. 57, the Outside Professional Work policy for Faculty, Librarians, and Other Academic Personnel are listed here as well as other related policies such as the Outside Work policy for Staff and the School of Medicine’s policy on Financial Conflicts of Interest.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Also linked here are informational pages provided by the Office of Research covering process and frequently asked questions.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35" name="Google Shape;935;g43f009fdab_0_292:notes"/>
          <p:cNvSpPr txBox="1">
            <a:spLocks noGrp="1"/>
          </p:cNvSpPr>
          <p:nvPr>
            <p:ph type="sldNum" idx="12"/>
          </p:nvPr>
        </p:nvSpPr>
        <p:spPr>
          <a:xfrm>
            <a:off x="3884614"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43f009fdab_0_2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1" name="Google Shape;941;g43f009fdab_0_298:notes"/>
          <p:cNvSpPr txBox="1">
            <a:spLocks noGrp="1"/>
          </p:cNvSpPr>
          <p:nvPr>
            <p:ph type="body" idx="1"/>
          </p:nvPr>
        </p:nvSpPr>
        <p:spPr>
          <a:xfrm>
            <a:off x="685800" y="4343401"/>
            <a:ext cx="5486400" cy="41148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This presentation is more than just UW policy, though that is where I’ll start.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Any Investigators on research at the UW who have received a Conflict Management Plan from the Office of Research will be required (it’s the very first condition) to disclose their financial interests in connection with any publications, results, presentations, or collaborators.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Without a conflict management including this condition, we would continue to recommend such disclosure, consistent with the guidance of Triple-A-S, the American Association for the Advancement of Science who says that they are committed to robust, independent peer review as well as the sharing of research results through publications and public disclosure.</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So, what happens when researchers do not disclose? This could range from further restrictions or conditions on their UW research activities or external consulting approvals, to, public commenting via media and reporting… such as was the case with…</a:t>
            </a:r>
            <a:endParaRPr sz="1200" b="0" i="0" u="none" strike="noStrike" cap="none">
              <a:solidFill>
                <a:schemeClr val="dk1"/>
              </a:solidFill>
              <a:latin typeface="Calibri"/>
              <a:ea typeface="Calibri"/>
              <a:cs typeface="Calibri"/>
              <a:sym typeface="Calibri"/>
            </a:endParaRPr>
          </a:p>
        </p:txBody>
      </p:sp>
      <p:sp>
        <p:nvSpPr>
          <p:cNvPr id="942" name="Google Shape;942;g43f009fdab_0_298:notes"/>
          <p:cNvSpPr txBox="1">
            <a:spLocks noGrp="1"/>
          </p:cNvSpPr>
          <p:nvPr>
            <p:ph type="sldNum" idx="12"/>
          </p:nvPr>
        </p:nvSpPr>
        <p:spPr>
          <a:xfrm>
            <a:off x="3884614"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43f009fdab_0_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g43f009fdab_0_304:notes"/>
          <p:cNvSpPr txBox="1">
            <a:spLocks noGrp="1"/>
          </p:cNvSpPr>
          <p:nvPr>
            <p:ph type="body" idx="1"/>
          </p:nvPr>
        </p:nvSpPr>
        <p:spPr>
          <a:xfrm>
            <a:off x="685800" y="4343401"/>
            <a:ext cx="5486400" cy="41148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Dr. Jose Baselga – some of you </a:t>
            </a:r>
            <a:r>
              <a:rPr lang="en"/>
              <a:t>may have</a:t>
            </a:r>
            <a:r>
              <a:rPr lang="en" sz="1200" b="0" i="0" u="none" strike="noStrike" cap="none">
                <a:solidFill>
                  <a:schemeClr val="dk1"/>
                </a:solidFill>
                <a:latin typeface="Calibri"/>
                <a:ea typeface="Calibri"/>
                <a:cs typeface="Calibri"/>
                <a:sym typeface="Calibri"/>
              </a:rPr>
              <a:t> seen this article already.</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This article only speaks briefly about his institutional compliance where it says Memorial Sloan Kettering was aware of the relationships. This doesn’t necessarily mean he was compliant, however, reporting of financial interests at the UW, for example, doesn’t end with FIDS – especially if there is a conflict management plan, or other conditions, in place for research or outside work.</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To continue my shock and awe presentation…</a:t>
            </a:r>
            <a:endParaRPr sz="1200" b="0" i="0" u="none" strike="noStrike" cap="none">
              <a:solidFill>
                <a:schemeClr val="dk1"/>
              </a:solidFill>
              <a:latin typeface="Calibri"/>
              <a:ea typeface="Calibri"/>
              <a:cs typeface="Calibri"/>
              <a:sym typeface="Calibri"/>
            </a:endParaRPr>
          </a:p>
        </p:txBody>
      </p:sp>
      <p:sp>
        <p:nvSpPr>
          <p:cNvPr id="949" name="Google Shape;949;g43f009fdab_0_304:notes"/>
          <p:cNvSpPr txBox="1">
            <a:spLocks noGrp="1"/>
          </p:cNvSpPr>
          <p:nvPr>
            <p:ph type="sldNum" idx="12"/>
          </p:nvPr>
        </p:nvSpPr>
        <p:spPr>
          <a:xfrm>
            <a:off x="3884614"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43f009fdab_0_3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7" name="Google Shape;957;g43f009fdab_0_312:notes"/>
          <p:cNvSpPr txBox="1">
            <a:spLocks noGrp="1"/>
          </p:cNvSpPr>
          <p:nvPr>
            <p:ph type="body" idx="1"/>
          </p:nvPr>
        </p:nvSpPr>
        <p:spPr>
          <a:xfrm>
            <a:off x="685800" y="4343401"/>
            <a:ext cx="5486400" cy="41148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Shortly after the previous story, ProPublica and the New York Times worked together to reveal questionable relationships between Sloan Kettering and a Start-Up. At the UW we put restrictions on sharing of intuitional resources (including researchers) in technology transfer management plans that are issued around the time of license execution performed by CoMotion.</a:t>
            </a:r>
            <a:endParaRPr sz="1200" b="0" i="0" u="none" strike="noStrike" cap="none">
              <a:solidFill>
                <a:schemeClr val="dk1"/>
              </a:solidFill>
              <a:latin typeface="Calibri"/>
              <a:ea typeface="Calibri"/>
              <a:cs typeface="Calibri"/>
              <a:sym typeface="Calibri"/>
            </a:endParaRPr>
          </a:p>
        </p:txBody>
      </p:sp>
      <p:sp>
        <p:nvSpPr>
          <p:cNvPr id="958" name="Google Shape;958;g43f009fdab_0_312:notes"/>
          <p:cNvSpPr txBox="1">
            <a:spLocks noGrp="1"/>
          </p:cNvSpPr>
          <p:nvPr>
            <p:ph type="sldNum" idx="12"/>
          </p:nvPr>
        </p:nvSpPr>
        <p:spPr>
          <a:xfrm>
            <a:off x="3884614"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43f009fdab_0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g43f009fdab_0_319:notes"/>
          <p:cNvSpPr txBox="1">
            <a:spLocks noGrp="1"/>
          </p:cNvSpPr>
          <p:nvPr>
            <p:ph type="body" idx="1"/>
          </p:nvPr>
        </p:nvSpPr>
        <p:spPr>
          <a:xfrm>
            <a:off x="685800" y="4343401"/>
            <a:ext cx="5486400" cy="41148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Just one of two more headlines I pulled from recent activity to convey the current level of interest in financial relationships between researchers and industry – these exist by way of consulting and collaboration activities. </a:t>
            </a:r>
            <a:endParaRPr sz="1200" b="0" i="0" u="none" strike="noStrike" cap="none">
              <a:solidFill>
                <a:schemeClr val="dk1"/>
              </a:solidFill>
              <a:latin typeface="Calibri"/>
              <a:ea typeface="Calibri"/>
              <a:cs typeface="Calibri"/>
              <a:sym typeface="Calibri"/>
            </a:endParaRPr>
          </a:p>
        </p:txBody>
      </p:sp>
      <p:sp>
        <p:nvSpPr>
          <p:cNvPr id="966" name="Google Shape;966;g43f009fdab_0_319:notes"/>
          <p:cNvSpPr txBox="1">
            <a:spLocks noGrp="1"/>
          </p:cNvSpPr>
          <p:nvPr>
            <p:ph type="sldNum" idx="12"/>
          </p:nvPr>
        </p:nvSpPr>
        <p:spPr>
          <a:xfrm>
            <a:off x="3884614"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43f009fdab_0_3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4" name="Google Shape;974;g43f009fdab_0_327:notes"/>
          <p:cNvSpPr txBox="1">
            <a:spLocks noGrp="1"/>
          </p:cNvSpPr>
          <p:nvPr>
            <p:ph type="body" idx="1"/>
          </p:nvPr>
        </p:nvSpPr>
        <p:spPr>
          <a:xfrm>
            <a:off x="685800" y="4343401"/>
            <a:ext cx="5486400" cy="41148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And the last of my shock and awe headlines, this one was from September 14, 2018. So the theme is: disclose, disclose, disclose – and I don’t intend just to be repetitive – researchers should disclose to their institution, to their study teams, and to their audience.</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And “how do I disclose” is not an uncommon question, so we have some sample disclosures available </a:t>
            </a:r>
            <a:endParaRPr sz="1200" b="0" i="0" u="none" strike="noStrike" cap="none">
              <a:solidFill>
                <a:schemeClr val="dk1"/>
              </a:solidFill>
              <a:latin typeface="Calibri"/>
              <a:ea typeface="Calibri"/>
              <a:cs typeface="Calibri"/>
              <a:sym typeface="Calibri"/>
            </a:endParaRPr>
          </a:p>
        </p:txBody>
      </p:sp>
      <p:sp>
        <p:nvSpPr>
          <p:cNvPr id="975" name="Google Shape;975;g43f009fdab_0_327:notes"/>
          <p:cNvSpPr txBox="1">
            <a:spLocks noGrp="1"/>
          </p:cNvSpPr>
          <p:nvPr>
            <p:ph type="sldNum" idx="12"/>
          </p:nvPr>
        </p:nvSpPr>
        <p:spPr>
          <a:xfrm>
            <a:off x="3884614"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28</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43f009fdab_0_3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g43f009fdab_0_334:notes"/>
          <p:cNvSpPr txBox="1">
            <a:spLocks noGrp="1"/>
          </p:cNvSpPr>
          <p:nvPr>
            <p:ph type="body" idx="1"/>
          </p:nvPr>
        </p:nvSpPr>
        <p:spPr>
          <a:xfrm>
            <a:off x="685800" y="4343401"/>
            <a:ext cx="5486400" cy="41148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First, some simple disclosures that should help get any Investigator started, with a link to these and more comprehensive templates.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And if you can't wait until this presentation is posted, don’t hesitate to contact me!</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83" name="Google Shape;983;g43f009fdab_0_334:notes"/>
          <p:cNvSpPr txBox="1">
            <a:spLocks noGrp="1"/>
          </p:cNvSpPr>
          <p:nvPr>
            <p:ph type="sldNum" idx="12"/>
          </p:nvPr>
        </p:nvSpPr>
        <p:spPr>
          <a:xfrm>
            <a:off x="3884614"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29</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43f009fdab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4" name="Google Shape;804;g43f009fdab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43f009fdab_0_3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9" name="Google Shape;989;g43f009fdab_0_340:notes"/>
          <p:cNvSpPr txBox="1">
            <a:spLocks noGrp="1"/>
          </p:cNvSpPr>
          <p:nvPr>
            <p:ph type="body" idx="1"/>
          </p:nvPr>
        </p:nvSpPr>
        <p:spPr>
          <a:xfrm>
            <a:off x="685800" y="4343401"/>
            <a:ext cx="5486400" cy="4114800"/>
          </a:xfrm>
          <a:prstGeom prst="rect">
            <a:avLst/>
          </a:prstGeom>
          <a:noFill/>
          <a:ln>
            <a:noFill/>
          </a:ln>
        </p:spPr>
        <p:txBody>
          <a:bodyPr spcFirstLastPara="1" wrap="square" lIns="91325" tIns="45650" rIns="91325" bIns="4565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My contact information, here.</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Questions? Thank you!</a:t>
            </a:r>
            <a:endParaRPr sz="1200" b="0" i="0" u="none" strike="noStrike" cap="none">
              <a:solidFill>
                <a:schemeClr val="dk1"/>
              </a:solidFill>
              <a:latin typeface="Calibri"/>
              <a:ea typeface="Calibri"/>
              <a:cs typeface="Calibri"/>
              <a:sym typeface="Calibri"/>
            </a:endParaRPr>
          </a:p>
        </p:txBody>
      </p:sp>
      <p:sp>
        <p:nvSpPr>
          <p:cNvPr id="990" name="Google Shape;990;g43f009fdab_0_340:notes"/>
          <p:cNvSpPr txBox="1">
            <a:spLocks noGrp="1"/>
          </p:cNvSpPr>
          <p:nvPr>
            <p:ph type="sldNum" idx="12"/>
          </p:nvPr>
        </p:nvSpPr>
        <p:spPr>
          <a:xfrm>
            <a:off x="3884614" y="8685214"/>
            <a:ext cx="2971800" cy="457200"/>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43f009fdab_0_48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7" name="Google Shape;997;g43f009fdab_0_4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43f009fdab_0_4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3" name="Google Shape;1003;g43f009fdab_0_4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43f009fdab_0_49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8" name="Google Shape;1008;g43f009fdab_0_4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43f009fdab_0_49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5" name="Google Shape;1015;g43f009fdab_0_4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43f009fdab_0_50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2" name="Google Shape;1022;g43f009fdab_0_5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43f009fdab_0_5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8" name="Google Shape;1028;g43f009fdab_0_5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43f009fdab_0_6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4" name="Google Shape;1034;g43f009fdab_0_6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Thank you for inviting me to attend and talk about biosafety month</a:t>
            </a:r>
            <a:endParaRPr sz="1200" b="0" i="0" u="none" strike="noStrike" cap="none">
              <a:solidFill>
                <a:schemeClr val="dk1"/>
              </a:solidFill>
              <a:latin typeface="Calibri"/>
              <a:ea typeface="Calibri"/>
              <a:cs typeface="Calibri"/>
              <a:sym typeface="Calibri"/>
            </a:endParaRPr>
          </a:p>
        </p:txBody>
      </p:sp>
      <p:sp>
        <p:nvSpPr>
          <p:cNvPr id="1035" name="Google Shape;1035;g43f009fdab_0_6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43f009fdab_0_6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1" name="Google Shape;1041;g43f009fdab_0_6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43f009fdab_0_6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0" name="Google Shape;1050;g43f009fdab_0_6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DO you want to show the chart that has projects over time?</a:t>
            </a:r>
            <a:endParaRPr sz="1200" b="0" i="0" u="none" strike="noStrike" cap="none">
              <a:solidFill>
                <a:schemeClr val="dk1"/>
              </a:solidFill>
              <a:latin typeface="Calibri"/>
              <a:ea typeface="Calibri"/>
              <a:cs typeface="Calibri"/>
              <a:sym typeface="Calibri"/>
            </a:endParaRPr>
          </a:p>
        </p:txBody>
      </p:sp>
      <p:sp>
        <p:nvSpPr>
          <p:cNvPr id="1051" name="Google Shape;1051;g43f009fdab_0_6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43f009fdab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43f009fdab_0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43f009fdab_0_6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8" name="Google Shape;1058;g43f009fdab_0_6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43f009fdab_0_6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4" name="Google Shape;1064;g43f009fdab_0_6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65" name="Google Shape;1065;g43f009fdab_0_6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43f009fdab_0_69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2" name="Google Shape;1072;g43f009fdab_0_6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43f009fdab_0_6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0" name="Google Shape;1080;g43f009fdab_0_6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81" name="Google Shape;1081;g43f009fdab_0_6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43f009fdab_0_7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9" name="Google Shape;1089;g43f009fdab_0_7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1. PI’s responsibility to have people trained and safety in the lab. Can you discuss the new PI definition? </a:t>
            </a:r>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2. Each lab should have specific lab training for the types of work they are doing and the types of biohazards they work with.</a:t>
            </a:r>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3. National Biosafety month is a great opportunity in addition to always to provide positive feedback and celebrate positive safety working environment.</a:t>
            </a:r>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3a. Incidents and accidents can occur and it is important that people do report these issues so that we can all learn from mistakes.</a:t>
            </a:r>
            <a:endParaRPr sz="1200" b="0" i="0" u="none" strike="noStrike" cap="none">
              <a:solidFill>
                <a:schemeClr val="dk1"/>
              </a:solidFill>
              <a:latin typeface="Calibri"/>
              <a:ea typeface="Calibri"/>
              <a:cs typeface="Calibri"/>
              <a:sym typeface="Calibri"/>
            </a:endParaRPr>
          </a:p>
        </p:txBody>
      </p:sp>
      <p:sp>
        <p:nvSpPr>
          <p:cNvPr id="1090" name="Google Shape;1090;g43f009fdab_0_7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43f009fdab_0_7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45</a:t>
            </a:fld>
            <a:endParaRPr sz="1200">
              <a:solidFill>
                <a:schemeClr val="dk1"/>
              </a:solidFill>
              <a:latin typeface="Calibri"/>
              <a:ea typeface="Calibri"/>
              <a:cs typeface="Calibri"/>
              <a:sym typeface="Calibri"/>
            </a:endParaRPr>
          </a:p>
        </p:txBody>
      </p:sp>
      <p:sp>
        <p:nvSpPr>
          <p:cNvPr id="1097" name="Google Shape;1097;g43f009fdab_0_712:notes"/>
          <p:cNvSpPr>
            <a:spLocks noGrp="1" noRot="1" noChangeAspect="1"/>
          </p:cNvSpPr>
          <p:nvPr>
            <p:ph type="sldImg" idx="2"/>
          </p:nvPr>
        </p:nvSpPr>
        <p:spPr>
          <a:xfrm>
            <a:off x="1220788" y="706438"/>
            <a:ext cx="4714875" cy="35353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8" name="Google Shape;1098;g43f009fdab_0_712:notes"/>
          <p:cNvSpPr txBox="1">
            <a:spLocks noGrp="1"/>
          </p:cNvSpPr>
          <p:nvPr>
            <p:ph type="body" idx="1"/>
          </p:nvPr>
        </p:nvSpPr>
        <p:spPr>
          <a:xfrm>
            <a:off x="954193" y="4477120"/>
            <a:ext cx="5244900" cy="4241400"/>
          </a:xfrm>
          <a:prstGeom prst="rect">
            <a:avLst/>
          </a:prstGeom>
          <a:noFill/>
          <a:ln>
            <a:noFill/>
          </a:ln>
        </p:spPr>
        <p:txBody>
          <a:bodyPr spcFirstLastPara="1" wrap="square" lIns="91425" tIns="45700" rIns="91425" bIns="45700" anchor="t" anchorCtr="0">
            <a:noAutofit/>
          </a:bodyPr>
          <a:lstStyle/>
          <a:p>
            <a:pPr marL="457200" marR="0" lvl="1" indent="-76200" algn="l" rtl="0">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A culture of safety is achieved through establish an EHS framework and maturing the framework until safety becomes a value and ultimately inherent in the way that we operate. Currently, EH&amp;S is at level 3 – maturing our programs to a compliant state, laying the foundation to shift the culture to value safety</a:t>
            </a: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43f009fdab_0_7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7" name="Google Shape;1127;g43f009fdab_0_7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43f009fdab_0_7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4" name="Google Shape;1134;g43f009fdab_0_7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35" name="Google Shape;1135;g43f009fdab_0_7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47</a:t>
            </a:fld>
            <a:endParaRPr sz="1200">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43f009fdab_0_7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2" name="Google Shape;1142;g43f009fdab_0_7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All of our responsibility to promote and provide a safety of culture.</a:t>
            </a:r>
            <a:r>
              <a:rPr lang="en"/>
              <a:t> </a:t>
            </a:r>
            <a:r>
              <a:rPr lang="en" sz="1200" b="0" i="0" u="none" strike="noStrike" cap="none">
                <a:solidFill>
                  <a:schemeClr val="dk1"/>
                </a:solidFill>
                <a:latin typeface="Calibri"/>
                <a:ea typeface="Calibri"/>
                <a:cs typeface="Calibri"/>
                <a:sym typeface="Calibri"/>
              </a:rPr>
              <a:t>We are here to help.</a:t>
            </a:r>
            <a:endParaRPr sz="1200" b="0" i="0" u="none" strike="noStrike" cap="none">
              <a:solidFill>
                <a:schemeClr val="dk1"/>
              </a:solidFill>
              <a:latin typeface="Calibri"/>
              <a:ea typeface="Calibri"/>
              <a:cs typeface="Calibri"/>
              <a:sym typeface="Calibri"/>
            </a:endParaRPr>
          </a:p>
        </p:txBody>
      </p:sp>
      <p:sp>
        <p:nvSpPr>
          <p:cNvPr id="1143" name="Google Shape;1143;g43f009fdab_0_7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48</a:t>
            </a:fld>
            <a:endParaRPr sz="120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43f009fdab_0_7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0" name="Google Shape;1150;g43f009fdab_0_7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43f009fdab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43f009fdab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43f009fdab_0_9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6" name="Google Shape;1156;g43f009fdab_0_9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43f009fdab_0_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2" name="Google Shape;1162;g43f009fdab_0_9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43f009fdab_0_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9" name="Google Shape;1169;g43f009fdab_0_9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43f009fdab_0_9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5" name="Google Shape;1175;g43f009fdab_0_9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43f009fdab_0_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2" name="Google Shape;1182;g43f009fdab_0_9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43f009fdab_0_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8" name="Google Shape;1188;g43f009fdab_0_9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43f009fdab_0_9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5" name="Google Shape;1195;g43f009fdab_0_9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43f009fdab_0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2" name="Google Shape;1202;g43f009fdab_0_9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43f009fdab_0_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9" name="Google Shape;1209;g43f009fdab_0_9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43f009fdab_0_9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5" name="Google Shape;1215;g43f009fdab_0_9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43f009fdab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400"/>
              </a:spcBef>
              <a:spcAft>
                <a:spcPts val="0"/>
              </a:spcAft>
              <a:buClr>
                <a:srgbClr val="151516"/>
              </a:buClr>
              <a:buSzPts val="2000"/>
              <a:buFont typeface="Merriweather Sans"/>
              <a:buNone/>
            </a:pPr>
            <a:endParaRPr sz="1400" b="0" i="0" u="none" strike="noStrike" cap="none">
              <a:solidFill>
                <a:srgbClr val="33006F"/>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28" name="Google Shape;828;g43f009fdab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43f009fdab_0_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2" name="Google Shape;1222;g43f009fdab_0_9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43f009fdab_0_9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7" name="Google Shape;1227;g43f009fdab_0_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43f009fdab_0_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4" name="Google Shape;1234;g43f009fdab_0_9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43f009fdab_0_10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0" name="Google Shape;1240;g43f009fdab_0_10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43f009fdab_0_1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6" name="Google Shape;1246;g43f009fdab_0_10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43f009fdab_0_110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1" name="Google Shape;1251;g43f009fdab_0_11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43f009fdab_0_11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7" name="Google Shape;1257;g43f009fdab_0_1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This class won’t discuss Data Tables or the training grant application process</a:t>
            </a:r>
            <a:endParaRPr sz="1200" b="0" i="0" u="none" strike="noStrike" cap="none">
              <a:solidFill>
                <a:schemeClr val="dk1"/>
              </a:solidFill>
              <a:latin typeface="Calibri"/>
              <a:ea typeface="Calibri"/>
              <a:cs typeface="Calibri"/>
              <a:sym typeface="Calibri"/>
            </a:endParaRPr>
          </a:p>
        </p:txBody>
      </p:sp>
      <p:sp>
        <p:nvSpPr>
          <p:cNvPr id="1258" name="Google Shape;1258;g43f009fdab_0_1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66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43f009fdab_0_11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5" name="Google Shape;1265;g43f009fdab_0_11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43f009fdab_0_11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2" name="Google Shape;1272;g43f009fdab_0_11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43f009fdab_0_113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9" name="Google Shape;1279;g43f009fdab_0_1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43f009fdab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400"/>
              </a:spcBef>
              <a:spcAft>
                <a:spcPts val="0"/>
              </a:spcAft>
              <a:buClr>
                <a:srgbClr val="151516"/>
              </a:buClr>
              <a:buSzPts val="2000"/>
              <a:buFont typeface="Merriweather Sans"/>
              <a:buNone/>
            </a:pPr>
            <a:endParaRPr sz="1400" b="0" i="0" u="none" strike="noStrike" cap="none">
              <a:solidFill>
                <a:srgbClr val="33006F"/>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37" name="Google Shape;837;g43f009fdab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43f009fdab_0_1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7" name="Google Shape;1287;g43f009fdab_0_11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288" name="Google Shape;1288;g43f009fdab_0_11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70</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43f009fdab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400"/>
              </a:spcBef>
              <a:spcAft>
                <a:spcPts val="0"/>
              </a:spcAft>
              <a:buClr>
                <a:srgbClr val="151516"/>
              </a:buClr>
              <a:buSzPts val="2000"/>
              <a:buFont typeface="Merriweather Sans"/>
              <a:buNone/>
            </a:pPr>
            <a:endParaRPr sz="1400" b="0" i="0" u="none" strike="noStrike" cap="none">
              <a:solidFill>
                <a:srgbClr val="33006F"/>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43" name="Google Shape;843;g43f009fdab_0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43f009fdab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5"/>
              <a:buFont typeface="Arial"/>
              <a:buNone/>
            </a:pPr>
            <a:endParaRPr sz="1100" b="0" i="0" u="none" strike="noStrike" cap="none">
              <a:solidFill>
                <a:schemeClr val="dk1"/>
              </a:solidFill>
              <a:latin typeface="Arial"/>
              <a:ea typeface="Arial"/>
              <a:cs typeface="Arial"/>
              <a:sym typeface="Arial"/>
            </a:endParaRPr>
          </a:p>
        </p:txBody>
      </p:sp>
      <p:sp>
        <p:nvSpPr>
          <p:cNvPr id="849" name="Google Shape;849;g43f009fdab_0_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2.xml"/><Relationship Id="rId4"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 Id="rId4" Type="http://schemas.openxmlformats.org/officeDocument/2006/relationships/image" Target="../media/image3.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9.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1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20"/>
        <p:cNvGrpSpPr/>
        <p:nvPr/>
      </p:nvGrpSpPr>
      <p:grpSpPr>
        <a:xfrm>
          <a:off x="0" y="0"/>
          <a:ext cx="0" cy="0"/>
          <a:chOff x="0" y="0"/>
          <a:chExt cx="0" cy="0"/>
        </a:xfrm>
      </p:grpSpPr>
      <p:sp>
        <p:nvSpPr>
          <p:cNvPr id="621" name="Google Shape;621;p111"/>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22" name="Google Shape;622;p111"/>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3" name="Google Shape;623;p111"/>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4" name="Google Shape;624;p11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5" name="Google Shape;625;p11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6" name="Google Shape;626;p11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7"/>
        <p:cNvGrpSpPr/>
        <p:nvPr/>
      </p:nvGrpSpPr>
      <p:grpSpPr>
        <a:xfrm>
          <a:off x="0" y="0"/>
          <a:ext cx="0" cy="0"/>
          <a:chOff x="0" y="0"/>
          <a:chExt cx="0" cy="0"/>
        </a:xfrm>
      </p:grpSpPr>
      <p:sp>
        <p:nvSpPr>
          <p:cNvPr id="628" name="Google Shape;628;p112"/>
          <p:cNvSpPr txBox="1">
            <a:spLocks noGrp="1"/>
          </p:cNvSpPr>
          <p:nvPr>
            <p:ph type="title"/>
          </p:nvPr>
        </p:nvSpPr>
        <p:spPr>
          <a:xfrm>
            <a:off x="629841" y="365126"/>
            <a:ext cx="78867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29" name="Google Shape;629;p112"/>
          <p:cNvSpPr txBox="1">
            <a:spLocks noGrp="1"/>
          </p:cNvSpPr>
          <p:nvPr>
            <p:ph type="body" idx="1"/>
          </p:nvPr>
        </p:nvSpPr>
        <p:spPr>
          <a:xfrm>
            <a:off x="629842" y="1681163"/>
            <a:ext cx="3868200" cy="8238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0" name="Google Shape;630;p112"/>
          <p:cNvSpPr txBox="1">
            <a:spLocks noGrp="1"/>
          </p:cNvSpPr>
          <p:nvPr>
            <p:ph type="body" idx="2"/>
          </p:nvPr>
        </p:nvSpPr>
        <p:spPr>
          <a:xfrm>
            <a:off x="629842" y="2505075"/>
            <a:ext cx="3868200" cy="3684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1" name="Google Shape;631;p112"/>
          <p:cNvSpPr txBox="1">
            <a:spLocks noGrp="1"/>
          </p:cNvSpPr>
          <p:nvPr>
            <p:ph type="body" idx="3"/>
          </p:nvPr>
        </p:nvSpPr>
        <p:spPr>
          <a:xfrm>
            <a:off x="4629150" y="1681163"/>
            <a:ext cx="3887400" cy="8238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2" name="Google Shape;632;p112"/>
          <p:cNvSpPr txBox="1">
            <a:spLocks noGrp="1"/>
          </p:cNvSpPr>
          <p:nvPr>
            <p:ph type="body" idx="4"/>
          </p:nvPr>
        </p:nvSpPr>
        <p:spPr>
          <a:xfrm>
            <a:off x="4629150" y="2505075"/>
            <a:ext cx="3887400" cy="3684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3" name="Google Shape;633;p112"/>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4" name="Google Shape;634;p112"/>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5" name="Google Shape;635;p11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6"/>
        <p:cNvGrpSpPr/>
        <p:nvPr/>
      </p:nvGrpSpPr>
      <p:grpSpPr>
        <a:xfrm>
          <a:off x="0" y="0"/>
          <a:ext cx="0" cy="0"/>
          <a:chOff x="0" y="0"/>
          <a:chExt cx="0" cy="0"/>
        </a:xfrm>
      </p:grpSpPr>
      <p:sp>
        <p:nvSpPr>
          <p:cNvPr id="637" name="Google Shape;637;p113"/>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38" name="Google Shape;638;p11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9" name="Google Shape;639;p11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0" name="Google Shape;640;p11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1"/>
        <p:cNvGrpSpPr/>
        <p:nvPr/>
      </p:nvGrpSpPr>
      <p:grpSpPr>
        <a:xfrm>
          <a:off x="0" y="0"/>
          <a:ext cx="0" cy="0"/>
          <a:chOff x="0" y="0"/>
          <a:chExt cx="0" cy="0"/>
        </a:xfrm>
      </p:grpSpPr>
      <p:sp>
        <p:nvSpPr>
          <p:cNvPr id="642" name="Google Shape;642;p11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3" name="Google Shape;643;p11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4" name="Google Shape;644;p11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5"/>
        <p:cNvGrpSpPr/>
        <p:nvPr/>
      </p:nvGrpSpPr>
      <p:grpSpPr>
        <a:xfrm>
          <a:off x="0" y="0"/>
          <a:ext cx="0" cy="0"/>
          <a:chOff x="0" y="0"/>
          <a:chExt cx="0" cy="0"/>
        </a:xfrm>
      </p:grpSpPr>
      <p:sp>
        <p:nvSpPr>
          <p:cNvPr id="646" name="Google Shape;646;p115"/>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47" name="Google Shape;647;p115"/>
          <p:cNvSpPr txBox="1">
            <a:spLocks noGrp="1"/>
          </p:cNvSpPr>
          <p:nvPr>
            <p:ph type="body" idx="1"/>
          </p:nvPr>
        </p:nvSpPr>
        <p:spPr>
          <a:xfrm>
            <a:off x="3887391" y="987426"/>
            <a:ext cx="4629300" cy="4873500"/>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8" name="Google Shape;648;p115"/>
          <p:cNvSpPr txBox="1">
            <a:spLocks noGrp="1"/>
          </p:cNvSpPr>
          <p:nvPr>
            <p:ph type="body" idx="2"/>
          </p:nvPr>
        </p:nvSpPr>
        <p:spPr>
          <a:xfrm>
            <a:off x="629841" y="2057400"/>
            <a:ext cx="2949300" cy="38115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49" name="Google Shape;649;p11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0" name="Google Shape;650;p11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1" name="Google Shape;651;p11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2"/>
        <p:cNvGrpSpPr/>
        <p:nvPr/>
      </p:nvGrpSpPr>
      <p:grpSpPr>
        <a:xfrm>
          <a:off x="0" y="0"/>
          <a:ext cx="0" cy="0"/>
          <a:chOff x="0" y="0"/>
          <a:chExt cx="0" cy="0"/>
        </a:xfrm>
      </p:grpSpPr>
      <p:sp>
        <p:nvSpPr>
          <p:cNvPr id="653" name="Google Shape;653;p116"/>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54" name="Google Shape;654;p116"/>
          <p:cNvSpPr>
            <a:spLocks noGrp="1"/>
          </p:cNvSpPr>
          <p:nvPr>
            <p:ph type="pic" idx="2"/>
          </p:nvPr>
        </p:nvSpPr>
        <p:spPr>
          <a:xfrm>
            <a:off x="3887391" y="987426"/>
            <a:ext cx="4629300" cy="48735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5" name="Google Shape;655;p116"/>
          <p:cNvSpPr txBox="1">
            <a:spLocks noGrp="1"/>
          </p:cNvSpPr>
          <p:nvPr>
            <p:ph type="body" idx="1"/>
          </p:nvPr>
        </p:nvSpPr>
        <p:spPr>
          <a:xfrm>
            <a:off x="629841" y="2057400"/>
            <a:ext cx="2949300" cy="38115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6" name="Google Shape;656;p11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7" name="Google Shape;657;p116"/>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8" name="Google Shape;658;p11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59"/>
        <p:cNvGrpSpPr/>
        <p:nvPr/>
      </p:nvGrpSpPr>
      <p:grpSpPr>
        <a:xfrm>
          <a:off x="0" y="0"/>
          <a:ext cx="0" cy="0"/>
          <a:chOff x="0" y="0"/>
          <a:chExt cx="0" cy="0"/>
        </a:xfrm>
      </p:grpSpPr>
      <p:sp>
        <p:nvSpPr>
          <p:cNvPr id="660" name="Google Shape;660;p117"/>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61" name="Google Shape;661;p117"/>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2" name="Google Shape;662;p11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3" name="Google Shape;663;p117"/>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4" name="Google Shape;664;p11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65"/>
        <p:cNvGrpSpPr/>
        <p:nvPr/>
      </p:nvGrpSpPr>
      <p:grpSpPr>
        <a:xfrm>
          <a:off x="0" y="0"/>
          <a:ext cx="0" cy="0"/>
          <a:chOff x="0" y="0"/>
          <a:chExt cx="0" cy="0"/>
        </a:xfrm>
      </p:grpSpPr>
      <p:sp>
        <p:nvSpPr>
          <p:cNvPr id="666" name="Google Shape;666;p118"/>
          <p:cNvSpPr txBox="1">
            <a:spLocks noGrp="1"/>
          </p:cNvSpPr>
          <p:nvPr>
            <p:ph type="title"/>
          </p:nvPr>
        </p:nvSpPr>
        <p:spPr>
          <a:xfrm rot="5400000">
            <a:off x="4623600" y="2285275"/>
            <a:ext cx="5811900" cy="19716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67" name="Google Shape;667;p118"/>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8" name="Google Shape;668;p118"/>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9" name="Google Shape;669;p118"/>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0" name="Google Shape;670;p11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4B2E83"/>
        </a:solidFill>
        <a:effectLst/>
      </p:bgPr>
    </p:bg>
    <p:spTree>
      <p:nvGrpSpPr>
        <p:cNvPr id="1" name="Shape 672"/>
        <p:cNvGrpSpPr/>
        <p:nvPr/>
      </p:nvGrpSpPr>
      <p:grpSpPr>
        <a:xfrm>
          <a:off x="0" y="0"/>
          <a:ext cx="0" cy="0"/>
          <a:chOff x="0" y="0"/>
          <a:chExt cx="0" cy="0"/>
        </a:xfrm>
      </p:grpSpPr>
      <p:pic>
        <p:nvPicPr>
          <p:cNvPr id="673" name="Google Shape;673;p120"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pic>
        <p:nvPicPr>
          <p:cNvPr id="674" name="Google Shape;674;p120"/>
          <p:cNvPicPr preferRelativeResize="0"/>
          <p:nvPr/>
        </p:nvPicPr>
        <p:blipFill rotWithShape="1">
          <a:blip r:embed="rId3">
            <a:alphaModFix/>
          </a:blip>
          <a:srcRect/>
          <a:stretch/>
        </p:blipFill>
        <p:spPr>
          <a:xfrm>
            <a:off x="677334" y="6354234"/>
            <a:ext cx="2540002" cy="266700"/>
          </a:xfrm>
          <a:prstGeom prst="rect">
            <a:avLst/>
          </a:prstGeom>
          <a:noFill/>
          <a:ln>
            <a:noFill/>
          </a:ln>
        </p:spPr>
      </p:pic>
      <p:sp>
        <p:nvSpPr>
          <p:cNvPr id="675" name="Google Shape;675;p120"/>
          <p:cNvSpPr txBox="1">
            <a:spLocks noGrp="1"/>
          </p:cNvSpPr>
          <p:nvPr>
            <p:ph type="body" idx="1"/>
          </p:nvPr>
        </p:nvSpPr>
        <p:spPr>
          <a:xfrm>
            <a:off x="671757" y="1179824"/>
            <a:ext cx="6972300" cy="26418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1000"/>
              </a:spcBef>
              <a:spcAft>
                <a:spcPts val="0"/>
              </a:spcAft>
              <a:buClr>
                <a:schemeClr val="accent3"/>
              </a:buClr>
              <a:buSzPts val="5000"/>
              <a:buFont typeface="Arial"/>
              <a:buNone/>
              <a:defRPr sz="5000" b="0" i="0" u="none" strike="noStrike" cap="none">
                <a:solidFill>
                  <a:schemeClr val="accent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676" name="Google Shape;676;p120" descr="Bar_RtAngle_7502_RGB.png"/>
          <p:cNvPicPr preferRelativeResize="0"/>
          <p:nvPr/>
        </p:nvPicPr>
        <p:blipFill rotWithShape="1">
          <a:blip r:embed="rId4">
            <a:alphaModFix/>
          </a:blip>
          <a:srcRect/>
          <a:stretch/>
        </p:blipFill>
        <p:spPr>
          <a:xfrm>
            <a:off x="813587" y="4006085"/>
            <a:ext cx="2284305" cy="112770"/>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677"/>
        <p:cNvGrpSpPr/>
        <p:nvPr/>
      </p:nvGrpSpPr>
      <p:grpSpPr>
        <a:xfrm>
          <a:off x="0" y="0"/>
          <a:ext cx="0" cy="0"/>
          <a:chOff x="0" y="0"/>
          <a:chExt cx="0" cy="0"/>
        </a:xfrm>
      </p:grpSpPr>
      <p:sp>
        <p:nvSpPr>
          <p:cNvPr id="678" name="Google Shape;678;p121"/>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679" name="Google Shape;679;p121"/>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680" name="Google Shape;680;p121"/>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681" name="Google Shape;681;p121"/>
          <p:cNvPicPr preferRelativeResize="0"/>
          <p:nvPr/>
        </p:nvPicPr>
        <p:blipFill rotWithShape="1">
          <a:blip r:embed="rId2">
            <a:alphaModFix/>
          </a:blip>
          <a:srcRect/>
          <a:stretch/>
        </p:blipFill>
        <p:spPr>
          <a:xfrm>
            <a:off x="6248401" y="6354234"/>
            <a:ext cx="2540002" cy="266700"/>
          </a:xfrm>
          <a:prstGeom prst="rect">
            <a:avLst/>
          </a:prstGeom>
          <a:noFill/>
          <a:ln>
            <a:noFill/>
          </a:ln>
        </p:spPr>
      </p:pic>
      <p:pic>
        <p:nvPicPr>
          <p:cNvPr id="682" name="Google Shape;682;p121"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Header + Content">
  <p:cSld name="Header + Content">
    <p:bg>
      <p:bgPr>
        <a:solidFill>
          <a:srgbClr val="4B2E83"/>
        </a:solidFill>
        <a:effectLst/>
      </p:bgPr>
    </p:bg>
    <p:spTree>
      <p:nvGrpSpPr>
        <p:cNvPr id="1" name="Shape 683"/>
        <p:cNvGrpSpPr/>
        <p:nvPr/>
      </p:nvGrpSpPr>
      <p:grpSpPr>
        <a:xfrm>
          <a:off x="0" y="0"/>
          <a:ext cx="0" cy="0"/>
          <a:chOff x="0" y="0"/>
          <a:chExt cx="0" cy="0"/>
        </a:xfrm>
      </p:grpSpPr>
      <p:pic>
        <p:nvPicPr>
          <p:cNvPr id="684" name="Google Shape;684;p122"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sp>
        <p:nvSpPr>
          <p:cNvPr id="685" name="Google Shape;685;p122"/>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686" name="Google Shape;686;p122"/>
          <p:cNvSpPr txBox="1">
            <a:spLocks noGrp="1"/>
          </p:cNvSpPr>
          <p:nvPr>
            <p:ph type="body" idx="2"/>
          </p:nvPr>
        </p:nvSpPr>
        <p:spPr>
          <a:xfrm>
            <a:off x="659305" y="1736725"/>
            <a:ext cx="8076900" cy="40155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687" name="Google Shape;687;p122"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Header + Graphic">
  <p:cSld name="Header + Graphic">
    <p:bg>
      <p:bgPr>
        <a:solidFill>
          <a:srgbClr val="4B2E83"/>
        </a:solidFill>
        <a:effectLst/>
      </p:bgPr>
    </p:bg>
    <p:spTree>
      <p:nvGrpSpPr>
        <p:cNvPr id="1" name="Shape 688"/>
        <p:cNvGrpSpPr/>
        <p:nvPr/>
      </p:nvGrpSpPr>
      <p:grpSpPr>
        <a:xfrm>
          <a:off x="0" y="0"/>
          <a:ext cx="0" cy="0"/>
          <a:chOff x="0" y="0"/>
          <a:chExt cx="0" cy="0"/>
        </a:xfrm>
      </p:grpSpPr>
      <p:pic>
        <p:nvPicPr>
          <p:cNvPr id="689" name="Google Shape;689;p123"/>
          <p:cNvPicPr preferRelativeResize="0"/>
          <p:nvPr/>
        </p:nvPicPr>
        <p:blipFill rotWithShape="1">
          <a:blip r:embed="rId2">
            <a:alphaModFix/>
          </a:blip>
          <a:srcRect/>
          <a:stretch/>
        </p:blipFill>
        <p:spPr>
          <a:xfrm>
            <a:off x="6248401" y="6354234"/>
            <a:ext cx="2540002" cy="266700"/>
          </a:xfrm>
          <a:prstGeom prst="rect">
            <a:avLst/>
          </a:prstGeom>
          <a:noFill/>
          <a:ln>
            <a:noFill/>
          </a:ln>
        </p:spPr>
      </p:pic>
      <p:sp>
        <p:nvSpPr>
          <p:cNvPr id="690" name="Google Shape;690;p123"/>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rgbClr val="FFFFFF"/>
              </a:buClr>
              <a:buSzPts val="2400"/>
              <a:buFont typeface="Arial"/>
              <a:buNone/>
              <a:defRPr sz="2400" b="0" i="1" u="none" strike="noStrike" cap="none">
                <a:solidFill>
                  <a:srgbClr val="FFFFFF"/>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691" name="Google Shape;691;p123"/>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692" name="Google Shape;692;p123"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694"/>
        <p:cNvGrpSpPr/>
        <p:nvPr/>
      </p:nvGrpSpPr>
      <p:grpSpPr>
        <a:xfrm>
          <a:off x="0" y="0"/>
          <a:ext cx="0" cy="0"/>
          <a:chOff x="0" y="0"/>
          <a:chExt cx="0" cy="0"/>
        </a:xfrm>
      </p:grpSpPr>
      <p:sp>
        <p:nvSpPr>
          <p:cNvPr id="695" name="Google Shape;695;p125"/>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6" name="Google Shape;696;p125"/>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97" name="Google Shape;697;p125"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698" name="Google Shape;698;p125"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99"/>
        <p:cNvGrpSpPr/>
        <p:nvPr/>
      </p:nvGrpSpPr>
      <p:grpSpPr>
        <a:xfrm>
          <a:off x="0" y="0"/>
          <a:ext cx="0" cy="0"/>
          <a:chOff x="0" y="0"/>
          <a:chExt cx="0" cy="0"/>
        </a:xfrm>
      </p:grpSpPr>
      <p:sp>
        <p:nvSpPr>
          <p:cNvPr id="700" name="Google Shape;700;p126"/>
          <p:cNvSpPr txBox="1">
            <a:spLocks noGrp="1"/>
          </p:cNvSpPr>
          <p:nvPr>
            <p:ph type="body" idx="1"/>
          </p:nvPr>
        </p:nvSpPr>
        <p:spPr>
          <a:xfrm>
            <a:off x="671757" y="1167124"/>
            <a:ext cx="6972300" cy="26418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1000"/>
              </a:spcBef>
              <a:spcAft>
                <a:spcPts val="0"/>
              </a:spcAft>
              <a:buClr>
                <a:srgbClr val="4B2E83"/>
              </a:buClr>
              <a:buSzPts val="5000"/>
              <a:buFont typeface="Arial"/>
              <a:buNone/>
              <a:defRPr sz="5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1" name="Google Shape;701;p126"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702" name="Google Shape;702;p126" descr="Wordmark_center_Purple_HEX.png"/>
          <p:cNvPicPr preferRelativeResize="0"/>
          <p:nvPr/>
        </p:nvPicPr>
        <p:blipFill rotWithShape="1">
          <a:blip r:embed="rId3">
            <a:alphaModFix/>
          </a:blip>
          <a:srcRect/>
          <a:stretch/>
        </p:blipFill>
        <p:spPr>
          <a:xfrm>
            <a:off x="792039" y="6487457"/>
            <a:ext cx="2425296" cy="163374"/>
          </a:xfrm>
          <a:prstGeom prst="rect">
            <a:avLst/>
          </a:prstGeom>
          <a:noFill/>
          <a:ln>
            <a:noFill/>
          </a:ln>
        </p:spPr>
      </p:pic>
      <p:pic>
        <p:nvPicPr>
          <p:cNvPr id="703" name="Google Shape;703;p126" descr="Bar_RtAngle_7502_RGB.png"/>
          <p:cNvPicPr preferRelativeResize="0"/>
          <p:nvPr/>
        </p:nvPicPr>
        <p:blipFill rotWithShape="1">
          <a:blip r:embed="rId4">
            <a:alphaModFix/>
          </a:blip>
          <a:srcRect/>
          <a:stretch/>
        </p:blipFill>
        <p:spPr>
          <a:xfrm>
            <a:off x="813587" y="4006085"/>
            <a:ext cx="2284305" cy="11277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704"/>
        <p:cNvGrpSpPr/>
        <p:nvPr/>
      </p:nvGrpSpPr>
      <p:grpSpPr>
        <a:xfrm>
          <a:off x="0" y="0"/>
          <a:ext cx="0" cy="0"/>
          <a:chOff x="0" y="0"/>
          <a:chExt cx="0" cy="0"/>
        </a:xfrm>
      </p:grpSpPr>
      <p:sp>
        <p:nvSpPr>
          <p:cNvPr id="705" name="Google Shape;705;p127"/>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06" name="Google Shape;706;p127"/>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07" name="Google Shape;707;p127"/>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480"/>
              </a:spcBef>
              <a:spcAft>
                <a:spcPts val="0"/>
              </a:spcAft>
              <a:buClr>
                <a:srgbClr val="4B2E83"/>
              </a:buClr>
              <a:buSzPts val="2400"/>
              <a:buFont typeface="Arial"/>
              <a:buNone/>
              <a:defRPr sz="2400" b="0" i="0" u="none" strike="noStrike" cap="none">
                <a:solidFill>
                  <a:srgbClr val="4B2E83"/>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8" name="Google Shape;708;p127" descr="Wordmark_center_Purple_HEX.png"/>
          <p:cNvPicPr preferRelativeResize="0"/>
          <p:nvPr/>
        </p:nvPicPr>
        <p:blipFill rotWithShape="1">
          <a:blip r:embed="rId2">
            <a:alphaModFix/>
          </a:blip>
          <a:srcRect/>
          <a:stretch/>
        </p:blipFill>
        <p:spPr>
          <a:xfrm>
            <a:off x="6382155" y="6487457"/>
            <a:ext cx="2425296" cy="163374"/>
          </a:xfrm>
          <a:prstGeom prst="rect">
            <a:avLst/>
          </a:prstGeom>
          <a:noFill/>
          <a:ln>
            <a:noFill/>
          </a:ln>
        </p:spPr>
      </p:pic>
      <p:pic>
        <p:nvPicPr>
          <p:cNvPr id="709" name="Google Shape;709;p127"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710"/>
        <p:cNvGrpSpPr/>
        <p:nvPr/>
      </p:nvGrpSpPr>
      <p:grpSpPr>
        <a:xfrm>
          <a:off x="0" y="0"/>
          <a:ext cx="0" cy="0"/>
          <a:chOff x="0" y="0"/>
          <a:chExt cx="0" cy="0"/>
        </a:xfrm>
      </p:grpSpPr>
      <p:sp>
        <p:nvSpPr>
          <p:cNvPr id="711" name="Google Shape;711;p128"/>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rgbClr val="999999"/>
              </a:buClr>
              <a:buSzPts val="2400"/>
              <a:buFont typeface="Arial"/>
              <a:buNone/>
              <a:defRPr sz="2400" b="0" i="1" u="none" strike="noStrike" cap="none">
                <a:solidFill>
                  <a:srgbClr val="999999"/>
                </a:solidFill>
                <a:latin typeface="Open Sans Light"/>
                <a:ea typeface="Open Sans Light"/>
                <a:cs typeface="Open Sans Light"/>
                <a:sym typeface="Open Sans Light"/>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2" name="Google Shape;712;p128"/>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13" name="Google Shape;713;p128" descr="Wordmark_center_Purple_HEX.png"/>
          <p:cNvPicPr preferRelativeResize="0"/>
          <p:nvPr/>
        </p:nvPicPr>
        <p:blipFill rotWithShape="1">
          <a:blip r:embed="rId2">
            <a:alphaModFix/>
          </a:blip>
          <a:srcRect/>
          <a:stretch/>
        </p:blipFill>
        <p:spPr>
          <a:xfrm>
            <a:off x="6363105" y="6487457"/>
            <a:ext cx="2425296" cy="163374"/>
          </a:xfrm>
          <a:prstGeom prst="rect">
            <a:avLst/>
          </a:prstGeom>
          <a:noFill/>
          <a:ln>
            <a:noFill/>
          </a:ln>
        </p:spPr>
      </p:pic>
      <p:pic>
        <p:nvPicPr>
          <p:cNvPr id="714" name="Google Shape;714;p128"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21"/>
        <p:cNvGrpSpPr/>
        <p:nvPr/>
      </p:nvGrpSpPr>
      <p:grpSpPr>
        <a:xfrm>
          <a:off x="0" y="0"/>
          <a:ext cx="0" cy="0"/>
          <a:chOff x="0" y="0"/>
          <a:chExt cx="0" cy="0"/>
        </a:xfrm>
      </p:grpSpPr>
      <p:sp>
        <p:nvSpPr>
          <p:cNvPr id="722" name="Google Shape;722;p130"/>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23" name="Google Shape;723;p13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24" name="Google Shape;724;p13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5" name="Google Shape;725;p13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6" name="Google Shape;726;p13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27"/>
        <p:cNvGrpSpPr/>
        <p:nvPr/>
      </p:nvGrpSpPr>
      <p:grpSpPr>
        <a:xfrm>
          <a:off x="0" y="0"/>
          <a:ext cx="0" cy="0"/>
          <a:chOff x="0" y="0"/>
          <a:chExt cx="0" cy="0"/>
        </a:xfrm>
      </p:grpSpPr>
      <p:sp>
        <p:nvSpPr>
          <p:cNvPr id="728" name="Google Shape;728;p1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29" name="Google Shape;729;p13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0" name="Google Shape;730;p13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1" name="Google Shape;731;p13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2" name="Google Shape;732;p1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33"/>
        <p:cNvGrpSpPr/>
        <p:nvPr/>
      </p:nvGrpSpPr>
      <p:grpSpPr>
        <a:xfrm>
          <a:off x="0" y="0"/>
          <a:ext cx="0" cy="0"/>
          <a:chOff x="0" y="0"/>
          <a:chExt cx="0" cy="0"/>
        </a:xfrm>
      </p:grpSpPr>
      <p:sp>
        <p:nvSpPr>
          <p:cNvPr id="734" name="Google Shape;734;p132"/>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35" name="Google Shape;735;p132"/>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736" name="Google Shape;736;p13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7" name="Google Shape;737;p13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8" name="Google Shape;738;p13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9"/>
        <p:cNvGrpSpPr/>
        <p:nvPr/>
      </p:nvGrpSpPr>
      <p:grpSpPr>
        <a:xfrm>
          <a:off x="0" y="0"/>
          <a:ext cx="0" cy="0"/>
          <a:chOff x="0" y="0"/>
          <a:chExt cx="0" cy="0"/>
        </a:xfrm>
      </p:grpSpPr>
      <p:sp>
        <p:nvSpPr>
          <p:cNvPr id="740" name="Google Shape;740;p1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41" name="Google Shape;741;p133"/>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2" name="Google Shape;742;p133"/>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3" name="Google Shape;743;p13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4" name="Google Shape;744;p13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5" name="Google Shape;745;p13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1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46"/>
        <p:cNvGrpSpPr/>
        <p:nvPr/>
      </p:nvGrpSpPr>
      <p:grpSpPr>
        <a:xfrm>
          <a:off x="0" y="0"/>
          <a:ext cx="0" cy="0"/>
          <a:chOff x="0" y="0"/>
          <a:chExt cx="0" cy="0"/>
        </a:xfrm>
      </p:grpSpPr>
      <p:sp>
        <p:nvSpPr>
          <p:cNvPr id="747" name="Google Shape;747;p1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48" name="Google Shape;748;p134"/>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49" name="Google Shape;749;p134"/>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50" name="Google Shape;750;p134"/>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51" name="Google Shape;751;p134"/>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52" name="Google Shape;752;p13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3" name="Google Shape;753;p13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4" name="Google Shape;754;p1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5"/>
        <p:cNvGrpSpPr/>
        <p:nvPr/>
      </p:nvGrpSpPr>
      <p:grpSpPr>
        <a:xfrm>
          <a:off x="0" y="0"/>
          <a:ext cx="0" cy="0"/>
          <a:chOff x="0" y="0"/>
          <a:chExt cx="0" cy="0"/>
        </a:xfrm>
      </p:grpSpPr>
      <p:sp>
        <p:nvSpPr>
          <p:cNvPr id="756" name="Google Shape;756;p1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57" name="Google Shape;757;p13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8" name="Google Shape;758;p13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9" name="Google Shape;759;p13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0"/>
        <p:cNvGrpSpPr/>
        <p:nvPr/>
      </p:nvGrpSpPr>
      <p:grpSpPr>
        <a:xfrm>
          <a:off x="0" y="0"/>
          <a:ext cx="0" cy="0"/>
          <a:chOff x="0" y="0"/>
          <a:chExt cx="0" cy="0"/>
        </a:xfrm>
      </p:grpSpPr>
      <p:sp>
        <p:nvSpPr>
          <p:cNvPr id="761" name="Google Shape;761;p13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2" name="Google Shape;762;p13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3" name="Google Shape;763;p1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4"/>
        <p:cNvGrpSpPr/>
        <p:nvPr/>
      </p:nvGrpSpPr>
      <p:grpSpPr>
        <a:xfrm>
          <a:off x="0" y="0"/>
          <a:ext cx="0" cy="0"/>
          <a:chOff x="0" y="0"/>
          <a:chExt cx="0" cy="0"/>
        </a:xfrm>
      </p:grpSpPr>
      <p:sp>
        <p:nvSpPr>
          <p:cNvPr id="765" name="Google Shape;765;p137"/>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66" name="Google Shape;766;p137"/>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7" name="Google Shape;767;p137"/>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68" name="Google Shape;768;p13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9" name="Google Shape;769;p13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0" name="Google Shape;770;p1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1"/>
        <p:cNvGrpSpPr/>
        <p:nvPr/>
      </p:nvGrpSpPr>
      <p:grpSpPr>
        <a:xfrm>
          <a:off x="0" y="0"/>
          <a:ext cx="0" cy="0"/>
          <a:chOff x="0" y="0"/>
          <a:chExt cx="0" cy="0"/>
        </a:xfrm>
      </p:grpSpPr>
      <p:sp>
        <p:nvSpPr>
          <p:cNvPr id="772" name="Google Shape;772;p138"/>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73" name="Google Shape;773;p13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4" name="Google Shape;774;p138"/>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75" name="Google Shape;775;p13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6" name="Google Shape;776;p13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7" name="Google Shape;777;p13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8"/>
        <p:cNvGrpSpPr/>
        <p:nvPr/>
      </p:nvGrpSpPr>
      <p:grpSpPr>
        <a:xfrm>
          <a:off x="0" y="0"/>
          <a:ext cx="0" cy="0"/>
          <a:chOff x="0" y="0"/>
          <a:chExt cx="0" cy="0"/>
        </a:xfrm>
      </p:grpSpPr>
      <p:sp>
        <p:nvSpPr>
          <p:cNvPr id="779" name="Google Shape;779;p1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80" name="Google Shape;780;p139"/>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1" name="Google Shape;781;p13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2" name="Google Shape;782;p13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3" name="Google Shape;783;p13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4"/>
        <p:cNvGrpSpPr/>
        <p:nvPr/>
      </p:nvGrpSpPr>
      <p:grpSpPr>
        <a:xfrm>
          <a:off x="0" y="0"/>
          <a:ext cx="0" cy="0"/>
          <a:chOff x="0" y="0"/>
          <a:chExt cx="0" cy="0"/>
        </a:xfrm>
      </p:grpSpPr>
      <p:sp>
        <p:nvSpPr>
          <p:cNvPr id="785" name="Google Shape;785;p140"/>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86" name="Google Shape;786;p140"/>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7" name="Google Shape;787;p14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8" name="Google Shape;788;p14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9" name="Google Shape;789;p1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62" name="Google Shape;62;p15"/>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3" name="Google Shape;63;p1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68" name="Google Shape;68;p16"/>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 name="Google Shape;69;p1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4" name="Google Shape;74;p17"/>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75" name="Google Shape;75;p1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0" name="Google Shape;80;p18"/>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8"/>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1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7" name="Google Shape;87;p19"/>
          <p:cNvSpPr txBox="1">
            <a:spLocks noGrp="1"/>
          </p:cNvSpPr>
          <p:nvPr>
            <p:ph type="body" idx="1"/>
          </p:nvPr>
        </p:nvSpPr>
        <p:spPr>
          <a:xfrm>
            <a:off x="457200" y="1535113"/>
            <a:ext cx="4040100" cy="6399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8" name="Google Shape;88;p19"/>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9" name="Google Shape;89;p19"/>
          <p:cNvSpPr txBox="1">
            <a:spLocks noGrp="1"/>
          </p:cNvSpPr>
          <p:nvPr>
            <p:ph type="body" idx="3"/>
          </p:nvPr>
        </p:nvSpPr>
        <p:spPr>
          <a:xfrm>
            <a:off x="4645025" y="1535113"/>
            <a:ext cx="4041900" cy="6399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0" name="Google Shape;90;p19"/>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91" name="Google Shape;91;p1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1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96" name="Google Shape;96;p2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2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1" name="Google Shape;101;p21"/>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21"/>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03" name="Google Shape;103;p2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2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 name="Google Shape;105;p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8" name="Google Shape;108;p22"/>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10" name="Google Shape;110;p2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p2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2" name="Google Shape;112;p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15" name="Google Shape;115;p23"/>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6" name="Google Shape;116;p2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2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8" name="Google Shape;118;p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4732350" y="2171688"/>
            <a:ext cx="5851500" cy="20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21" name="Google Shape;121;p24"/>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 name="Google Shape;122;p2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2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4" name="Google Shape;124;p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4B2E83"/>
        </a:solidFill>
        <a:effectLst/>
      </p:bgPr>
    </p:bg>
    <p:spTree>
      <p:nvGrpSpPr>
        <p:cNvPr id="1" name="Shape 126"/>
        <p:cNvGrpSpPr/>
        <p:nvPr/>
      </p:nvGrpSpPr>
      <p:grpSpPr>
        <a:xfrm>
          <a:off x="0" y="0"/>
          <a:ext cx="0" cy="0"/>
          <a:chOff x="0" y="0"/>
          <a:chExt cx="0" cy="0"/>
        </a:xfrm>
      </p:grpSpPr>
      <p:pic>
        <p:nvPicPr>
          <p:cNvPr id="127" name="Google Shape;127;p26" descr="UW_W Logo_White.png"/>
          <p:cNvPicPr preferRelativeResize="0"/>
          <p:nvPr/>
        </p:nvPicPr>
        <p:blipFill rotWithShape="1">
          <a:blip r:embed="rId2">
            <a:alphaModFix/>
          </a:blip>
          <a:srcRect/>
          <a:stretch/>
        </p:blipFill>
        <p:spPr>
          <a:xfrm>
            <a:off x="7445814" y="5945853"/>
            <a:ext cx="1368169" cy="923452"/>
          </a:xfrm>
          <a:prstGeom prst="rect">
            <a:avLst/>
          </a:prstGeom>
          <a:noFill/>
          <a:ln>
            <a:noFill/>
          </a:ln>
        </p:spPr>
      </p:pic>
      <p:pic>
        <p:nvPicPr>
          <p:cNvPr id="128" name="Google Shape;128;p26"/>
          <p:cNvPicPr preferRelativeResize="0"/>
          <p:nvPr/>
        </p:nvPicPr>
        <p:blipFill rotWithShape="1">
          <a:blip r:embed="rId3">
            <a:alphaModFix/>
          </a:blip>
          <a:srcRect/>
          <a:stretch/>
        </p:blipFill>
        <p:spPr>
          <a:xfrm>
            <a:off x="677333" y="6354232"/>
            <a:ext cx="2540000" cy="266689"/>
          </a:xfrm>
          <a:prstGeom prst="rect">
            <a:avLst/>
          </a:prstGeom>
          <a:noFill/>
          <a:ln>
            <a:noFill/>
          </a:ln>
        </p:spPr>
      </p:pic>
      <p:sp>
        <p:nvSpPr>
          <p:cNvPr id="129" name="Google Shape;129;p26"/>
          <p:cNvSpPr txBox="1">
            <a:spLocks noGrp="1"/>
          </p:cNvSpPr>
          <p:nvPr>
            <p:ph type="body" idx="1"/>
          </p:nvPr>
        </p:nvSpPr>
        <p:spPr>
          <a:xfrm>
            <a:off x="671756" y="1179824"/>
            <a:ext cx="6972300" cy="2641800"/>
          </a:xfrm>
          <a:prstGeom prst="rect">
            <a:avLst/>
          </a:prstGeom>
          <a:noFill/>
          <a:ln>
            <a:noFill/>
          </a:ln>
        </p:spPr>
        <p:txBody>
          <a:bodyPr spcFirstLastPara="1" wrap="square" lIns="91425" tIns="91425" rIns="91425" bIns="91425" anchor="b" anchorCtr="0"/>
          <a:lstStyle>
            <a:lvl1pPr marL="457200" marR="0" lvl="0" indent="-546100" algn="l" rtl="0">
              <a:lnSpc>
                <a:spcPct val="100000"/>
              </a:lnSpc>
              <a:spcBef>
                <a:spcPts val="1000"/>
              </a:spcBef>
              <a:spcAft>
                <a:spcPts val="0"/>
              </a:spcAft>
              <a:buClr>
                <a:schemeClr val="accent3"/>
              </a:buClr>
              <a:buSzPts val="5000"/>
              <a:buFont typeface="Arial"/>
              <a:buChar char="●"/>
              <a:defRPr sz="5000" b="0" i="0" u="none" strike="noStrike" cap="none">
                <a:solidFill>
                  <a:schemeClr val="accent3"/>
                </a:solidFill>
                <a:latin typeface="Arial"/>
                <a:ea typeface="Arial"/>
                <a:cs typeface="Arial"/>
                <a:sym typeface="Arial"/>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Arial"/>
                <a:ea typeface="Arial"/>
                <a:cs typeface="Arial"/>
                <a:sym typeface="Arial"/>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Arial"/>
                <a:ea typeface="Arial"/>
                <a:cs typeface="Arial"/>
                <a:sym typeface="Arial"/>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Arial"/>
                <a:ea typeface="Arial"/>
                <a:cs typeface="Arial"/>
                <a:sym typeface="Arial"/>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130" name="Google Shape;130;p26" descr="Bar_RtAngle_7502_RGB.png"/>
          <p:cNvPicPr preferRelativeResize="0"/>
          <p:nvPr/>
        </p:nvPicPr>
        <p:blipFill rotWithShape="1">
          <a:blip r:embed="rId4">
            <a:alphaModFix/>
          </a:blip>
          <a:srcRect/>
          <a:stretch/>
        </p:blipFill>
        <p:spPr>
          <a:xfrm>
            <a:off x="813587" y="4006085"/>
            <a:ext cx="2264484" cy="11276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
        <p:cNvGrpSpPr/>
        <p:nvPr/>
      </p:nvGrpSpPr>
      <p:grpSpPr>
        <a:xfrm>
          <a:off x="0" y="0"/>
          <a:ext cx="0" cy="0"/>
          <a:chOff x="0" y="0"/>
          <a:chExt cx="0" cy="0"/>
        </a:xfrm>
      </p:grpSpPr>
      <p:sp>
        <p:nvSpPr>
          <p:cNvPr id="132" name="Google Shape;132;p27"/>
          <p:cNvSpPr txBox="1">
            <a:spLocks noGrp="1"/>
          </p:cNvSpPr>
          <p:nvPr>
            <p:ph type="title"/>
          </p:nvPr>
        </p:nvSpPr>
        <p:spPr>
          <a:xfrm>
            <a:off x="2171700" y="764373"/>
            <a:ext cx="6458100" cy="1293000"/>
          </a:xfrm>
          <a:prstGeom prst="rect">
            <a:avLst/>
          </a:prstGeom>
          <a:noFill/>
          <a:ln>
            <a:noFill/>
          </a:ln>
        </p:spPr>
        <p:txBody>
          <a:bodyPr spcFirstLastPara="1" wrap="square" lIns="91425" tIns="91425" rIns="91425" bIns="91425" anchor="ctr" anchorCtr="0"/>
          <a:lstStyle>
            <a:lvl1pPr marL="0" marR="0" lvl="0" indent="0" algn="r" rtl="0">
              <a:lnSpc>
                <a:spcPct val="90000"/>
              </a:lnSpc>
              <a:spcBef>
                <a:spcPts val="0"/>
              </a:spcBef>
              <a:spcAft>
                <a:spcPts val="0"/>
              </a:spcAft>
              <a:buClr>
                <a:schemeClr val="dk1"/>
              </a:buClr>
              <a:buSzPts val="1400"/>
              <a:buFont typeface="Century Gothic"/>
              <a:buNone/>
              <a:defRPr sz="4000" b="0" i="0" u="none" strike="noStrike" cap="none">
                <a:solidFill>
                  <a:schemeClr val="dk1"/>
                </a:solidFill>
                <a:latin typeface="Century Gothic"/>
                <a:ea typeface="Century Gothic"/>
                <a:cs typeface="Century Gothic"/>
                <a:sym typeface="Century Gothic"/>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33" name="Google Shape;133;p27"/>
          <p:cNvSpPr txBox="1">
            <a:spLocks noGrp="1"/>
          </p:cNvSpPr>
          <p:nvPr>
            <p:ph type="dt" idx="10"/>
          </p:nvPr>
        </p:nvSpPr>
        <p:spPr>
          <a:xfrm>
            <a:off x="4554447" y="6355844"/>
            <a:ext cx="2183100" cy="365100"/>
          </a:xfrm>
          <a:prstGeom prst="rect">
            <a:avLst/>
          </a:prstGeom>
          <a:noFill/>
          <a:ln>
            <a:noFill/>
          </a:ln>
        </p:spPr>
        <p:txBody>
          <a:bodyPr spcFirstLastPara="1" wrap="square" lIns="91425" tIns="91425" rIns="91425" bIns="91425" anchor="ctr" anchorCtr="0"/>
          <a:lstStyle>
            <a:lvl1pPr marL="0" marR="0" lvl="0" indent="0" algn="r" rtl="0">
              <a:lnSpc>
                <a:spcPct val="100000"/>
              </a:lnSpc>
              <a:spcBef>
                <a:spcPts val="0"/>
              </a:spcBef>
              <a:spcAft>
                <a:spcPts val="0"/>
              </a:spcAft>
              <a:buClr>
                <a:srgbClr val="888888"/>
              </a:buClr>
              <a:buSzPts val="1400"/>
              <a:buFont typeface="Century Gothic"/>
              <a:buNone/>
              <a:defRPr sz="1050" b="0" i="0" u="none" strike="noStrike" cap="none">
                <a:solidFill>
                  <a:srgbClr val="888888"/>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4" name="Google Shape;134;p27"/>
          <p:cNvSpPr txBox="1">
            <a:spLocks noGrp="1"/>
          </p:cNvSpPr>
          <p:nvPr>
            <p:ph type="ftr" idx="11"/>
          </p:nvPr>
        </p:nvSpPr>
        <p:spPr>
          <a:xfrm>
            <a:off x="514350" y="6355845"/>
            <a:ext cx="38208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entury Gothic"/>
              <a:buNone/>
              <a:defRPr sz="1050" b="0" i="0" u="none" strike="noStrike" cap="none">
                <a:solidFill>
                  <a:srgbClr val="888888"/>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5" name="Google Shape;135;p27"/>
          <p:cNvSpPr txBox="1">
            <a:spLocks noGrp="1"/>
          </p:cNvSpPr>
          <p:nvPr>
            <p:ph type="sldNum" idx="12"/>
          </p:nvPr>
        </p:nvSpPr>
        <p:spPr>
          <a:xfrm>
            <a:off x="7086600" y="6492875"/>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136"/>
        <p:cNvGrpSpPr/>
        <p:nvPr/>
      </p:nvGrpSpPr>
      <p:grpSpPr>
        <a:xfrm>
          <a:off x="0" y="0"/>
          <a:ext cx="0" cy="0"/>
          <a:chOff x="0" y="0"/>
          <a:chExt cx="0" cy="0"/>
        </a:xfrm>
      </p:grpSpPr>
      <p:sp>
        <p:nvSpPr>
          <p:cNvPr id="137" name="Google Shape;137;p28"/>
          <p:cNvSpPr txBox="1">
            <a:spLocks noGrp="1"/>
          </p:cNvSpPr>
          <p:nvPr>
            <p:ph type="body" idx="1"/>
          </p:nvPr>
        </p:nvSpPr>
        <p:spPr>
          <a:xfrm>
            <a:off x="671756" y="371510"/>
            <a:ext cx="8184600" cy="992100"/>
          </a:xfrm>
          <a:prstGeom prst="rect">
            <a:avLst/>
          </a:prstGeom>
          <a:noFill/>
          <a:ln>
            <a:noFill/>
          </a:ln>
        </p:spPr>
        <p:txBody>
          <a:bodyPr spcFirstLastPara="1" wrap="square" lIns="91425" tIns="91425" rIns="91425" bIns="91425" anchor="b" anchorCtr="0"/>
          <a:lstStyle>
            <a:lvl1pPr marL="457200" marR="0" lvl="0" indent="-419100" algn="l" rtl="0">
              <a:lnSpc>
                <a:spcPct val="90000"/>
              </a:lnSpc>
              <a:spcBef>
                <a:spcPts val="600"/>
              </a:spcBef>
              <a:spcAft>
                <a:spcPts val="0"/>
              </a:spcAft>
              <a:buClr>
                <a:srgbClr val="FFFFFF"/>
              </a:buClr>
              <a:buSzPts val="3000"/>
              <a:buFont typeface="Arial"/>
              <a:buChar char="●"/>
              <a:defRPr sz="3000" b="0" i="0" u="none" strike="noStrike" cap="none">
                <a:solidFill>
                  <a:srgbClr val="FFFFFF"/>
                </a:solidFill>
                <a:latin typeface="Arial"/>
                <a:ea typeface="Arial"/>
                <a:cs typeface="Arial"/>
                <a:sym typeface="Arial"/>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Arial"/>
                <a:ea typeface="Arial"/>
                <a:cs typeface="Arial"/>
                <a:sym typeface="Arial"/>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Arial"/>
                <a:ea typeface="Arial"/>
                <a:cs typeface="Arial"/>
                <a:sym typeface="Arial"/>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Arial"/>
                <a:ea typeface="Arial"/>
                <a:cs typeface="Arial"/>
                <a:sym typeface="Arial"/>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38" name="Google Shape;138;p28"/>
          <p:cNvSpPr txBox="1">
            <a:spLocks noGrp="1"/>
          </p:cNvSpPr>
          <p:nvPr>
            <p:ph type="body" idx="2"/>
          </p:nvPr>
        </p:nvSpPr>
        <p:spPr>
          <a:xfrm>
            <a:off x="659304" y="2320239"/>
            <a:ext cx="8197200" cy="38100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39" name="Google Shape;139;p28"/>
          <p:cNvSpPr txBox="1">
            <a:spLocks noGrp="1"/>
          </p:cNvSpPr>
          <p:nvPr>
            <p:ph type="body" idx="3"/>
          </p:nvPr>
        </p:nvSpPr>
        <p:spPr>
          <a:xfrm>
            <a:off x="671756" y="1730666"/>
            <a:ext cx="8184600" cy="411300"/>
          </a:xfrm>
          <a:prstGeom prst="rect">
            <a:avLst/>
          </a:prstGeom>
          <a:noFill/>
          <a:ln>
            <a:noFill/>
          </a:ln>
        </p:spPr>
        <p:txBody>
          <a:bodyPr spcFirstLastPara="1" wrap="square" lIns="91425" tIns="91425" rIns="91425" bIns="91425" anchor="t" anchorCtr="0"/>
          <a:lstStyle>
            <a:lvl1pPr marL="457200" marR="0" lvl="0" indent="-381000" algn="l" rtl="0">
              <a:lnSpc>
                <a:spcPct val="90000"/>
              </a:lnSpc>
              <a:spcBef>
                <a:spcPts val="480"/>
              </a:spcBef>
              <a:spcAft>
                <a:spcPts val="0"/>
              </a:spcAft>
              <a:buClr>
                <a:srgbClr val="FFFFFF"/>
              </a:buClr>
              <a:buSzPts val="2400"/>
              <a:buFont typeface="Arial"/>
              <a:buChar char="●"/>
              <a:defRPr sz="2400" b="0" i="0" u="none" strike="noStrike" cap="none">
                <a:solidFill>
                  <a:srgbClr val="FFFFFF"/>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Arial"/>
                <a:ea typeface="Arial"/>
                <a:cs typeface="Arial"/>
                <a:sym typeface="Arial"/>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Arial"/>
                <a:ea typeface="Arial"/>
                <a:cs typeface="Arial"/>
                <a:sym typeface="Arial"/>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Arial"/>
                <a:ea typeface="Arial"/>
                <a:cs typeface="Arial"/>
                <a:sym typeface="Arial"/>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140" name="Google Shape;140;p28"/>
          <p:cNvPicPr preferRelativeResize="0"/>
          <p:nvPr/>
        </p:nvPicPr>
        <p:blipFill rotWithShape="1">
          <a:blip r:embed="rId2">
            <a:alphaModFix/>
          </a:blip>
          <a:srcRect/>
          <a:stretch/>
        </p:blipFill>
        <p:spPr>
          <a:xfrm>
            <a:off x="6248401" y="6354232"/>
            <a:ext cx="2540000" cy="266689"/>
          </a:xfrm>
          <a:prstGeom prst="rect">
            <a:avLst/>
          </a:prstGeom>
          <a:noFill/>
          <a:ln>
            <a:noFill/>
          </a:ln>
        </p:spPr>
      </p:pic>
      <p:pic>
        <p:nvPicPr>
          <p:cNvPr id="141" name="Google Shape;141;p28" descr="Bar_RtAngle_7502_RGB.png"/>
          <p:cNvPicPr preferRelativeResize="0"/>
          <p:nvPr/>
        </p:nvPicPr>
        <p:blipFill rotWithShape="1">
          <a:blip r:embed="rId3">
            <a:alphaModFix/>
          </a:blip>
          <a:srcRect/>
          <a:stretch/>
        </p:blipFill>
        <p:spPr>
          <a:xfrm>
            <a:off x="784225" y="1437804"/>
            <a:ext cx="1346402" cy="6704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eader + Graphic">
  <p:cSld name="Header + Graphic">
    <p:bg>
      <p:bgPr>
        <a:solidFill>
          <a:srgbClr val="4B2E83"/>
        </a:solidFill>
        <a:effectLst/>
      </p:bgPr>
    </p:bg>
    <p:spTree>
      <p:nvGrpSpPr>
        <p:cNvPr id="1" name="Shape 142"/>
        <p:cNvGrpSpPr/>
        <p:nvPr/>
      </p:nvGrpSpPr>
      <p:grpSpPr>
        <a:xfrm>
          <a:off x="0" y="0"/>
          <a:ext cx="0" cy="0"/>
          <a:chOff x="0" y="0"/>
          <a:chExt cx="0" cy="0"/>
        </a:xfrm>
      </p:grpSpPr>
      <p:pic>
        <p:nvPicPr>
          <p:cNvPr id="143" name="Google Shape;143;p29"/>
          <p:cNvPicPr preferRelativeResize="0"/>
          <p:nvPr/>
        </p:nvPicPr>
        <p:blipFill rotWithShape="1">
          <a:blip r:embed="rId2">
            <a:alphaModFix/>
          </a:blip>
          <a:srcRect/>
          <a:stretch/>
        </p:blipFill>
        <p:spPr>
          <a:xfrm>
            <a:off x="6248401" y="6354232"/>
            <a:ext cx="2540000" cy="266689"/>
          </a:xfrm>
          <a:prstGeom prst="rect">
            <a:avLst/>
          </a:prstGeom>
          <a:noFill/>
          <a:ln>
            <a:noFill/>
          </a:ln>
        </p:spPr>
      </p:pic>
      <p:sp>
        <p:nvSpPr>
          <p:cNvPr id="144" name="Google Shape;144;p29"/>
          <p:cNvSpPr>
            <a:spLocks noGrp="1"/>
          </p:cNvSpPr>
          <p:nvPr>
            <p:ph type="chart" idx="2"/>
          </p:nvPr>
        </p:nvSpPr>
        <p:spPr>
          <a:xfrm>
            <a:off x="766762" y="1736725"/>
            <a:ext cx="8021700" cy="4432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80"/>
              </a:spcBef>
              <a:spcAft>
                <a:spcPts val="0"/>
              </a:spcAft>
              <a:buClr>
                <a:srgbClr val="FFFFFF"/>
              </a:buClr>
              <a:buSzPts val="1400"/>
              <a:buFont typeface="Arial"/>
              <a:buNone/>
              <a:defRPr sz="2400" b="0" i="1" u="none" strike="noStrike" cap="none">
                <a:solidFill>
                  <a:srgbClr val="FFFFFF"/>
                </a:solidFill>
                <a:latin typeface="Open Sans Light"/>
                <a:ea typeface="Open Sans Light"/>
                <a:cs typeface="Open Sans Light"/>
                <a:sym typeface="Open Sans Light"/>
              </a:defRPr>
            </a:lvl1pPr>
            <a:lvl2pPr marL="990600" marR="0" lvl="1" indent="-762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762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752600" marR="0" lvl="3" indent="-254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09800" marR="0" lvl="4" indent="-254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667000" marR="0" lvl="5" indent="-254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124200" marR="0" lvl="6" indent="-254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581400" marR="0" lvl="7" indent="-254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038600" marR="0" lvl="8" indent="-254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45" name="Google Shape;145;p29"/>
          <p:cNvSpPr txBox="1">
            <a:spLocks noGrp="1"/>
          </p:cNvSpPr>
          <p:nvPr>
            <p:ph type="body" idx="1"/>
          </p:nvPr>
        </p:nvSpPr>
        <p:spPr>
          <a:xfrm>
            <a:off x="671756" y="371510"/>
            <a:ext cx="8184600" cy="992100"/>
          </a:xfrm>
          <a:prstGeom prst="rect">
            <a:avLst/>
          </a:prstGeom>
          <a:noFill/>
          <a:ln>
            <a:noFill/>
          </a:ln>
        </p:spPr>
        <p:txBody>
          <a:bodyPr spcFirstLastPara="1" wrap="square" lIns="91425" tIns="91425" rIns="91425" bIns="91425" anchor="b" anchorCtr="0"/>
          <a:lstStyle>
            <a:lvl1pPr marL="457200" marR="0" lvl="0" indent="-419100" algn="l" rtl="0">
              <a:lnSpc>
                <a:spcPct val="90000"/>
              </a:lnSpc>
              <a:spcBef>
                <a:spcPts val="600"/>
              </a:spcBef>
              <a:spcAft>
                <a:spcPts val="0"/>
              </a:spcAft>
              <a:buClr>
                <a:srgbClr val="FFFFFF"/>
              </a:buClr>
              <a:buSzPts val="3000"/>
              <a:buFont typeface="Arial"/>
              <a:buChar char="●"/>
              <a:defRPr sz="3000" b="0" i="0" u="none" strike="noStrike" cap="none">
                <a:solidFill>
                  <a:srgbClr val="FFFFFF"/>
                </a:solidFill>
                <a:latin typeface="Arial"/>
                <a:ea typeface="Arial"/>
                <a:cs typeface="Arial"/>
                <a:sym typeface="Arial"/>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Arial"/>
                <a:ea typeface="Arial"/>
                <a:cs typeface="Arial"/>
                <a:sym typeface="Arial"/>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Arial"/>
                <a:ea typeface="Arial"/>
                <a:cs typeface="Arial"/>
                <a:sym typeface="Arial"/>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Arial"/>
                <a:ea typeface="Arial"/>
                <a:cs typeface="Arial"/>
                <a:sym typeface="Arial"/>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146" name="Google Shape;146;p29" descr="Bar_RtAngle_7502_RGB.png"/>
          <p:cNvPicPr preferRelativeResize="0"/>
          <p:nvPr/>
        </p:nvPicPr>
        <p:blipFill rotWithShape="1">
          <a:blip r:embed="rId3">
            <a:alphaModFix/>
          </a:blip>
          <a:srcRect/>
          <a:stretch/>
        </p:blipFill>
        <p:spPr>
          <a:xfrm>
            <a:off x="784225" y="1437804"/>
            <a:ext cx="1346402" cy="6704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7"/>
        <p:cNvGrpSpPr/>
        <p:nvPr/>
      </p:nvGrpSpPr>
      <p:grpSpPr>
        <a:xfrm>
          <a:off x="0" y="0"/>
          <a:ext cx="0" cy="0"/>
          <a:chOff x="0" y="0"/>
          <a:chExt cx="0" cy="0"/>
        </a:xfrm>
      </p:grpSpPr>
      <p:sp>
        <p:nvSpPr>
          <p:cNvPr id="148" name="Google Shape;148;p30"/>
          <p:cNvSpPr txBox="1">
            <a:spLocks noGrp="1"/>
          </p:cNvSpPr>
          <p:nvPr>
            <p:ph type="title"/>
          </p:nvPr>
        </p:nvSpPr>
        <p:spPr>
          <a:xfrm>
            <a:off x="2171700" y="764373"/>
            <a:ext cx="6458100" cy="1293000"/>
          </a:xfrm>
          <a:prstGeom prst="rect">
            <a:avLst/>
          </a:prstGeom>
          <a:noFill/>
          <a:ln>
            <a:noFill/>
          </a:ln>
        </p:spPr>
        <p:txBody>
          <a:bodyPr spcFirstLastPara="1" wrap="square" lIns="91425" tIns="91425" rIns="91425" bIns="91425" anchor="ctr" anchorCtr="0"/>
          <a:lstStyle>
            <a:lvl1pPr marL="0" marR="0" lvl="0" indent="0" algn="r" rtl="0">
              <a:lnSpc>
                <a:spcPct val="90000"/>
              </a:lnSpc>
              <a:spcBef>
                <a:spcPts val="0"/>
              </a:spcBef>
              <a:spcAft>
                <a:spcPts val="0"/>
              </a:spcAft>
              <a:buClr>
                <a:schemeClr val="dk1"/>
              </a:buClr>
              <a:buSzPts val="1400"/>
              <a:buFont typeface="Century Gothic"/>
              <a:buNone/>
              <a:defRPr sz="4000" b="0" i="0" u="none" strike="noStrike" cap="none">
                <a:solidFill>
                  <a:schemeClr val="dk1"/>
                </a:solidFill>
                <a:latin typeface="Century Gothic"/>
                <a:ea typeface="Century Gothic"/>
                <a:cs typeface="Century Gothic"/>
                <a:sym typeface="Century Gothic"/>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49" name="Google Shape;149;p30"/>
          <p:cNvSpPr txBox="1">
            <a:spLocks noGrp="1"/>
          </p:cNvSpPr>
          <p:nvPr>
            <p:ph type="body" idx="1"/>
          </p:nvPr>
        </p:nvSpPr>
        <p:spPr>
          <a:xfrm>
            <a:off x="514350" y="2194560"/>
            <a:ext cx="8115300" cy="4024200"/>
          </a:xfrm>
          <a:prstGeom prst="rect">
            <a:avLst/>
          </a:prstGeom>
          <a:noFill/>
          <a:ln>
            <a:noFill/>
          </a:ln>
        </p:spPr>
        <p:txBody>
          <a:bodyPr spcFirstLastPara="1" wrap="square" lIns="91425" tIns="91425" rIns="91425" bIns="91425" anchor="t" anchorCtr="0"/>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2264C8"/>
              </a:buClr>
              <a:buSzPts val="2000"/>
              <a:buFont typeface="Arial"/>
              <a:buChar char="•"/>
              <a:defRPr sz="2000" b="0" i="0" u="none" strike="noStrike" cap="none">
                <a:solidFill>
                  <a:srgbClr val="2264C8"/>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5F196F"/>
              </a:buClr>
              <a:buSzPts val="1800"/>
              <a:buFont typeface="Arial"/>
              <a:buChar char="•"/>
              <a:defRPr sz="1800" b="0" i="0" u="none" strike="noStrike" cap="none">
                <a:solidFill>
                  <a:srgbClr val="5F196F"/>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150" name="Google Shape;150;p30"/>
          <p:cNvSpPr txBox="1">
            <a:spLocks noGrp="1"/>
          </p:cNvSpPr>
          <p:nvPr>
            <p:ph type="dt" idx="10"/>
          </p:nvPr>
        </p:nvSpPr>
        <p:spPr>
          <a:xfrm>
            <a:off x="3905386" y="6355845"/>
            <a:ext cx="2183100" cy="365100"/>
          </a:xfrm>
          <a:prstGeom prst="rect">
            <a:avLst/>
          </a:prstGeom>
          <a:noFill/>
          <a:ln>
            <a:noFill/>
          </a:ln>
        </p:spPr>
        <p:txBody>
          <a:bodyPr spcFirstLastPara="1" wrap="square" lIns="91425" tIns="91425" rIns="91425" bIns="91425" anchor="ctr" anchorCtr="0"/>
          <a:lstStyle>
            <a:lvl1pPr marL="0" marR="0" lvl="0" indent="0" algn="r" rtl="0">
              <a:lnSpc>
                <a:spcPct val="100000"/>
              </a:lnSpc>
              <a:spcBef>
                <a:spcPts val="0"/>
              </a:spcBef>
              <a:spcAft>
                <a:spcPts val="0"/>
              </a:spcAft>
              <a:buClr>
                <a:srgbClr val="888888"/>
              </a:buClr>
              <a:buSzPts val="1400"/>
              <a:buFont typeface="Century Gothic"/>
              <a:buNone/>
              <a:defRPr sz="1050" b="0" i="0" u="none" strike="noStrike" cap="none">
                <a:solidFill>
                  <a:srgbClr val="888888"/>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1" name="Google Shape;151;p30"/>
          <p:cNvSpPr txBox="1">
            <a:spLocks noGrp="1"/>
          </p:cNvSpPr>
          <p:nvPr>
            <p:ph type="ftr" idx="11"/>
          </p:nvPr>
        </p:nvSpPr>
        <p:spPr>
          <a:xfrm>
            <a:off x="514350" y="6355845"/>
            <a:ext cx="33003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entury Gothic"/>
              <a:buNone/>
              <a:defRPr sz="1050" b="0" i="0" u="none" strike="noStrike" cap="none">
                <a:solidFill>
                  <a:srgbClr val="888888"/>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2" name="Google Shape;152;p30"/>
          <p:cNvSpPr txBox="1">
            <a:spLocks noGrp="1"/>
          </p:cNvSpPr>
          <p:nvPr>
            <p:ph type="sldNum" idx="12"/>
          </p:nvPr>
        </p:nvSpPr>
        <p:spPr>
          <a:xfrm>
            <a:off x="7086600" y="6492875"/>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4"/>
        <p:cNvGrpSpPr/>
        <p:nvPr/>
      </p:nvGrpSpPr>
      <p:grpSpPr>
        <a:xfrm>
          <a:off x="0" y="0"/>
          <a:ext cx="0" cy="0"/>
          <a:chOff x="0" y="0"/>
          <a:chExt cx="0" cy="0"/>
        </a:xfrm>
      </p:grpSpPr>
      <p:sp>
        <p:nvSpPr>
          <p:cNvPr id="155" name="Google Shape;155;p32"/>
          <p:cNvSpPr txBox="1">
            <a:spLocks noGrp="1"/>
          </p:cNvSpPr>
          <p:nvPr>
            <p:ph type="body" idx="1"/>
          </p:nvPr>
        </p:nvSpPr>
        <p:spPr>
          <a:xfrm>
            <a:off x="671757" y="1167124"/>
            <a:ext cx="6972300" cy="2641800"/>
          </a:xfrm>
          <a:prstGeom prst="rect">
            <a:avLst/>
          </a:prstGeom>
          <a:noFill/>
          <a:ln>
            <a:noFill/>
          </a:ln>
        </p:spPr>
        <p:txBody>
          <a:bodyPr spcFirstLastPara="1" wrap="square" lIns="91425" tIns="91425" rIns="91425" bIns="91425" anchor="b" anchorCtr="0"/>
          <a:lstStyle>
            <a:lvl1pPr marL="457200" marR="0" lvl="0" indent="-546100" algn="l" rtl="0">
              <a:lnSpc>
                <a:spcPct val="100000"/>
              </a:lnSpc>
              <a:spcBef>
                <a:spcPts val="1000"/>
              </a:spcBef>
              <a:spcAft>
                <a:spcPts val="0"/>
              </a:spcAft>
              <a:buClr>
                <a:srgbClr val="4B2E83"/>
              </a:buClr>
              <a:buSzPts val="5000"/>
              <a:buFont typeface="Arial"/>
              <a:buChar char="●"/>
              <a:defRPr sz="5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56" name="Google Shape;156;p32" descr="W Logo_Purple_2685_HEX.png"/>
          <p:cNvPicPr preferRelativeResize="0"/>
          <p:nvPr/>
        </p:nvPicPr>
        <p:blipFill rotWithShape="1">
          <a:blip r:embed="rId2">
            <a:alphaModFix/>
          </a:blip>
          <a:srcRect/>
          <a:stretch/>
        </p:blipFill>
        <p:spPr>
          <a:xfrm>
            <a:off x="7448139" y="5949410"/>
            <a:ext cx="1364751" cy="923360"/>
          </a:xfrm>
          <a:prstGeom prst="rect">
            <a:avLst/>
          </a:prstGeom>
          <a:noFill/>
          <a:ln>
            <a:noFill/>
          </a:ln>
        </p:spPr>
      </p:pic>
      <p:pic>
        <p:nvPicPr>
          <p:cNvPr id="157" name="Google Shape;157;p32" descr="Wordmark_center_Purple_HEX.png"/>
          <p:cNvPicPr preferRelativeResize="0"/>
          <p:nvPr/>
        </p:nvPicPr>
        <p:blipFill rotWithShape="1">
          <a:blip r:embed="rId3">
            <a:alphaModFix/>
          </a:blip>
          <a:srcRect/>
          <a:stretch/>
        </p:blipFill>
        <p:spPr>
          <a:xfrm>
            <a:off x="792039" y="6487457"/>
            <a:ext cx="2389133" cy="163346"/>
          </a:xfrm>
          <a:prstGeom prst="rect">
            <a:avLst/>
          </a:prstGeom>
          <a:noFill/>
          <a:ln>
            <a:noFill/>
          </a:ln>
        </p:spPr>
      </p:pic>
      <p:pic>
        <p:nvPicPr>
          <p:cNvPr id="158" name="Google Shape;158;p32" descr="Bar_RtAngle_7502_RGB.png"/>
          <p:cNvPicPr preferRelativeResize="0"/>
          <p:nvPr/>
        </p:nvPicPr>
        <p:blipFill rotWithShape="1">
          <a:blip r:embed="rId4">
            <a:alphaModFix/>
          </a:blip>
          <a:srcRect/>
          <a:stretch/>
        </p:blipFill>
        <p:spPr>
          <a:xfrm>
            <a:off x="813587" y="4006085"/>
            <a:ext cx="2244845" cy="11275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159"/>
        <p:cNvGrpSpPr/>
        <p:nvPr/>
      </p:nvGrpSpPr>
      <p:grpSpPr>
        <a:xfrm>
          <a:off x="0" y="0"/>
          <a:ext cx="0" cy="0"/>
          <a:chOff x="0" y="0"/>
          <a:chExt cx="0" cy="0"/>
        </a:xfrm>
      </p:grpSpPr>
      <p:sp>
        <p:nvSpPr>
          <p:cNvPr id="160" name="Google Shape;160;p33"/>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1" name="Google Shape;161;p33"/>
          <p:cNvSpPr txBox="1">
            <a:spLocks noGrp="1"/>
          </p:cNvSpPr>
          <p:nvPr>
            <p:ph type="body" idx="2"/>
          </p:nvPr>
        </p:nvSpPr>
        <p:spPr>
          <a:xfrm>
            <a:off x="659305" y="1736725"/>
            <a:ext cx="8196300" cy="40155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rgbClr val="4B2E83"/>
              </a:buClr>
              <a:buSzPts val="2400"/>
              <a:buFont typeface="Merriweather Sans"/>
              <a:buChar char="&gt;"/>
              <a:defRPr sz="2400" b="0"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Open Sans"/>
              <a:buChar char="–"/>
              <a:defRPr sz="2000" b="0"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0"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Open Sans"/>
              <a:buChar char="–"/>
              <a:defRPr sz="1600" b="0"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0"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pic>
        <p:nvPicPr>
          <p:cNvPr id="162" name="Google Shape;162;p33" descr="W Logo_Purple_2685_HEX.png"/>
          <p:cNvPicPr preferRelativeResize="0"/>
          <p:nvPr/>
        </p:nvPicPr>
        <p:blipFill rotWithShape="1">
          <a:blip r:embed="rId2">
            <a:alphaModFix/>
          </a:blip>
          <a:srcRect/>
          <a:stretch/>
        </p:blipFill>
        <p:spPr>
          <a:xfrm>
            <a:off x="7448139" y="5949410"/>
            <a:ext cx="1364751" cy="923360"/>
          </a:xfrm>
          <a:prstGeom prst="rect">
            <a:avLst/>
          </a:prstGeom>
          <a:noFill/>
          <a:ln>
            <a:noFill/>
          </a:ln>
        </p:spPr>
      </p:pic>
      <p:pic>
        <p:nvPicPr>
          <p:cNvPr id="163" name="Google Shape;163;p33" descr="Bar_RtAngle_7502_RGB.png"/>
          <p:cNvPicPr preferRelativeResize="0"/>
          <p:nvPr/>
        </p:nvPicPr>
        <p:blipFill rotWithShape="1">
          <a:blip r:embed="rId3">
            <a:alphaModFix/>
          </a:blip>
          <a:srcRect/>
          <a:stretch/>
        </p:blipFill>
        <p:spPr>
          <a:xfrm>
            <a:off x="784225" y="1437805"/>
            <a:ext cx="1334720" cy="6704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164"/>
        <p:cNvGrpSpPr/>
        <p:nvPr/>
      </p:nvGrpSpPr>
      <p:grpSpPr>
        <a:xfrm>
          <a:off x="0" y="0"/>
          <a:ext cx="0" cy="0"/>
          <a:chOff x="0" y="0"/>
          <a:chExt cx="0" cy="0"/>
        </a:xfrm>
      </p:grpSpPr>
      <p:sp>
        <p:nvSpPr>
          <p:cNvPr id="165" name="Google Shape;165;p34"/>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34"/>
          <p:cNvSpPr txBox="1">
            <a:spLocks noGrp="1"/>
          </p:cNvSpPr>
          <p:nvPr>
            <p:ph type="body" idx="2"/>
          </p:nvPr>
        </p:nvSpPr>
        <p:spPr>
          <a:xfrm>
            <a:off x="659305" y="2320239"/>
            <a:ext cx="8197200" cy="38100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7" name="Google Shape;167;p34"/>
          <p:cNvSpPr txBox="1">
            <a:spLocks noGrp="1"/>
          </p:cNvSpPr>
          <p:nvPr>
            <p:ph type="body" idx="3"/>
          </p:nvPr>
        </p:nvSpPr>
        <p:spPr>
          <a:xfrm>
            <a:off x="671757" y="1730667"/>
            <a:ext cx="8184600" cy="411300"/>
          </a:xfrm>
          <a:prstGeom prst="rect">
            <a:avLst/>
          </a:prstGeom>
          <a:noFill/>
          <a:ln>
            <a:noFill/>
          </a:ln>
        </p:spPr>
        <p:txBody>
          <a:bodyPr spcFirstLastPara="1" wrap="square" lIns="91425" tIns="91425" rIns="91425" bIns="91425" anchor="t" anchorCtr="0"/>
          <a:lstStyle>
            <a:lvl1pPr marL="457200" marR="0" lvl="0" indent="-381000" algn="l" rtl="0">
              <a:lnSpc>
                <a:spcPct val="90000"/>
              </a:lnSpc>
              <a:spcBef>
                <a:spcPts val="480"/>
              </a:spcBef>
              <a:spcAft>
                <a:spcPts val="0"/>
              </a:spcAft>
              <a:buClr>
                <a:srgbClr val="4B2E83"/>
              </a:buClr>
              <a:buSzPts val="2400"/>
              <a:buFont typeface="Arial"/>
              <a:buChar char="●"/>
              <a:defRPr sz="24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68" name="Google Shape;168;p34" descr="Wordmark_center_Purple_HEX.png"/>
          <p:cNvPicPr preferRelativeResize="0"/>
          <p:nvPr/>
        </p:nvPicPr>
        <p:blipFill rotWithShape="1">
          <a:blip r:embed="rId2">
            <a:alphaModFix/>
          </a:blip>
          <a:srcRect/>
          <a:stretch/>
        </p:blipFill>
        <p:spPr>
          <a:xfrm>
            <a:off x="6382155" y="6487457"/>
            <a:ext cx="2389133" cy="163346"/>
          </a:xfrm>
          <a:prstGeom prst="rect">
            <a:avLst/>
          </a:prstGeom>
          <a:noFill/>
          <a:ln>
            <a:noFill/>
          </a:ln>
        </p:spPr>
      </p:pic>
      <p:pic>
        <p:nvPicPr>
          <p:cNvPr id="169" name="Google Shape;169;p34" descr="Bar_RtAngle_7502_RGB.png"/>
          <p:cNvPicPr preferRelativeResize="0"/>
          <p:nvPr/>
        </p:nvPicPr>
        <p:blipFill rotWithShape="1">
          <a:blip r:embed="rId3">
            <a:alphaModFix/>
          </a:blip>
          <a:srcRect/>
          <a:stretch/>
        </p:blipFill>
        <p:spPr>
          <a:xfrm>
            <a:off x="784225" y="1437805"/>
            <a:ext cx="1334720" cy="6704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170"/>
        <p:cNvGrpSpPr/>
        <p:nvPr/>
      </p:nvGrpSpPr>
      <p:grpSpPr>
        <a:xfrm>
          <a:off x="0" y="0"/>
          <a:ext cx="0" cy="0"/>
          <a:chOff x="0" y="0"/>
          <a:chExt cx="0" cy="0"/>
        </a:xfrm>
      </p:grpSpPr>
      <p:sp>
        <p:nvSpPr>
          <p:cNvPr id="171" name="Google Shape;171;p35"/>
          <p:cNvSpPr>
            <a:spLocks noGrp="1"/>
          </p:cNvSpPr>
          <p:nvPr>
            <p:ph type="chart" idx="2"/>
          </p:nvPr>
        </p:nvSpPr>
        <p:spPr>
          <a:xfrm>
            <a:off x="766763" y="1736725"/>
            <a:ext cx="8021700" cy="4432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80"/>
              </a:spcBef>
              <a:spcAft>
                <a:spcPts val="0"/>
              </a:spcAft>
              <a:buClr>
                <a:srgbClr val="999999"/>
              </a:buClr>
              <a:buSzPts val="1400"/>
              <a:buFont typeface="Arial"/>
              <a:buNone/>
              <a:defRPr sz="2400" b="0" i="1" u="none" strike="noStrike" cap="none">
                <a:solidFill>
                  <a:srgbClr val="999999"/>
                </a:solidFill>
                <a:latin typeface="Open Sans Light"/>
                <a:ea typeface="Open Sans Light"/>
                <a:cs typeface="Open Sans Light"/>
                <a:sym typeface="Open Sans Light"/>
              </a:defRPr>
            </a:lvl1pPr>
            <a:lvl2pPr marL="742950" marR="0" lvl="1" indent="-10795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2" name="Google Shape;172;p35"/>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73" name="Google Shape;173;p35" descr="Wordmark_center_Purple_HEX.png"/>
          <p:cNvPicPr preferRelativeResize="0"/>
          <p:nvPr/>
        </p:nvPicPr>
        <p:blipFill rotWithShape="1">
          <a:blip r:embed="rId2">
            <a:alphaModFix/>
          </a:blip>
          <a:srcRect/>
          <a:stretch/>
        </p:blipFill>
        <p:spPr>
          <a:xfrm>
            <a:off x="6363105" y="6487457"/>
            <a:ext cx="2389133" cy="163346"/>
          </a:xfrm>
          <a:prstGeom prst="rect">
            <a:avLst/>
          </a:prstGeom>
          <a:noFill/>
          <a:ln>
            <a:noFill/>
          </a:ln>
        </p:spPr>
      </p:pic>
      <p:pic>
        <p:nvPicPr>
          <p:cNvPr id="174" name="Google Shape;174;p35" descr="Bar_RtAngle_7502_RGB.png"/>
          <p:cNvPicPr preferRelativeResize="0"/>
          <p:nvPr/>
        </p:nvPicPr>
        <p:blipFill rotWithShape="1">
          <a:blip r:embed="rId3">
            <a:alphaModFix/>
          </a:blip>
          <a:srcRect/>
          <a:stretch/>
        </p:blipFill>
        <p:spPr>
          <a:xfrm>
            <a:off x="784225" y="1437805"/>
            <a:ext cx="1334720" cy="6704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5"/>
        <p:cNvGrpSpPr/>
        <p:nvPr/>
      </p:nvGrpSpPr>
      <p:grpSpPr>
        <a:xfrm>
          <a:off x="0" y="0"/>
          <a:ext cx="0" cy="0"/>
          <a:chOff x="0" y="0"/>
          <a:chExt cx="0" cy="0"/>
        </a:xfrm>
      </p:grpSpPr>
      <p:sp>
        <p:nvSpPr>
          <p:cNvPr id="176" name="Google Shape;176;p3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77" name="Google Shape;177;p3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78" name="Google Shape;178;p3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0"/>
        <p:cNvGrpSpPr/>
        <p:nvPr/>
      </p:nvGrpSpPr>
      <p:grpSpPr>
        <a:xfrm>
          <a:off x="0" y="0"/>
          <a:ext cx="0" cy="0"/>
          <a:chOff x="0" y="0"/>
          <a:chExt cx="0" cy="0"/>
        </a:xfrm>
      </p:grpSpPr>
      <p:sp>
        <p:nvSpPr>
          <p:cNvPr id="181" name="Google Shape;181;p38"/>
          <p:cNvSpPr txBox="1">
            <a:spLocks noGrp="1"/>
          </p:cNvSpPr>
          <p:nvPr>
            <p:ph type="body" idx="1"/>
          </p:nvPr>
        </p:nvSpPr>
        <p:spPr>
          <a:xfrm>
            <a:off x="671757" y="1167124"/>
            <a:ext cx="6972300" cy="2641800"/>
          </a:xfrm>
          <a:prstGeom prst="rect">
            <a:avLst/>
          </a:prstGeom>
          <a:noFill/>
          <a:ln>
            <a:noFill/>
          </a:ln>
        </p:spPr>
        <p:txBody>
          <a:bodyPr spcFirstLastPara="1" wrap="square" lIns="91425" tIns="91425" rIns="91425" bIns="91425" anchor="b" anchorCtr="0"/>
          <a:lstStyle>
            <a:lvl1pPr marL="457200" marR="0" lvl="0" indent="-546100" algn="l" rtl="0">
              <a:lnSpc>
                <a:spcPct val="100000"/>
              </a:lnSpc>
              <a:spcBef>
                <a:spcPts val="1000"/>
              </a:spcBef>
              <a:spcAft>
                <a:spcPts val="0"/>
              </a:spcAft>
              <a:buClr>
                <a:srgbClr val="4B2E83"/>
              </a:buClr>
              <a:buSzPts val="5000"/>
              <a:buFont typeface="Arial"/>
              <a:buChar char="●"/>
              <a:defRPr sz="5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82" name="Google Shape;182;p38" descr="W Logo_Purple_2685_HEX.png"/>
          <p:cNvPicPr preferRelativeResize="0"/>
          <p:nvPr/>
        </p:nvPicPr>
        <p:blipFill rotWithShape="1">
          <a:blip r:embed="rId2">
            <a:alphaModFix/>
          </a:blip>
          <a:srcRect/>
          <a:stretch/>
        </p:blipFill>
        <p:spPr>
          <a:xfrm>
            <a:off x="7448139" y="5949410"/>
            <a:ext cx="1368171" cy="923452"/>
          </a:xfrm>
          <a:prstGeom prst="rect">
            <a:avLst/>
          </a:prstGeom>
          <a:noFill/>
          <a:ln>
            <a:noFill/>
          </a:ln>
        </p:spPr>
      </p:pic>
      <p:pic>
        <p:nvPicPr>
          <p:cNvPr id="183" name="Google Shape;183;p38" descr="Wordmark_center_Purple_HEX.png"/>
          <p:cNvPicPr preferRelativeResize="0"/>
          <p:nvPr/>
        </p:nvPicPr>
        <p:blipFill rotWithShape="1">
          <a:blip r:embed="rId3">
            <a:alphaModFix/>
          </a:blip>
          <a:srcRect/>
          <a:stretch/>
        </p:blipFill>
        <p:spPr>
          <a:xfrm>
            <a:off x="792039" y="6487457"/>
            <a:ext cx="2407146" cy="163360"/>
          </a:xfrm>
          <a:prstGeom prst="rect">
            <a:avLst/>
          </a:prstGeom>
          <a:noFill/>
          <a:ln>
            <a:noFill/>
          </a:ln>
        </p:spPr>
      </p:pic>
      <p:pic>
        <p:nvPicPr>
          <p:cNvPr id="184" name="Google Shape;184;p38" descr="Bar_RtAngle_7502_RGB.png"/>
          <p:cNvPicPr preferRelativeResize="0"/>
          <p:nvPr/>
        </p:nvPicPr>
        <p:blipFill rotWithShape="1">
          <a:blip r:embed="rId4">
            <a:alphaModFix/>
          </a:blip>
          <a:srcRect/>
          <a:stretch/>
        </p:blipFill>
        <p:spPr>
          <a:xfrm>
            <a:off x="813587" y="4006085"/>
            <a:ext cx="2264489" cy="112762"/>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185"/>
        <p:cNvGrpSpPr/>
        <p:nvPr/>
      </p:nvGrpSpPr>
      <p:grpSpPr>
        <a:xfrm>
          <a:off x="0" y="0"/>
          <a:ext cx="0" cy="0"/>
          <a:chOff x="0" y="0"/>
          <a:chExt cx="0" cy="0"/>
        </a:xfrm>
      </p:grpSpPr>
      <p:sp>
        <p:nvSpPr>
          <p:cNvPr id="186" name="Google Shape;186;p39"/>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7" name="Google Shape;187;p39"/>
          <p:cNvSpPr txBox="1">
            <a:spLocks noGrp="1"/>
          </p:cNvSpPr>
          <p:nvPr>
            <p:ph type="body" idx="2"/>
          </p:nvPr>
        </p:nvSpPr>
        <p:spPr>
          <a:xfrm>
            <a:off x="659305" y="1736725"/>
            <a:ext cx="8196300" cy="40155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rgbClr val="4B2E83"/>
              </a:buClr>
              <a:buSzPts val="2400"/>
              <a:buFont typeface="Merriweather Sans"/>
              <a:buChar char="&gt;"/>
              <a:defRPr sz="2400" b="0"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Open Sans"/>
              <a:buChar char="–"/>
              <a:defRPr sz="2000" b="0"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0"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Open Sans"/>
              <a:buChar char="–"/>
              <a:defRPr sz="1600" b="0"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0"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pic>
        <p:nvPicPr>
          <p:cNvPr id="188" name="Google Shape;188;p39" descr="W Logo_Purple_2685_HEX.png"/>
          <p:cNvPicPr preferRelativeResize="0"/>
          <p:nvPr/>
        </p:nvPicPr>
        <p:blipFill rotWithShape="1">
          <a:blip r:embed="rId2">
            <a:alphaModFix/>
          </a:blip>
          <a:srcRect/>
          <a:stretch/>
        </p:blipFill>
        <p:spPr>
          <a:xfrm>
            <a:off x="7448139" y="5949410"/>
            <a:ext cx="1368171" cy="923452"/>
          </a:xfrm>
          <a:prstGeom prst="rect">
            <a:avLst/>
          </a:prstGeom>
          <a:noFill/>
          <a:ln>
            <a:noFill/>
          </a:ln>
        </p:spPr>
      </p:pic>
      <p:pic>
        <p:nvPicPr>
          <p:cNvPr id="189" name="Google Shape;189;p39"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190"/>
        <p:cNvGrpSpPr/>
        <p:nvPr/>
      </p:nvGrpSpPr>
      <p:grpSpPr>
        <a:xfrm>
          <a:off x="0" y="0"/>
          <a:ext cx="0" cy="0"/>
          <a:chOff x="0" y="0"/>
          <a:chExt cx="0" cy="0"/>
        </a:xfrm>
      </p:grpSpPr>
      <p:sp>
        <p:nvSpPr>
          <p:cNvPr id="191" name="Google Shape;191;p40"/>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2" name="Google Shape;192;p40"/>
          <p:cNvSpPr txBox="1">
            <a:spLocks noGrp="1"/>
          </p:cNvSpPr>
          <p:nvPr>
            <p:ph type="body" idx="2"/>
          </p:nvPr>
        </p:nvSpPr>
        <p:spPr>
          <a:xfrm>
            <a:off x="659305" y="2320239"/>
            <a:ext cx="8197200" cy="38100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3" name="Google Shape;193;p40"/>
          <p:cNvSpPr txBox="1">
            <a:spLocks noGrp="1"/>
          </p:cNvSpPr>
          <p:nvPr>
            <p:ph type="body" idx="3"/>
          </p:nvPr>
        </p:nvSpPr>
        <p:spPr>
          <a:xfrm>
            <a:off x="671757" y="1730667"/>
            <a:ext cx="8184600" cy="411300"/>
          </a:xfrm>
          <a:prstGeom prst="rect">
            <a:avLst/>
          </a:prstGeom>
          <a:noFill/>
          <a:ln>
            <a:noFill/>
          </a:ln>
        </p:spPr>
        <p:txBody>
          <a:bodyPr spcFirstLastPara="1" wrap="square" lIns="91425" tIns="91425" rIns="91425" bIns="91425" anchor="t" anchorCtr="0"/>
          <a:lstStyle>
            <a:lvl1pPr marL="457200" marR="0" lvl="0" indent="-381000" algn="l" rtl="0">
              <a:lnSpc>
                <a:spcPct val="90000"/>
              </a:lnSpc>
              <a:spcBef>
                <a:spcPts val="480"/>
              </a:spcBef>
              <a:spcAft>
                <a:spcPts val="0"/>
              </a:spcAft>
              <a:buClr>
                <a:srgbClr val="4B2E83"/>
              </a:buClr>
              <a:buSzPts val="2400"/>
              <a:buFont typeface="Arial"/>
              <a:buChar char="●"/>
              <a:defRPr sz="24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94" name="Google Shape;194;p40" descr="Wordmark_center_Purple_HEX.png"/>
          <p:cNvPicPr preferRelativeResize="0"/>
          <p:nvPr/>
        </p:nvPicPr>
        <p:blipFill rotWithShape="1">
          <a:blip r:embed="rId2">
            <a:alphaModFix/>
          </a:blip>
          <a:srcRect/>
          <a:stretch/>
        </p:blipFill>
        <p:spPr>
          <a:xfrm>
            <a:off x="6382155" y="6487457"/>
            <a:ext cx="2407146" cy="163360"/>
          </a:xfrm>
          <a:prstGeom prst="rect">
            <a:avLst/>
          </a:prstGeom>
          <a:noFill/>
          <a:ln>
            <a:noFill/>
          </a:ln>
        </p:spPr>
      </p:pic>
      <p:pic>
        <p:nvPicPr>
          <p:cNvPr id="195" name="Google Shape;195;p40"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196"/>
        <p:cNvGrpSpPr/>
        <p:nvPr/>
      </p:nvGrpSpPr>
      <p:grpSpPr>
        <a:xfrm>
          <a:off x="0" y="0"/>
          <a:ext cx="0" cy="0"/>
          <a:chOff x="0" y="0"/>
          <a:chExt cx="0" cy="0"/>
        </a:xfrm>
      </p:grpSpPr>
      <p:sp>
        <p:nvSpPr>
          <p:cNvPr id="197" name="Google Shape;197;p41"/>
          <p:cNvSpPr>
            <a:spLocks noGrp="1"/>
          </p:cNvSpPr>
          <p:nvPr>
            <p:ph type="chart" idx="2"/>
          </p:nvPr>
        </p:nvSpPr>
        <p:spPr>
          <a:xfrm>
            <a:off x="766763" y="1736725"/>
            <a:ext cx="8021700" cy="4432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80"/>
              </a:spcBef>
              <a:spcAft>
                <a:spcPts val="0"/>
              </a:spcAft>
              <a:buClr>
                <a:srgbClr val="999999"/>
              </a:buClr>
              <a:buSzPts val="2400"/>
              <a:buFont typeface="Arial"/>
              <a:buNone/>
              <a:defRPr sz="2400" b="0" i="1" u="none" strike="noStrike" cap="none">
                <a:solidFill>
                  <a:srgbClr val="999999"/>
                </a:solidFill>
                <a:latin typeface="Open Sans Light"/>
                <a:ea typeface="Open Sans Light"/>
                <a:cs typeface="Open Sans Light"/>
                <a:sym typeface="Open Sans Light"/>
              </a:defRPr>
            </a:lvl1pPr>
            <a:lvl2pPr marL="742950" marR="0" lvl="1" indent="-10795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8" name="Google Shape;198;p41"/>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99" name="Google Shape;199;p41" descr="Wordmark_center_Purple_HEX.png"/>
          <p:cNvPicPr preferRelativeResize="0"/>
          <p:nvPr/>
        </p:nvPicPr>
        <p:blipFill rotWithShape="1">
          <a:blip r:embed="rId2">
            <a:alphaModFix/>
          </a:blip>
          <a:srcRect/>
          <a:stretch/>
        </p:blipFill>
        <p:spPr>
          <a:xfrm>
            <a:off x="6363105" y="6487457"/>
            <a:ext cx="2407146" cy="163360"/>
          </a:xfrm>
          <a:prstGeom prst="rect">
            <a:avLst/>
          </a:prstGeom>
          <a:noFill/>
          <a:ln>
            <a:noFill/>
          </a:ln>
        </p:spPr>
      </p:pic>
      <p:pic>
        <p:nvPicPr>
          <p:cNvPr id="200" name="Google Shape;200;p41"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14"/>
        <p:cNvGrpSpPr/>
        <p:nvPr/>
      </p:nvGrpSpPr>
      <p:grpSpPr>
        <a:xfrm>
          <a:off x="0" y="0"/>
          <a:ext cx="0" cy="0"/>
          <a:chOff x="0" y="0"/>
          <a:chExt cx="0" cy="0"/>
        </a:xfrm>
      </p:grpSpPr>
      <p:grpSp>
        <p:nvGrpSpPr>
          <p:cNvPr id="215" name="Google Shape;215;p43"/>
          <p:cNvGrpSpPr/>
          <p:nvPr/>
        </p:nvGrpSpPr>
        <p:grpSpPr>
          <a:xfrm>
            <a:off x="203200" y="0"/>
            <a:ext cx="3778250" cy="6858000"/>
            <a:chOff x="203200" y="0"/>
            <a:chExt cx="3778250" cy="6858000"/>
          </a:xfrm>
        </p:grpSpPr>
        <p:sp>
          <p:nvSpPr>
            <p:cNvPr id="216" name="Google Shape;216;p43"/>
            <p:cNvSpPr/>
            <p:nvPr/>
          </p:nvSpPr>
          <p:spPr>
            <a:xfrm>
              <a:off x="641350" y="0"/>
              <a:ext cx="1365250" cy="3971925"/>
            </a:xfrm>
            <a:custGeom>
              <a:avLst/>
              <a:gdLst/>
              <a:ahLst/>
              <a:cxnLst/>
              <a:rect l="l" t="t" r="r" b="b"/>
              <a:pathLst>
                <a:path w="860" h="2502" extrusionOk="0">
                  <a:moveTo>
                    <a:pt x="0" y="2445"/>
                  </a:moveTo>
                  <a:lnTo>
                    <a:pt x="228" y="2502"/>
                  </a:lnTo>
                  <a:lnTo>
                    <a:pt x="860" y="0"/>
                  </a:lnTo>
                  <a:lnTo>
                    <a:pt x="620" y="0"/>
                  </a:lnTo>
                  <a:lnTo>
                    <a:pt x="0" y="2445"/>
                  </a:lnTo>
                  <a:close/>
                </a:path>
              </a:pathLst>
            </a:custGeom>
            <a:solidFill>
              <a:schemeClr val="accent1"/>
            </a:solidFill>
            <a:ln>
              <a:noFill/>
            </a:ln>
          </p:spPr>
        </p:sp>
        <p:sp>
          <p:nvSpPr>
            <p:cNvPr id="217" name="Google Shape;217;p43"/>
            <p:cNvSpPr/>
            <p:nvPr/>
          </p:nvSpPr>
          <p:spPr>
            <a:xfrm>
              <a:off x="203200" y="0"/>
              <a:ext cx="1336675" cy="3862388"/>
            </a:xfrm>
            <a:custGeom>
              <a:avLst/>
              <a:gdLst/>
              <a:ahLst/>
              <a:cxnLst/>
              <a:rect l="l" t="t" r="r" b="b"/>
              <a:pathLst>
                <a:path w="842" h="2433" extrusionOk="0">
                  <a:moveTo>
                    <a:pt x="842" y="0"/>
                  </a:moveTo>
                  <a:lnTo>
                    <a:pt x="602" y="0"/>
                  </a:lnTo>
                  <a:lnTo>
                    <a:pt x="0" y="2376"/>
                  </a:lnTo>
                  <a:lnTo>
                    <a:pt x="228" y="2433"/>
                  </a:lnTo>
                  <a:lnTo>
                    <a:pt x="842" y="0"/>
                  </a:lnTo>
                  <a:close/>
                </a:path>
              </a:pathLst>
            </a:custGeom>
            <a:solidFill>
              <a:srgbClr val="595959"/>
            </a:solidFill>
            <a:ln>
              <a:noFill/>
            </a:ln>
          </p:spPr>
        </p:sp>
        <p:sp>
          <p:nvSpPr>
            <p:cNvPr id="218" name="Google Shape;218;p43"/>
            <p:cNvSpPr/>
            <p:nvPr/>
          </p:nvSpPr>
          <p:spPr>
            <a:xfrm>
              <a:off x="207963" y="3776663"/>
              <a:ext cx="1936750" cy="3081338"/>
            </a:xfrm>
            <a:custGeom>
              <a:avLst/>
              <a:gdLst/>
              <a:ahLst/>
              <a:cxnLst/>
              <a:rect l="l" t="t" r="r" b="b"/>
              <a:pathLst>
                <a:path w="1220" h="1941" extrusionOk="0">
                  <a:moveTo>
                    <a:pt x="0" y="0"/>
                  </a:moveTo>
                  <a:lnTo>
                    <a:pt x="1166" y="1941"/>
                  </a:lnTo>
                  <a:lnTo>
                    <a:pt x="1220" y="1941"/>
                  </a:lnTo>
                  <a:lnTo>
                    <a:pt x="0" y="0"/>
                  </a:lnTo>
                  <a:close/>
                </a:path>
              </a:pathLst>
            </a:custGeom>
            <a:solidFill>
              <a:srgbClr val="262626"/>
            </a:solidFill>
            <a:ln>
              <a:noFill/>
            </a:ln>
          </p:spPr>
        </p:sp>
        <p:sp>
          <p:nvSpPr>
            <p:cNvPr id="219" name="Google Shape;219;p43"/>
            <p:cNvSpPr/>
            <p:nvPr/>
          </p:nvSpPr>
          <p:spPr>
            <a:xfrm>
              <a:off x="646113" y="3886200"/>
              <a:ext cx="2373313" cy="2971800"/>
            </a:xfrm>
            <a:custGeom>
              <a:avLst/>
              <a:gdLst/>
              <a:ahLst/>
              <a:cxnLst/>
              <a:rect l="l" t="t" r="r" b="b"/>
              <a:pathLst>
                <a:path w="1495" h="1872" extrusionOk="0">
                  <a:moveTo>
                    <a:pt x="1495" y="1872"/>
                  </a:moveTo>
                  <a:lnTo>
                    <a:pt x="0" y="0"/>
                  </a:lnTo>
                  <a:lnTo>
                    <a:pt x="1442" y="1872"/>
                  </a:lnTo>
                  <a:lnTo>
                    <a:pt x="1495" y="1872"/>
                  </a:lnTo>
                  <a:close/>
                </a:path>
              </a:pathLst>
            </a:custGeom>
            <a:solidFill>
              <a:srgbClr val="491347"/>
            </a:solidFill>
            <a:ln>
              <a:noFill/>
            </a:ln>
          </p:spPr>
        </p:sp>
        <p:sp>
          <p:nvSpPr>
            <p:cNvPr id="220" name="Google Shape;220;p43"/>
            <p:cNvSpPr/>
            <p:nvPr/>
          </p:nvSpPr>
          <p:spPr>
            <a:xfrm>
              <a:off x="641350" y="3881438"/>
              <a:ext cx="3340100" cy="2976563"/>
            </a:xfrm>
            <a:custGeom>
              <a:avLst/>
              <a:gdLst/>
              <a:ahLst/>
              <a:cxnLst/>
              <a:rect l="l" t="t" r="r" b="b"/>
              <a:pathLst>
                <a:path w="2104" h="1875" extrusionOk="0">
                  <a:moveTo>
                    <a:pt x="0" y="0"/>
                  </a:moveTo>
                  <a:lnTo>
                    <a:pt x="3" y="3"/>
                  </a:lnTo>
                  <a:lnTo>
                    <a:pt x="1498" y="1875"/>
                  </a:lnTo>
                  <a:lnTo>
                    <a:pt x="2104" y="1875"/>
                  </a:lnTo>
                  <a:lnTo>
                    <a:pt x="228" y="57"/>
                  </a:lnTo>
                  <a:lnTo>
                    <a:pt x="0" y="0"/>
                  </a:lnTo>
                  <a:close/>
                </a:path>
              </a:pathLst>
            </a:custGeom>
            <a:solidFill>
              <a:srgbClr val="6D1D6B"/>
            </a:solidFill>
            <a:ln>
              <a:noFill/>
            </a:ln>
          </p:spPr>
        </p:sp>
        <p:sp>
          <p:nvSpPr>
            <p:cNvPr id="221" name="Google Shape;221;p43"/>
            <p:cNvSpPr/>
            <p:nvPr/>
          </p:nvSpPr>
          <p:spPr>
            <a:xfrm>
              <a:off x="203200" y="3771900"/>
              <a:ext cx="2660650" cy="3086100"/>
            </a:xfrm>
            <a:custGeom>
              <a:avLst/>
              <a:gdLst/>
              <a:ahLst/>
              <a:cxnLst/>
              <a:rect l="l" t="t" r="r" b="b"/>
              <a:pathLst>
                <a:path w="1676" h="1944" extrusionOk="0">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rgbClr val="3F3F3F"/>
            </a:solidFill>
            <a:ln>
              <a:noFill/>
            </a:ln>
          </p:spPr>
        </p:sp>
      </p:grpSp>
      <p:sp>
        <p:nvSpPr>
          <p:cNvPr id="222" name="Google Shape;222;p43"/>
          <p:cNvSpPr txBox="1">
            <a:spLocks noGrp="1"/>
          </p:cNvSpPr>
          <p:nvPr>
            <p:ph type="ctrTitle"/>
          </p:nvPr>
        </p:nvSpPr>
        <p:spPr>
          <a:xfrm>
            <a:off x="1739673" y="914401"/>
            <a:ext cx="6947100" cy="3488400"/>
          </a:xfrm>
          <a:prstGeom prst="rect">
            <a:avLst/>
          </a:prstGeom>
          <a:noFill/>
          <a:ln>
            <a:noFill/>
          </a:ln>
        </p:spPr>
        <p:txBody>
          <a:bodyPr spcFirstLastPara="1" wrap="square" lIns="91425" tIns="45700" rIns="91425" bIns="45700" anchor="b" anchorCtr="0"/>
          <a:lstStyle>
            <a:lvl1pPr marR="0" lvl="0" algn="r" rtl="0">
              <a:spcBef>
                <a:spcPts val="0"/>
              </a:spcBef>
              <a:spcAft>
                <a:spcPts val="0"/>
              </a:spcAft>
              <a:buClr>
                <a:schemeClr val="dk1"/>
              </a:buClr>
              <a:buSzPts val="5400"/>
              <a:buFont typeface="Corbel"/>
              <a:buNone/>
              <a:defRPr sz="54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3" name="Google Shape;223;p43"/>
          <p:cNvSpPr txBox="1">
            <a:spLocks noGrp="1"/>
          </p:cNvSpPr>
          <p:nvPr>
            <p:ph type="subTitle" idx="1"/>
          </p:nvPr>
        </p:nvSpPr>
        <p:spPr>
          <a:xfrm>
            <a:off x="2924238" y="4402666"/>
            <a:ext cx="5762700" cy="1364400"/>
          </a:xfrm>
          <a:prstGeom prst="rect">
            <a:avLst/>
          </a:prstGeom>
          <a:noFill/>
          <a:ln>
            <a:noFill/>
          </a:ln>
        </p:spPr>
        <p:txBody>
          <a:bodyPr spcFirstLastPara="1" wrap="square" lIns="91425" tIns="45700" rIns="91425" bIns="45700" anchor="t" anchorCtr="0"/>
          <a:lstStyle>
            <a:lvl1pPr marR="0" lvl="0" algn="r" rtl="0">
              <a:spcBef>
                <a:spcPts val="360"/>
              </a:spcBef>
              <a:spcAft>
                <a:spcPts val="0"/>
              </a:spcAft>
              <a:buClr>
                <a:srgbClr val="6D1D6B"/>
              </a:buClr>
              <a:buSzPts val="2610"/>
              <a:buFont typeface="Arial"/>
              <a:buNone/>
              <a:defRPr sz="1800" b="0" i="0" u="none" strike="noStrike" cap="none">
                <a:solidFill>
                  <a:schemeClr val="dk1"/>
                </a:solidFill>
                <a:latin typeface="Corbel"/>
                <a:ea typeface="Corbel"/>
                <a:cs typeface="Corbel"/>
                <a:sym typeface="Corbel"/>
              </a:defRPr>
            </a:lvl1pPr>
            <a:lvl2pPr marR="0" lvl="1" algn="ctr" rtl="0">
              <a:spcBef>
                <a:spcPts val="600"/>
              </a:spcBef>
              <a:spcAft>
                <a:spcPts val="0"/>
              </a:spcAft>
              <a:buClr>
                <a:srgbClr val="6D1D6B"/>
              </a:buClr>
              <a:buSzPts val="2900"/>
              <a:buFont typeface="Arial"/>
              <a:buNone/>
              <a:defRPr sz="2000" b="0" i="0" u="none" strike="noStrike" cap="none">
                <a:solidFill>
                  <a:srgbClr val="888888"/>
                </a:solidFill>
                <a:latin typeface="Corbel"/>
                <a:ea typeface="Corbel"/>
                <a:cs typeface="Corbel"/>
                <a:sym typeface="Corbel"/>
              </a:defRPr>
            </a:lvl2pPr>
            <a:lvl3pPr marR="0" lvl="2" algn="ctr" rtl="0">
              <a:spcBef>
                <a:spcPts val="600"/>
              </a:spcBef>
              <a:spcAft>
                <a:spcPts val="0"/>
              </a:spcAft>
              <a:buClr>
                <a:srgbClr val="6D1D6B"/>
              </a:buClr>
              <a:buSzPts val="2610"/>
              <a:buFont typeface="Arial"/>
              <a:buNone/>
              <a:defRPr sz="1800" b="0" i="0" u="none" strike="noStrike" cap="none">
                <a:solidFill>
                  <a:srgbClr val="888888"/>
                </a:solidFill>
                <a:latin typeface="Corbel"/>
                <a:ea typeface="Corbel"/>
                <a:cs typeface="Corbel"/>
                <a:sym typeface="Corbel"/>
              </a:defRPr>
            </a:lvl3pPr>
            <a:lvl4pPr marR="0" lvl="3" algn="ctr" rtl="0">
              <a:spcBef>
                <a:spcPts val="600"/>
              </a:spcBef>
              <a:spcAft>
                <a:spcPts val="0"/>
              </a:spcAft>
              <a:buClr>
                <a:srgbClr val="6D1D6B"/>
              </a:buClr>
              <a:buSzPts val="2320"/>
              <a:buFont typeface="Arial"/>
              <a:buNone/>
              <a:defRPr sz="1600" b="0" i="0" u="none" strike="noStrike" cap="none">
                <a:solidFill>
                  <a:srgbClr val="888888"/>
                </a:solidFill>
                <a:latin typeface="Corbel"/>
                <a:ea typeface="Corbel"/>
                <a:cs typeface="Corbel"/>
                <a:sym typeface="Corbel"/>
              </a:defRPr>
            </a:lvl4pPr>
            <a:lvl5pPr marR="0" lvl="4" algn="ctr"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5pPr>
            <a:lvl6pPr marR="0" lvl="5" algn="ctr"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6pPr>
            <a:lvl7pPr marR="0" lvl="6" algn="ctr"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7pPr>
            <a:lvl8pPr marR="0" lvl="7" algn="ctr"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8pPr>
            <a:lvl9pPr marR="0" lvl="8" algn="ctr" rtl="0">
              <a:spcBef>
                <a:spcPts val="600"/>
              </a:spcBef>
              <a:spcAft>
                <a:spcPts val="600"/>
              </a:spcAft>
              <a:buClr>
                <a:srgbClr val="6D1D6B"/>
              </a:buClr>
              <a:buSzPts val="203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224" name="Google Shape;224;p43"/>
          <p:cNvSpPr txBox="1">
            <a:spLocks noGrp="1"/>
          </p:cNvSpPr>
          <p:nvPr>
            <p:ph type="dt" idx="10"/>
          </p:nvPr>
        </p:nvSpPr>
        <p:spPr>
          <a:xfrm>
            <a:off x="7325773" y="6117336"/>
            <a:ext cx="857400" cy="3651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25" name="Google Shape;225;p43"/>
          <p:cNvSpPr txBox="1">
            <a:spLocks noGrp="1"/>
          </p:cNvSpPr>
          <p:nvPr>
            <p:ph type="ftr" idx="11"/>
          </p:nvPr>
        </p:nvSpPr>
        <p:spPr>
          <a:xfrm>
            <a:off x="3623733" y="6117336"/>
            <a:ext cx="36093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26" name="Google Shape;226;p43"/>
          <p:cNvSpPr txBox="1">
            <a:spLocks noGrp="1"/>
          </p:cNvSpPr>
          <p:nvPr>
            <p:ph type="sldNum" idx="12"/>
          </p:nvPr>
        </p:nvSpPr>
        <p:spPr>
          <a:xfrm>
            <a:off x="8275320" y="6117336"/>
            <a:ext cx="411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Corbel"/>
                <a:ea typeface="Corbel"/>
                <a:cs typeface="Corbel"/>
                <a:sym typeface="Corbel"/>
              </a:defRPr>
            </a:lvl1pPr>
            <a:lvl2pPr marL="0" marR="0" lvl="1" indent="0" algn="r" rtl="0">
              <a:spcBef>
                <a:spcPts val="0"/>
              </a:spcBef>
              <a:buNone/>
              <a:defRPr sz="1000" b="0" i="0" u="none" strike="noStrike" cap="none">
                <a:solidFill>
                  <a:schemeClr val="dk1"/>
                </a:solidFill>
                <a:latin typeface="Corbel"/>
                <a:ea typeface="Corbel"/>
                <a:cs typeface="Corbel"/>
                <a:sym typeface="Corbel"/>
              </a:defRPr>
            </a:lvl2pPr>
            <a:lvl3pPr marL="0" marR="0" lvl="2" indent="0" algn="r" rtl="0">
              <a:spcBef>
                <a:spcPts val="0"/>
              </a:spcBef>
              <a:buNone/>
              <a:defRPr sz="1000" b="0" i="0" u="none" strike="noStrike" cap="none">
                <a:solidFill>
                  <a:schemeClr val="dk1"/>
                </a:solidFill>
                <a:latin typeface="Corbel"/>
                <a:ea typeface="Corbel"/>
                <a:cs typeface="Corbel"/>
                <a:sym typeface="Corbel"/>
              </a:defRPr>
            </a:lvl3pPr>
            <a:lvl4pPr marL="0" marR="0" lvl="3" indent="0" algn="r" rtl="0">
              <a:spcBef>
                <a:spcPts val="0"/>
              </a:spcBef>
              <a:buNone/>
              <a:defRPr sz="1000" b="0" i="0" u="none" strike="noStrike" cap="none">
                <a:solidFill>
                  <a:schemeClr val="dk1"/>
                </a:solidFill>
                <a:latin typeface="Corbel"/>
                <a:ea typeface="Corbel"/>
                <a:cs typeface="Corbel"/>
                <a:sym typeface="Corbel"/>
              </a:defRPr>
            </a:lvl4pPr>
            <a:lvl5pPr marL="0" marR="0" lvl="4" indent="0" algn="r" rtl="0">
              <a:spcBef>
                <a:spcPts val="0"/>
              </a:spcBef>
              <a:buNone/>
              <a:defRPr sz="1000" b="0" i="0" u="none" strike="noStrike" cap="none">
                <a:solidFill>
                  <a:schemeClr val="dk1"/>
                </a:solidFill>
                <a:latin typeface="Corbel"/>
                <a:ea typeface="Corbel"/>
                <a:cs typeface="Corbel"/>
                <a:sym typeface="Corbel"/>
              </a:defRPr>
            </a:lvl5pPr>
            <a:lvl6pPr marL="0" marR="0" lvl="5" indent="0" algn="r" rtl="0">
              <a:spcBef>
                <a:spcPts val="0"/>
              </a:spcBef>
              <a:buNone/>
              <a:defRPr sz="1000" b="0" i="0" u="none" strike="noStrike" cap="none">
                <a:solidFill>
                  <a:schemeClr val="dk1"/>
                </a:solidFill>
                <a:latin typeface="Corbel"/>
                <a:ea typeface="Corbel"/>
                <a:cs typeface="Corbel"/>
                <a:sym typeface="Corbel"/>
              </a:defRPr>
            </a:lvl6pPr>
            <a:lvl7pPr marL="0" marR="0" lvl="6" indent="0" algn="r" rtl="0">
              <a:spcBef>
                <a:spcPts val="0"/>
              </a:spcBef>
              <a:buNone/>
              <a:defRPr sz="1000" b="0" i="0" u="none" strike="noStrike" cap="none">
                <a:solidFill>
                  <a:schemeClr val="dk1"/>
                </a:solidFill>
                <a:latin typeface="Corbel"/>
                <a:ea typeface="Corbel"/>
                <a:cs typeface="Corbel"/>
                <a:sym typeface="Corbel"/>
              </a:defRPr>
            </a:lvl7pPr>
            <a:lvl8pPr marL="0" marR="0" lvl="7" indent="0" algn="r" rtl="0">
              <a:spcBef>
                <a:spcPts val="0"/>
              </a:spcBef>
              <a:buNone/>
              <a:defRPr sz="1000" b="0" i="0" u="none" strike="noStrike" cap="none">
                <a:solidFill>
                  <a:schemeClr val="dk1"/>
                </a:solidFill>
                <a:latin typeface="Corbel"/>
                <a:ea typeface="Corbel"/>
                <a:cs typeface="Corbel"/>
                <a:sym typeface="Corbel"/>
              </a:defRPr>
            </a:lvl8pPr>
            <a:lvl9pPr marL="0" marR="0" lvl="8" indent="0" algn="r" rtl="0">
              <a:spcBef>
                <a:spcPts val="0"/>
              </a:spcBef>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
        <p:nvSpPr>
          <p:cNvPr id="227" name="Google Shape;227;p43"/>
          <p:cNvSpPr/>
          <p:nvPr/>
        </p:nvSpPr>
        <p:spPr>
          <a:xfrm>
            <a:off x="203200" y="3771900"/>
            <a:ext cx="361950" cy="90488"/>
          </a:xfrm>
          <a:custGeom>
            <a:avLst/>
            <a:gdLst/>
            <a:ahLst/>
            <a:cxnLst/>
            <a:rect l="l" t="t" r="r" b="b"/>
            <a:pathLst>
              <a:path w="228" h="57" extrusionOk="0">
                <a:moveTo>
                  <a:pt x="228" y="57"/>
                </a:moveTo>
                <a:lnTo>
                  <a:pt x="0" y="0"/>
                </a:lnTo>
                <a:lnTo>
                  <a:pt x="222" y="54"/>
                </a:lnTo>
                <a:lnTo>
                  <a:pt x="228" y="57"/>
                </a:lnTo>
                <a:close/>
              </a:path>
            </a:pathLst>
          </a:custGeom>
          <a:solidFill>
            <a:srgbClr val="29ABE2"/>
          </a:solidFill>
          <a:ln>
            <a:noFill/>
          </a:ln>
        </p:spPr>
      </p:sp>
      <p:sp>
        <p:nvSpPr>
          <p:cNvPr id="228" name="Google Shape;228;p43"/>
          <p:cNvSpPr/>
          <p:nvPr/>
        </p:nvSpPr>
        <p:spPr>
          <a:xfrm>
            <a:off x="560388" y="3867150"/>
            <a:ext cx="61913" cy="80963"/>
          </a:xfrm>
          <a:custGeom>
            <a:avLst/>
            <a:gdLst/>
            <a:ahLst/>
            <a:cxnLst/>
            <a:rect l="l" t="t" r="r" b="b"/>
            <a:pathLst>
              <a:path w="39" h="51" extrusionOk="0">
                <a:moveTo>
                  <a:pt x="0" y="0"/>
                </a:moveTo>
                <a:lnTo>
                  <a:pt x="39" y="51"/>
                </a:lnTo>
                <a:lnTo>
                  <a:pt x="3" y="0"/>
                </a:lnTo>
                <a:lnTo>
                  <a:pt x="0" y="0"/>
                </a:lnTo>
                <a:close/>
              </a:path>
            </a:pathLst>
          </a:custGeom>
          <a:solidFill>
            <a:srgbClr val="29ABE2"/>
          </a:solid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9"/>
        <p:cNvGrpSpPr/>
        <p:nvPr/>
      </p:nvGrpSpPr>
      <p:grpSpPr>
        <a:xfrm>
          <a:off x="0" y="0"/>
          <a:ext cx="0" cy="0"/>
          <a:chOff x="0" y="0"/>
          <a:chExt cx="0" cy="0"/>
        </a:xfrm>
      </p:grpSpPr>
      <p:sp>
        <p:nvSpPr>
          <p:cNvPr id="230" name="Google Shape;230;p44"/>
          <p:cNvSpPr txBox="1">
            <a:spLocks noGrp="1"/>
          </p:cNvSpPr>
          <p:nvPr>
            <p:ph type="title"/>
          </p:nvPr>
        </p:nvSpPr>
        <p:spPr>
          <a:xfrm>
            <a:off x="982133" y="457201"/>
            <a:ext cx="7704600" cy="19812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31" name="Google Shape;231;p44"/>
          <p:cNvSpPr txBox="1">
            <a:spLocks noGrp="1"/>
          </p:cNvSpPr>
          <p:nvPr>
            <p:ph type="body" idx="1"/>
          </p:nvPr>
        </p:nvSpPr>
        <p:spPr>
          <a:xfrm>
            <a:off x="982133" y="2667000"/>
            <a:ext cx="7704600" cy="3332700"/>
          </a:xfrm>
          <a:prstGeom prst="rect">
            <a:avLst/>
          </a:prstGeom>
          <a:noFill/>
          <a:ln>
            <a:noFill/>
          </a:ln>
        </p:spPr>
        <p:txBody>
          <a:bodyPr spcFirstLastPara="1" wrap="square" lIns="91425" tIns="45700" rIns="91425" bIns="45700" anchor="ctr" anchorCtr="0"/>
          <a:lstStyle>
            <a:lvl1pPr marL="457200" marR="0" lvl="0" indent="-449580" algn="l" rtl="0">
              <a:spcBef>
                <a:spcPts val="480"/>
              </a:spcBef>
              <a:spcAft>
                <a:spcPts val="0"/>
              </a:spcAft>
              <a:buClr>
                <a:srgbClr val="6D1D6B"/>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6D1D6B"/>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6D1D6B"/>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6D1D6B"/>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6D1D6B"/>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232" name="Google Shape;232;p44"/>
          <p:cNvSpPr txBox="1">
            <a:spLocks noGrp="1"/>
          </p:cNvSpPr>
          <p:nvPr>
            <p:ph type="dt" idx="10"/>
          </p:nvPr>
        </p:nvSpPr>
        <p:spPr>
          <a:xfrm>
            <a:off x="7344329" y="6108173"/>
            <a:ext cx="857400" cy="3651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33" name="Google Shape;233;p44"/>
          <p:cNvSpPr txBox="1">
            <a:spLocks noGrp="1"/>
          </p:cNvSpPr>
          <p:nvPr>
            <p:ph type="ftr" idx="11"/>
          </p:nvPr>
        </p:nvSpPr>
        <p:spPr>
          <a:xfrm>
            <a:off x="1972647" y="6108173"/>
            <a:ext cx="53145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34" name="Google Shape;234;p44"/>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Corbel"/>
                <a:ea typeface="Corbel"/>
                <a:cs typeface="Corbel"/>
                <a:sym typeface="Corbel"/>
              </a:defRPr>
            </a:lvl1pPr>
            <a:lvl2pPr marL="0" marR="0" lvl="1" indent="0" algn="r" rtl="0">
              <a:spcBef>
                <a:spcPts val="0"/>
              </a:spcBef>
              <a:buNone/>
              <a:defRPr sz="1000" b="0" i="0" u="none" strike="noStrike" cap="none">
                <a:solidFill>
                  <a:schemeClr val="dk1"/>
                </a:solidFill>
                <a:latin typeface="Corbel"/>
                <a:ea typeface="Corbel"/>
                <a:cs typeface="Corbel"/>
                <a:sym typeface="Corbel"/>
              </a:defRPr>
            </a:lvl2pPr>
            <a:lvl3pPr marL="0" marR="0" lvl="2" indent="0" algn="r" rtl="0">
              <a:spcBef>
                <a:spcPts val="0"/>
              </a:spcBef>
              <a:buNone/>
              <a:defRPr sz="1000" b="0" i="0" u="none" strike="noStrike" cap="none">
                <a:solidFill>
                  <a:schemeClr val="dk1"/>
                </a:solidFill>
                <a:latin typeface="Corbel"/>
                <a:ea typeface="Corbel"/>
                <a:cs typeface="Corbel"/>
                <a:sym typeface="Corbel"/>
              </a:defRPr>
            </a:lvl3pPr>
            <a:lvl4pPr marL="0" marR="0" lvl="3" indent="0" algn="r" rtl="0">
              <a:spcBef>
                <a:spcPts val="0"/>
              </a:spcBef>
              <a:buNone/>
              <a:defRPr sz="1000" b="0" i="0" u="none" strike="noStrike" cap="none">
                <a:solidFill>
                  <a:schemeClr val="dk1"/>
                </a:solidFill>
                <a:latin typeface="Corbel"/>
                <a:ea typeface="Corbel"/>
                <a:cs typeface="Corbel"/>
                <a:sym typeface="Corbel"/>
              </a:defRPr>
            </a:lvl4pPr>
            <a:lvl5pPr marL="0" marR="0" lvl="4" indent="0" algn="r" rtl="0">
              <a:spcBef>
                <a:spcPts val="0"/>
              </a:spcBef>
              <a:buNone/>
              <a:defRPr sz="1000" b="0" i="0" u="none" strike="noStrike" cap="none">
                <a:solidFill>
                  <a:schemeClr val="dk1"/>
                </a:solidFill>
                <a:latin typeface="Corbel"/>
                <a:ea typeface="Corbel"/>
                <a:cs typeface="Corbel"/>
                <a:sym typeface="Corbel"/>
              </a:defRPr>
            </a:lvl5pPr>
            <a:lvl6pPr marL="0" marR="0" lvl="5" indent="0" algn="r" rtl="0">
              <a:spcBef>
                <a:spcPts val="0"/>
              </a:spcBef>
              <a:buNone/>
              <a:defRPr sz="1000" b="0" i="0" u="none" strike="noStrike" cap="none">
                <a:solidFill>
                  <a:schemeClr val="dk1"/>
                </a:solidFill>
                <a:latin typeface="Corbel"/>
                <a:ea typeface="Corbel"/>
                <a:cs typeface="Corbel"/>
                <a:sym typeface="Corbel"/>
              </a:defRPr>
            </a:lvl6pPr>
            <a:lvl7pPr marL="0" marR="0" lvl="6" indent="0" algn="r" rtl="0">
              <a:spcBef>
                <a:spcPts val="0"/>
              </a:spcBef>
              <a:buNone/>
              <a:defRPr sz="1000" b="0" i="0" u="none" strike="noStrike" cap="none">
                <a:solidFill>
                  <a:schemeClr val="dk1"/>
                </a:solidFill>
                <a:latin typeface="Corbel"/>
                <a:ea typeface="Corbel"/>
                <a:cs typeface="Corbel"/>
                <a:sym typeface="Corbel"/>
              </a:defRPr>
            </a:lvl7pPr>
            <a:lvl8pPr marL="0" marR="0" lvl="7" indent="0" algn="r" rtl="0">
              <a:spcBef>
                <a:spcPts val="0"/>
              </a:spcBef>
              <a:buNone/>
              <a:defRPr sz="1000" b="0" i="0" u="none" strike="noStrike" cap="none">
                <a:solidFill>
                  <a:schemeClr val="dk1"/>
                </a:solidFill>
                <a:latin typeface="Corbel"/>
                <a:ea typeface="Corbel"/>
                <a:cs typeface="Corbel"/>
                <a:sym typeface="Corbel"/>
              </a:defRPr>
            </a:lvl8pPr>
            <a:lvl9pPr marL="0" marR="0" lvl="8" indent="0" algn="r" rtl="0">
              <a:spcBef>
                <a:spcPts val="0"/>
              </a:spcBef>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5"/>
        <p:cNvGrpSpPr/>
        <p:nvPr/>
      </p:nvGrpSpPr>
      <p:grpSpPr>
        <a:xfrm>
          <a:off x="0" y="0"/>
          <a:ext cx="0" cy="0"/>
          <a:chOff x="0" y="0"/>
          <a:chExt cx="0" cy="0"/>
        </a:xfrm>
      </p:grpSpPr>
      <p:sp>
        <p:nvSpPr>
          <p:cNvPr id="236" name="Google Shape;236;p45"/>
          <p:cNvSpPr txBox="1">
            <a:spLocks noGrp="1"/>
          </p:cNvSpPr>
          <p:nvPr>
            <p:ph type="title"/>
          </p:nvPr>
        </p:nvSpPr>
        <p:spPr>
          <a:xfrm>
            <a:off x="1986995" y="2666998"/>
            <a:ext cx="6699900" cy="2360100"/>
          </a:xfrm>
          <a:prstGeom prst="rect">
            <a:avLst/>
          </a:prstGeom>
          <a:noFill/>
          <a:ln>
            <a:noFill/>
          </a:ln>
        </p:spPr>
        <p:txBody>
          <a:bodyPr spcFirstLastPara="1" wrap="square" lIns="91425" tIns="45700" rIns="91425" bIns="45700" anchor="b" anchorCtr="0"/>
          <a:lstStyle>
            <a:lvl1pPr marR="0" lvl="0" algn="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37" name="Google Shape;237;p45"/>
          <p:cNvSpPr txBox="1">
            <a:spLocks noGrp="1"/>
          </p:cNvSpPr>
          <p:nvPr>
            <p:ph type="body" idx="1"/>
          </p:nvPr>
        </p:nvSpPr>
        <p:spPr>
          <a:xfrm>
            <a:off x="1986998" y="5027070"/>
            <a:ext cx="6699900" cy="860400"/>
          </a:xfrm>
          <a:prstGeom prst="rect">
            <a:avLst/>
          </a:prstGeom>
          <a:noFill/>
          <a:ln>
            <a:noFill/>
          </a:ln>
        </p:spPr>
        <p:txBody>
          <a:bodyPr spcFirstLastPara="1" wrap="square" lIns="91425" tIns="45700" rIns="91425" bIns="45700" anchor="t" anchorCtr="0"/>
          <a:lstStyle>
            <a:lvl1pPr marL="457200" marR="0" lvl="0" indent="-228600" algn="r" rtl="0">
              <a:spcBef>
                <a:spcPts val="400"/>
              </a:spcBef>
              <a:spcAft>
                <a:spcPts val="0"/>
              </a:spcAft>
              <a:buClr>
                <a:srgbClr val="6D1D6B"/>
              </a:buClr>
              <a:buSzPts val="2900"/>
              <a:buFont typeface="Arial"/>
              <a:buNone/>
              <a:defRPr sz="20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6D1D6B"/>
              </a:buClr>
              <a:buSzPts val="261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600"/>
              </a:spcBef>
              <a:spcAft>
                <a:spcPts val="0"/>
              </a:spcAft>
              <a:buClr>
                <a:srgbClr val="6D1D6B"/>
              </a:buClr>
              <a:buSzPts val="232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6pPr>
            <a:lvl7pPr marL="3200400" marR="0" lvl="6"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7pPr>
            <a:lvl8pPr marL="3657600" marR="0" lvl="7"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8pPr>
            <a:lvl9pPr marL="4114800" marR="0" lvl="8" indent="-228600" algn="l" rtl="0">
              <a:spcBef>
                <a:spcPts val="600"/>
              </a:spcBef>
              <a:spcAft>
                <a:spcPts val="600"/>
              </a:spcAft>
              <a:buClr>
                <a:srgbClr val="6D1D6B"/>
              </a:buClr>
              <a:buSzPts val="203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238" name="Google Shape;238;p45"/>
          <p:cNvSpPr txBox="1">
            <a:spLocks noGrp="1"/>
          </p:cNvSpPr>
          <p:nvPr>
            <p:ph type="dt" idx="10"/>
          </p:nvPr>
        </p:nvSpPr>
        <p:spPr>
          <a:xfrm>
            <a:off x="7358679" y="6116070"/>
            <a:ext cx="857400" cy="3651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39" name="Google Shape;239;p45"/>
          <p:cNvSpPr txBox="1">
            <a:spLocks noGrp="1"/>
          </p:cNvSpPr>
          <p:nvPr>
            <p:ph type="ftr" idx="11"/>
          </p:nvPr>
        </p:nvSpPr>
        <p:spPr>
          <a:xfrm>
            <a:off x="1986997" y="6116070"/>
            <a:ext cx="53145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40" name="Google Shape;240;p45"/>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a:solidFill>
                  <a:schemeClr val="dk1"/>
                </a:solidFill>
                <a:latin typeface="Corbel"/>
                <a:ea typeface="Corbel"/>
                <a:cs typeface="Corbel"/>
                <a:sym typeface="Corbel"/>
              </a:defRPr>
            </a:lvl1pPr>
            <a:lvl2pPr marL="0" marR="0" lvl="1" indent="0" algn="r" rtl="0">
              <a:spcBef>
                <a:spcPts val="0"/>
              </a:spcBef>
              <a:buNone/>
              <a:defRPr sz="1000" b="0" i="0">
                <a:solidFill>
                  <a:schemeClr val="dk1"/>
                </a:solidFill>
                <a:latin typeface="Corbel"/>
                <a:ea typeface="Corbel"/>
                <a:cs typeface="Corbel"/>
                <a:sym typeface="Corbel"/>
              </a:defRPr>
            </a:lvl2pPr>
            <a:lvl3pPr marL="0" marR="0" lvl="2" indent="0" algn="r" rtl="0">
              <a:spcBef>
                <a:spcPts val="0"/>
              </a:spcBef>
              <a:buNone/>
              <a:defRPr sz="1000" b="0" i="0">
                <a:solidFill>
                  <a:schemeClr val="dk1"/>
                </a:solidFill>
                <a:latin typeface="Corbel"/>
                <a:ea typeface="Corbel"/>
                <a:cs typeface="Corbel"/>
                <a:sym typeface="Corbel"/>
              </a:defRPr>
            </a:lvl3pPr>
            <a:lvl4pPr marL="0" marR="0" lvl="3" indent="0" algn="r" rtl="0">
              <a:spcBef>
                <a:spcPts val="0"/>
              </a:spcBef>
              <a:buNone/>
              <a:defRPr sz="1000" b="0" i="0">
                <a:solidFill>
                  <a:schemeClr val="dk1"/>
                </a:solidFill>
                <a:latin typeface="Corbel"/>
                <a:ea typeface="Corbel"/>
                <a:cs typeface="Corbel"/>
                <a:sym typeface="Corbel"/>
              </a:defRPr>
            </a:lvl4pPr>
            <a:lvl5pPr marL="0" marR="0" lvl="4" indent="0" algn="r" rtl="0">
              <a:spcBef>
                <a:spcPts val="0"/>
              </a:spcBef>
              <a:buNone/>
              <a:defRPr sz="1000" b="0" i="0">
                <a:solidFill>
                  <a:schemeClr val="dk1"/>
                </a:solidFill>
                <a:latin typeface="Corbel"/>
                <a:ea typeface="Corbel"/>
                <a:cs typeface="Corbel"/>
                <a:sym typeface="Corbel"/>
              </a:defRPr>
            </a:lvl5pPr>
            <a:lvl6pPr marL="0" marR="0" lvl="5" indent="0" algn="r" rtl="0">
              <a:spcBef>
                <a:spcPts val="0"/>
              </a:spcBef>
              <a:buNone/>
              <a:defRPr sz="1000" b="0" i="0">
                <a:solidFill>
                  <a:schemeClr val="dk1"/>
                </a:solidFill>
                <a:latin typeface="Corbel"/>
                <a:ea typeface="Corbel"/>
                <a:cs typeface="Corbel"/>
                <a:sym typeface="Corbel"/>
              </a:defRPr>
            </a:lvl6pPr>
            <a:lvl7pPr marL="0" marR="0" lvl="6" indent="0" algn="r" rtl="0">
              <a:spcBef>
                <a:spcPts val="0"/>
              </a:spcBef>
              <a:buNone/>
              <a:defRPr sz="1000" b="0" i="0">
                <a:solidFill>
                  <a:schemeClr val="dk1"/>
                </a:solidFill>
                <a:latin typeface="Corbel"/>
                <a:ea typeface="Corbel"/>
                <a:cs typeface="Corbel"/>
                <a:sym typeface="Corbel"/>
              </a:defRPr>
            </a:lvl7pPr>
            <a:lvl8pPr marL="0" marR="0" lvl="7" indent="0" algn="r" rtl="0">
              <a:spcBef>
                <a:spcPts val="0"/>
              </a:spcBef>
              <a:buNone/>
              <a:defRPr sz="1000" b="0" i="0">
                <a:solidFill>
                  <a:schemeClr val="dk1"/>
                </a:solidFill>
                <a:latin typeface="Corbel"/>
                <a:ea typeface="Corbel"/>
                <a:cs typeface="Corbel"/>
                <a:sym typeface="Corbel"/>
              </a:defRPr>
            </a:lvl8pPr>
            <a:lvl9pPr marL="0" marR="0" lvl="8" indent="0" algn="r" rtl="0">
              <a:spcBef>
                <a:spcPts val="0"/>
              </a:spcBef>
              <a:buNone/>
              <a:defRPr sz="1000" b="0" i="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1"/>
        <p:cNvGrpSpPr/>
        <p:nvPr/>
      </p:nvGrpSpPr>
      <p:grpSpPr>
        <a:xfrm>
          <a:off x="0" y="0"/>
          <a:ext cx="0" cy="0"/>
          <a:chOff x="0" y="0"/>
          <a:chExt cx="0" cy="0"/>
        </a:xfrm>
      </p:grpSpPr>
      <p:sp>
        <p:nvSpPr>
          <p:cNvPr id="242" name="Google Shape;242;p46"/>
          <p:cNvSpPr txBox="1">
            <a:spLocks noGrp="1"/>
          </p:cNvSpPr>
          <p:nvPr>
            <p:ph type="title"/>
          </p:nvPr>
        </p:nvSpPr>
        <p:spPr>
          <a:xfrm>
            <a:off x="982133" y="685801"/>
            <a:ext cx="7704600" cy="17526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43" name="Google Shape;243;p46"/>
          <p:cNvSpPr txBox="1">
            <a:spLocks noGrp="1"/>
          </p:cNvSpPr>
          <p:nvPr>
            <p:ph type="body" idx="1"/>
          </p:nvPr>
        </p:nvSpPr>
        <p:spPr>
          <a:xfrm>
            <a:off x="982133" y="2667000"/>
            <a:ext cx="3739800" cy="3368700"/>
          </a:xfrm>
          <a:prstGeom prst="rect">
            <a:avLst/>
          </a:prstGeom>
          <a:noFill/>
          <a:ln>
            <a:noFill/>
          </a:ln>
        </p:spPr>
        <p:txBody>
          <a:bodyPr spcFirstLastPara="1" wrap="square" lIns="91425" tIns="45700" rIns="91425" bIns="45700" anchor="ctr" anchorCtr="0"/>
          <a:lstStyle>
            <a:lvl1pPr marL="457200" marR="0" lvl="0" indent="-394335" algn="l" rtl="0">
              <a:spcBef>
                <a:spcPts val="360"/>
              </a:spcBef>
              <a:spcAft>
                <a:spcPts val="0"/>
              </a:spcAft>
              <a:buClr>
                <a:srgbClr val="6D1D6B"/>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75919" algn="l" rtl="0">
              <a:spcBef>
                <a:spcPts val="600"/>
              </a:spcBef>
              <a:spcAft>
                <a:spcPts val="0"/>
              </a:spcAft>
              <a:buClr>
                <a:srgbClr val="6D1D6B"/>
              </a:buClr>
              <a:buSzPts val="2320"/>
              <a:buFont typeface="Arial"/>
              <a:buChar char="•"/>
              <a:defRPr sz="1600" b="0" i="0" u="none" strike="noStrike" cap="none">
                <a:solidFill>
                  <a:schemeClr val="dk1"/>
                </a:solidFill>
                <a:latin typeface="Corbel"/>
                <a:ea typeface="Corbel"/>
                <a:cs typeface="Corbel"/>
                <a:sym typeface="Corbel"/>
              </a:defRPr>
            </a:lvl2pPr>
            <a:lvl3pPr marL="1371600" marR="0" lvl="2" indent="-357505"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3pPr>
            <a:lvl4pPr marL="1828800" marR="0" lvl="3" indent="-339089" algn="l" rtl="0">
              <a:spcBef>
                <a:spcPts val="600"/>
              </a:spcBef>
              <a:spcAft>
                <a:spcPts val="0"/>
              </a:spcAft>
              <a:buClr>
                <a:srgbClr val="6D1D6B"/>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39089" algn="l" rtl="0">
              <a:spcBef>
                <a:spcPts val="600"/>
              </a:spcBef>
              <a:spcAft>
                <a:spcPts val="0"/>
              </a:spcAft>
              <a:buClr>
                <a:srgbClr val="6D1D6B"/>
              </a:buClr>
              <a:buSzPts val="1740"/>
              <a:buFont typeface="Arial"/>
              <a:buChar char="•"/>
              <a:defRPr sz="1200" b="0" i="0" u="none" strike="noStrike" cap="none">
                <a:solidFill>
                  <a:schemeClr val="dk1"/>
                </a:solidFill>
                <a:latin typeface="Corbel"/>
                <a:ea typeface="Corbel"/>
                <a:cs typeface="Corbel"/>
                <a:sym typeface="Corbel"/>
              </a:defRPr>
            </a:lvl5pPr>
            <a:lvl6pPr marL="2743200" marR="0" lvl="5" indent="-339089" algn="l" rtl="0">
              <a:spcBef>
                <a:spcPts val="600"/>
              </a:spcBef>
              <a:spcAft>
                <a:spcPts val="0"/>
              </a:spcAft>
              <a:buClr>
                <a:srgbClr val="6D1D6B"/>
              </a:buClr>
              <a:buSzPts val="1740"/>
              <a:buFont typeface="Arial"/>
              <a:buChar char="•"/>
              <a:defRPr sz="1200" b="0" i="0" u="none" strike="noStrike" cap="none">
                <a:solidFill>
                  <a:schemeClr val="dk1"/>
                </a:solidFill>
                <a:latin typeface="Corbel"/>
                <a:ea typeface="Corbel"/>
                <a:cs typeface="Corbel"/>
                <a:sym typeface="Corbel"/>
              </a:defRPr>
            </a:lvl6pPr>
            <a:lvl7pPr marL="3200400" marR="0" lvl="6" indent="-339089" algn="l" rtl="0">
              <a:spcBef>
                <a:spcPts val="600"/>
              </a:spcBef>
              <a:spcAft>
                <a:spcPts val="0"/>
              </a:spcAft>
              <a:buClr>
                <a:srgbClr val="6D1D6B"/>
              </a:buClr>
              <a:buSzPts val="1740"/>
              <a:buFont typeface="Arial"/>
              <a:buChar char="•"/>
              <a:defRPr sz="1200" b="0" i="0" u="none" strike="noStrike" cap="none">
                <a:solidFill>
                  <a:schemeClr val="dk1"/>
                </a:solidFill>
                <a:latin typeface="Corbel"/>
                <a:ea typeface="Corbel"/>
                <a:cs typeface="Corbel"/>
                <a:sym typeface="Corbel"/>
              </a:defRPr>
            </a:lvl7pPr>
            <a:lvl8pPr marL="3657600" marR="0" lvl="7" indent="-339090" algn="l" rtl="0">
              <a:spcBef>
                <a:spcPts val="600"/>
              </a:spcBef>
              <a:spcAft>
                <a:spcPts val="0"/>
              </a:spcAft>
              <a:buClr>
                <a:srgbClr val="6D1D6B"/>
              </a:buClr>
              <a:buSzPts val="1740"/>
              <a:buFont typeface="Arial"/>
              <a:buChar char="•"/>
              <a:defRPr sz="1200" b="0" i="0" u="none" strike="noStrike" cap="none">
                <a:solidFill>
                  <a:schemeClr val="dk1"/>
                </a:solidFill>
                <a:latin typeface="Corbel"/>
                <a:ea typeface="Corbel"/>
                <a:cs typeface="Corbel"/>
                <a:sym typeface="Corbel"/>
              </a:defRPr>
            </a:lvl8pPr>
            <a:lvl9pPr marL="4114800" marR="0" lvl="8" indent="-339090" algn="l" rtl="0">
              <a:spcBef>
                <a:spcPts val="600"/>
              </a:spcBef>
              <a:spcAft>
                <a:spcPts val="600"/>
              </a:spcAft>
              <a:buClr>
                <a:srgbClr val="6D1D6B"/>
              </a:buClr>
              <a:buSzPts val="1740"/>
              <a:buFont typeface="Arial"/>
              <a:buChar char="•"/>
              <a:defRPr sz="1200" b="0" i="0" u="none" strike="noStrike" cap="none">
                <a:solidFill>
                  <a:schemeClr val="dk1"/>
                </a:solidFill>
                <a:latin typeface="Corbel"/>
                <a:ea typeface="Corbel"/>
                <a:cs typeface="Corbel"/>
                <a:sym typeface="Corbel"/>
              </a:defRPr>
            </a:lvl9pPr>
          </a:lstStyle>
          <a:p>
            <a:endParaRPr/>
          </a:p>
        </p:txBody>
      </p:sp>
      <p:sp>
        <p:nvSpPr>
          <p:cNvPr id="244" name="Google Shape;244;p46"/>
          <p:cNvSpPr txBox="1">
            <a:spLocks noGrp="1"/>
          </p:cNvSpPr>
          <p:nvPr>
            <p:ph type="body" idx="2"/>
          </p:nvPr>
        </p:nvSpPr>
        <p:spPr>
          <a:xfrm>
            <a:off x="4946904" y="2667000"/>
            <a:ext cx="3739800" cy="3346800"/>
          </a:xfrm>
          <a:prstGeom prst="rect">
            <a:avLst/>
          </a:prstGeom>
          <a:noFill/>
          <a:ln>
            <a:noFill/>
          </a:ln>
        </p:spPr>
        <p:txBody>
          <a:bodyPr spcFirstLastPara="1" wrap="square" lIns="91425" tIns="45700" rIns="91425" bIns="45700" anchor="ctr" anchorCtr="0"/>
          <a:lstStyle>
            <a:lvl1pPr marL="457200" marR="0" lvl="0" indent="-394335" algn="l" rtl="0">
              <a:spcBef>
                <a:spcPts val="360"/>
              </a:spcBef>
              <a:spcAft>
                <a:spcPts val="0"/>
              </a:spcAft>
              <a:buClr>
                <a:srgbClr val="6D1D6B"/>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75919" algn="l" rtl="0">
              <a:spcBef>
                <a:spcPts val="600"/>
              </a:spcBef>
              <a:spcAft>
                <a:spcPts val="0"/>
              </a:spcAft>
              <a:buClr>
                <a:srgbClr val="6D1D6B"/>
              </a:buClr>
              <a:buSzPts val="2320"/>
              <a:buFont typeface="Arial"/>
              <a:buChar char="•"/>
              <a:defRPr sz="1600" b="0" i="0" u="none" strike="noStrike" cap="none">
                <a:solidFill>
                  <a:schemeClr val="dk1"/>
                </a:solidFill>
                <a:latin typeface="Corbel"/>
                <a:ea typeface="Corbel"/>
                <a:cs typeface="Corbel"/>
                <a:sym typeface="Corbel"/>
              </a:defRPr>
            </a:lvl2pPr>
            <a:lvl3pPr marL="1371600" marR="0" lvl="2" indent="-357505"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3pPr>
            <a:lvl4pPr marL="1828800" marR="0" lvl="3" indent="-339089" algn="l" rtl="0">
              <a:spcBef>
                <a:spcPts val="600"/>
              </a:spcBef>
              <a:spcAft>
                <a:spcPts val="0"/>
              </a:spcAft>
              <a:buClr>
                <a:srgbClr val="6D1D6B"/>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39089" algn="l" rtl="0">
              <a:spcBef>
                <a:spcPts val="600"/>
              </a:spcBef>
              <a:spcAft>
                <a:spcPts val="0"/>
              </a:spcAft>
              <a:buClr>
                <a:srgbClr val="6D1D6B"/>
              </a:buClr>
              <a:buSzPts val="1740"/>
              <a:buFont typeface="Arial"/>
              <a:buChar char="•"/>
              <a:defRPr sz="1200" b="0" i="0" u="none" strike="noStrike" cap="none">
                <a:solidFill>
                  <a:schemeClr val="dk1"/>
                </a:solidFill>
                <a:latin typeface="Corbel"/>
                <a:ea typeface="Corbel"/>
                <a:cs typeface="Corbel"/>
                <a:sym typeface="Corbel"/>
              </a:defRPr>
            </a:lvl5pPr>
            <a:lvl6pPr marL="2743200" marR="0" lvl="5" indent="-339089" algn="l" rtl="0">
              <a:spcBef>
                <a:spcPts val="600"/>
              </a:spcBef>
              <a:spcAft>
                <a:spcPts val="0"/>
              </a:spcAft>
              <a:buClr>
                <a:srgbClr val="6D1D6B"/>
              </a:buClr>
              <a:buSzPts val="1740"/>
              <a:buFont typeface="Arial"/>
              <a:buChar char="•"/>
              <a:defRPr sz="1200" b="0" i="0" u="none" strike="noStrike" cap="none">
                <a:solidFill>
                  <a:schemeClr val="dk1"/>
                </a:solidFill>
                <a:latin typeface="Corbel"/>
                <a:ea typeface="Corbel"/>
                <a:cs typeface="Corbel"/>
                <a:sym typeface="Corbel"/>
              </a:defRPr>
            </a:lvl6pPr>
            <a:lvl7pPr marL="3200400" marR="0" lvl="6" indent="-339089" algn="l" rtl="0">
              <a:spcBef>
                <a:spcPts val="600"/>
              </a:spcBef>
              <a:spcAft>
                <a:spcPts val="0"/>
              </a:spcAft>
              <a:buClr>
                <a:srgbClr val="6D1D6B"/>
              </a:buClr>
              <a:buSzPts val="1740"/>
              <a:buFont typeface="Arial"/>
              <a:buChar char="•"/>
              <a:defRPr sz="1200" b="0" i="0" u="none" strike="noStrike" cap="none">
                <a:solidFill>
                  <a:schemeClr val="dk1"/>
                </a:solidFill>
                <a:latin typeface="Corbel"/>
                <a:ea typeface="Corbel"/>
                <a:cs typeface="Corbel"/>
                <a:sym typeface="Corbel"/>
              </a:defRPr>
            </a:lvl7pPr>
            <a:lvl8pPr marL="3657600" marR="0" lvl="7" indent="-339090" algn="l" rtl="0">
              <a:spcBef>
                <a:spcPts val="600"/>
              </a:spcBef>
              <a:spcAft>
                <a:spcPts val="0"/>
              </a:spcAft>
              <a:buClr>
                <a:srgbClr val="6D1D6B"/>
              </a:buClr>
              <a:buSzPts val="1740"/>
              <a:buFont typeface="Arial"/>
              <a:buChar char="•"/>
              <a:defRPr sz="1200" b="0" i="0" u="none" strike="noStrike" cap="none">
                <a:solidFill>
                  <a:schemeClr val="dk1"/>
                </a:solidFill>
                <a:latin typeface="Corbel"/>
                <a:ea typeface="Corbel"/>
                <a:cs typeface="Corbel"/>
                <a:sym typeface="Corbel"/>
              </a:defRPr>
            </a:lvl8pPr>
            <a:lvl9pPr marL="4114800" marR="0" lvl="8" indent="-339090" algn="l" rtl="0">
              <a:spcBef>
                <a:spcPts val="600"/>
              </a:spcBef>
              <a:spcAft>
                <a:spcPts val="600"/>
              </a:spcAft>
              <a:buClr>
                <a:srgbClr val="6D1D6B"/>
              </a:buClr>
              <a:buSzPts val="1740"/>
              <a:buFont typeface="Arial"/>
              <a:buChar char="•"/>
              <a:defRPr sz="1200" b="0" i="0" u="none" strike="noStrike" cap="none">
                <a:solidFill>
                  <a:schemeClr val="dk1"/>
                </a:solidFill>
                <a:latin typeface="Corbel"/>
                <a:ea typeface="Corbel"/>
                <a:cs typeface="Corbel"/>
                <a:sym typeface="Corbel"/>
              </a:defRPr>
            </a:lvl9pPr>
          </a:lstStyle>
          <a:p>
            <a:endParaRPr/>
          </a:p>
        </p:txBody>
      </p:sp>
      <p:sp>
        <p:nvSpPr>
          <p:cNvPr id="245" name="Google Shape;245;p46"/>
          <p:cNvSpPr txBox="1">
            <a:spLocks noGrp="1"/>
          </p:cNvSpPr>
          <p:nvPr>
            <p:ph type="dt" idx="10"/>
          </p:nvPr>
        </p:nvSpPr>
        <p:spPr>
          <a:xfrm>
            <a:off x="7358679" y="6116070"/>
            <a:ext cx="857400" cy="3651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46" name="Google Shape;246;p46"/>
          <p:cNvSpPr txBox="1">
            <a:spLocks noGrp="1"/>
          </p:cNvSpPr>
          <p:nvPr>
            <p:ph type="ftr" idx="11"/>
          </p:nvPr>
        </p:nvSpPr>
        <p:spPr>
          <a:xfrm>
            <a:off x="1986997" y="6116070"/>
            <a:ext cx="53145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47" name="Google Shape;247;p46"/>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a:solidFill>
                  <a:schemeClr val="dk1"/>
                </a:solidFill>
                <a:latin typeface="Corbel"/>
                <a:ea typeface="Corbel"/>
                <a:cs typeface="Corbel"/>
                <a:sym typeface="Corbel"/>
              </a:defRPr>
            </a:lvl1pPr>
            <a:lvl2pPr marL="0" marR="0" lvl="1" indent="0" algn="r" rtl="0">
              <a:spcBef>
                <a:spcPts val="0"/>
              </a:spcBef>
              <a:buNone/>
              <a:defRPr sz="1000" b="0" i="0">
                <a:solidFill>
                  <a:schemeClr val="dk1"/>
                </a:solidFill>
                <a:latin typeface="Corbel"/>
                <a:ea typeface="Corbel"/>
                <a:cs typeface="Corbel"/>
                <a:sym typeface="Corbel"/>
              </a:defRPr>
            </a:lvl2pPr>
            <a:lvl3pPr marL="0" marR="0" lvl="2" indent="0" algn="r" rtl="0">
              <a:spcBef>
                <a:spcPts val="0"/>
              </a:spcBef>
              <a:buNone/>
              <a:defRPr sz="1000" b="0" i="0">
                <a:solidFill>
                  <a:schemeClr val="dk1"/>
                </a:solidFill>
                <a:latin typeface="Corbel"/>
                <a:ea typeface="Corbel"/>
                <a:cs typeface="Corbel"/>
                <a:sym typeface="Corbel"/>
              </a:defRPr>
            </a:lvl3pPr>
            <a:lvl4pPr marL="0" marR="0" lvl="3" indent="0" algn="r" rtl="0">
              <a:spcBef>
                <a:spcPts val="0"/>
              </a:spcBef>
              <a:buNone/>
              <a:defRPr sz="1000" b="0" i="0">
                <a:solidFill>
                  <a:schemeClr val="dk1"/>
                </a:solidFill>
                <a:latin typeface="Corbel"/>
                <a:ea typeface="Corbel"/>
                <a:cs typeface="Corbel"/>
                <a:sym typeface="Corbel"/>
              </a:defRPr>
            </a:lvl4pPr>
            <a:lvl5pPr marL="0" marR="0" lvl="4" indent="0" algn="r" rtl="0">
              <a:spcBef>
                <a:spcPts val="0"/>
              </a:spcBef>
              <a:buNone/>
              <a:defRPr sz="1000" b="0" i="0">
                <a:solidFill>
                  <a:schemeClr val="dk1"/>
                </a:solidFill>
                <a:latin typeface="Corbel"/>
                <a:ea typeface="Corbel"/>
                <a:cs typeface="Corbel"/>
                <a:sym typeface="Corbel"/>
              </a:defRPr>
            </a:lvl5pPr>
            <a:lvl6pPr marL="0" marR="0" lvl="5" indent="0" algn="r" rtl="0">
              <a:spcBef>
                <a:spcPts val="0"/>
              </a:spcBef>
              <a:buNone/>
              <a:defRPr sz="1000" b="0" i="0">
                <a:solidFill>
                  <a:schemeClr val="dk1"/>
                </a:solidFill>
                <a:latin typeface="Corbel"/>
                <a:ea typeface="Corbel"/>
                <a:cs typeface="Corbel"/>
                <a:sym typeface="Corbel"/>
              </a:defRPr>
            </a:lvl6pPr>
            <a:lvl7pPr marL="0" marR="0" lvl="6" indent="0" algn="r" rtl="0">
              <a:spcBef>
                <a:spcPts val="0"/>
              </a:spcBef>
              <a:buNone/>
              <a:defRPr sz="1000" b="0" i="0">
                <a:solidFill>
                  <a:schemeClr val="dk1"/>
                </a:solidFill>
                <a:latin typeface="Corbel"/>
                <a:ea typeface="Corbel"/>
                <a:cs typeface="Corbel"/>
                <a:sym typeface="Corbel"/>
              </a:defRPr>
            </a:lvl7pPr>
            <a:lvl8pPr marL="0" marR="0" lvl="7" indent="0" algn="r" rtl="0">
              <a:spcBef>
                <a:spcPts val="0"/>
              </a:spcBef>
              <a:buNone/>
              <a:defRPr sz="1000" b="0" i="0">
                <a:solidFill>
                  <a:schemeClr val="dk1"/>
                </a:solidFill>
                <a:latin typeface="Corbel"/>
                <a:ea typeface="Corbel"/>
                <a:cs typeface="Corbel"/>
                <a:sym typeface="Corbel"/>
              </a:defRPr>
            </a:lvl8pPr>
            <a:lvl9pPr marL="0" marR="0" lvl="8" indent="0" algn="r" rtl="0">
              <a:spcBef>
                <a:spcPts val="0"/>
              </a:spcBef>
              <a:buNone/>
              <a:defRPr sz="1000" b="0" i="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8"/>
        <p:cNvGrpSpPr/>
        <p:nvPr/>
      </p:nvGrpSpPr>
      <p:grpSpPr>
        <a:xfrm>
          <a:off x="0" y="0"/>
          <a:ext cx="0" cy="0"/>
          <a:chOff x="0" y="0"/>
          <a:chExt cx="0" cy="0"/>
        </a:xfrm>
      </p:grpSpPr>
      <p:sp>
        <p:nvSpPr>
          <p:cNvPr id="249" name="Google Shape;249;p47"/>
          <p:cNvSpPr txBox="1">
            <a:spLocks noGrp="1"/>
          </p:cNvSpPr>
          <p:nvPr>
            <p:ph type="title"/>
          </p:nvPr>
        </p:nvSpPr>
        <p:spPr>
          <a:xfrm>
            <a:off x="982133" y="457201"/>
            <a:ext cx="7704600" cy="19812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50" name="Google Shape;250;p47"/>
          <p:cNvSpPr txBox="1">
            <a:spLocks noGrp="1"/>
          </p:cNvSpPr>
          <p:nvPr>
            <p:ph type="body" idx="1"/>
          </p:nvPr>
        </p:nvSpPr>
        <p:spPr>
          <a:xfrm>
            <a:off x="1329481" y="2658533"/>
            <a:ext cx="3456300" cy="576300"/>
          </a:xfrm>
          <a:prstGeom prst="rect">
            <a:avLst/>
          </a:prstGeom>
          <a:noFill/>
          <a:ln>
            <a:noFill/>
          </a:ln>
        </p:spPr>
        <p:txBody>
          <a:bodyPr spcFirstLastPara="1" wrap="square" lIns="91425" tIns="45700" rIns="91425" bIns="45700" anchor="b" anchorCtr="0"/>
          <a:lstStyle>
            <a:lvl1pPr marL="457200" marR="0" lvl="0" indent="-228600" algn="l" rtl="0">
              <a:spcBef>
                <a:spcPts val="560"/>
              </a:spcBef>
              <a:spcAft>
                <a:spcPts val="0"/>
              </a:spcAft>
              <a:buClr>
                <a:srgbClr val="6D1D6B"/>
              </a:buClr>
              <a:buSzPts val="4060"/>
              <a:buFont typeface="Arial"/>
              <a:buNone/>
              <a:defRPr sz="2800" b="0" i="0" u="none" strike="noStrike" cap="none">
                <a:solidFill>
                  <a:srgbClr val="6D1D6B"/>
                </a:solidFill>
                <a:latin typeface="Corbel"/>
                <a:ea typeface="Corbel"/>
                <a:cs typeface="Corbel"/>
                <a:sym typeface="Corbel"/>
              </a:defRPr>
            </a:lvl1pPr>
            <a:lvl2pPr marL="914400" marR="0" lvl="1" indent="-228600" algn="l" rtl="0">
              <a:spcBef>
                <a:spcPts val="600"/>
              </a:spcBef>
              <a:spcAft>
                <a:spcPts val="0"/>
              </a:spcAft>
              <a:buClr>
                <a:srgbClr val="6D1D6B"/>
              </a:buClr>
              <a:buSzPts val="2900"/>
              <a:buFont typeface="Arial"/>
              <a:buNone/>
              <a:defRPr sz="2000" b="1" i="0" u="none" strike="noStrike" cap="none">
                <a:solidFill>
                  <a:schemeClr val="dk1"/>
                </a:solidFill>
                <a:latin typeface="Corbel"/>
                <a:ea typeface="Corbel"/>
                <a:cs typeface="Corbel"/>
                <a:sym typeface="Corbel"/>
              </a:defRPr>
            </a:lvl2pPr>
            <a:lvl3pPr marL="1371600" marR="0" lvl="2" indent="-228600" algn="l" rtl="0">
              <a:spcBef>
                <a:spcPts val="600"/>
              </a:spcBef>
              <a:spcAft>
                <a:spcPts val="0"/>
              </a:spcAft>
              <a:buClr>
                <a:srgbClr val="6D1D6B"/>
              </a:buClr>
              <a:buSzPts val="2610"/>
              <a:buFont typeface="Arial"/>
              <a:buNone/>
              <a:defRPr sz="1800" b="1" i="0" u="none" strike="noStrike" cap="none">
                <a:solidFill>
                  <a:schemeClr val="dk1"/>
                </a:solidFill>
                <a:latin typeface="Corbel"/>
                <a:ea typeface="Corbel"/>
                <a:cs typeface="Corbel"/>
                <a:sym typeface="Corbel"/>
              </a:defRPr>
            </a:lvl3pPr>
            <a:lvl4pPr marL="1828800" marR="0" lvl="3" indent="-228600" algn="l" rtl="0">
              <a:spcBef>
                <a:spcPts val="600"/>
              </a:spcBef>
              <a:spcAft>
                <a:spcPts val="0"/>
              </a:spcAft>
              <a:buClr>
                <a:srgbClr val="6D1D6B"/>
              </a:buClr>
              <a:buSzPts val="2320"/>
              <a:buFont typeface="Arial"/>
              <a:buNone/>
              <a:defRPr sz="1600" b="1" i="0" u="none" strike="noStrike" cap="none">
                <a:solidFill>
                  <a:schemeClr val="dk1"/>
                </a:solidFill>
                <a:latin typeface="Corbel"/>
                <a:ea typeface="Corbel"/>
                <a:cs typeface="Corbel"/>
                <a:sym typeface="Corbel"/>
              </a:defRPr>
            </a:lvl4pPr>
            <a:lvl5pPr marL="2286000" marR="0" lvl="4" indent="-228600" algn="l" rtl="0">
              <a:spcBef>
                <a:spcPts val="600"/>
              </a:spcBef>
              <a:spcAft>
                <a:spcPts val="0"/>
              </a:spcAft>
              <a:buClr>
                <a:srgbClr val="6D1D6B"/>
              </a:buClr>
              <a:buSzPts val="2320"/>
              <a:buFont typeface="Arial"/>
              <a:buNone/>
              <a:defRPr sz="1600" b="1" i="0" u="none" strike="noStrike" cap="none">
                <a:solidFill>
                  <a:schemeClr val="dk1"/>
                </a:solidFill>
                <a:latin typeface="Corbel"/>
                <a:ea typeface="Corbel"/>
                <a:cs typeface="Corbel"/>
                <a:sym typeface="Corbel"/>
              </a:defRPr>
            </a:lvl5pPr>
            <a:lvl6pPr marL="2743200" marR="0" lvl="5" indent="-228600" algn="l" rtl="0">
              <a:spcBef>
                <a:spcPts val="600"/>
              </a:spcBef>
              <a:spcAft>
                <a:spcPts val="0"/>
              </a:spcAft>
              <a:buClr>
                <a:srgbClr val="6D1D6B"/>
              </a:buClr>
              <a:buSzPts val="2320"/>
              <a:buFont typeface="Arial"/>
              <a:buNone/>
              <a:defRPr sz="1600" b="1" i="0" u="none" strike="noStrike" cap="none">
                <a:solidFill>
                  <a:schemeClr val="dk1"/>
                </a:solidFill>
                <a:latin typeface="Corbel"/>
                <a:ea typeface="Corbel"/>
                <a:cs typeface="Corbel"/>
                <a:sym typeface="Corbel"/>
              </a:defRPr>
            </a:lvl6pPr>
            <a:lvl7pPr marL="3200400" marR="0" lvl="6" indent="-228600" algn="l" rtl="0">
              <a:spcBef>
                <a:spcPts val="600"/>
              </a:spcBef>
              <a:spcAft>
                <a:spcPts val="0"/>
              </a:spcAft>
              <a:buClr>
                <a:srgbClr val="6D1D6B"/>
              </a:buClr>
              <a:buSzPts val="2320"/>
              <a:buFont typeface="Arial"/>
              <a:buNone/>
              <a:defRPr sz="1600" b="1" i="0" u="none" strike="noStrike" cap="none">
                <a:solidFill>
                  <a:schemeClr val="dk1"/>
                </a:solidFill>
                <a:latin typeface="Corbel"/>
                <a:ea typeface="Corbel"/>
                <a:cs typeface="Corbel"/>
                <a:sym typeface="Corbel"/>
              </a:defRPr>
            </a:lvl7pPr>
            <a:lvl8pPr marL="3657600" marR="0" lvl="7" indent="-228600" algn="l" rtl="0">
              <a:spcBef>
                <a:spcPts val="600"/>
              </a:spcBef>
              <a:spcAft>
                <a:spcPts val="0"/>
              </a:spcAft>
              <a:buClr>
                <a:srgbClr val="6D1D6B"/>
              </a:buClr>
              <a:buSzPts val="2320"/>
              <a:buFont typeface="Arial"/>
              <a:buNone/>
              <a:defRPr sz="1600" b="1" i="0" u="none" strike="noStrike" cap="none">
                <a:solidFill>
                  <a:schemeClr val="dk1"/>
                </a:solidFill>
                <a:latin typeface="Corbel"/>
                <a:ea typeface="Corbel"/>
                <a:cs typeface="Corbel"/>
                <a:sym typeface="Corbel"/>
              </a:defRPr>
            </a:lvl8pPr>
            <a:lvl9pPr marL="4114800" marR="0" lvl="8" indent="-228600" algn="l" rtl="0">
              <a:spcBef>
                <a:spcPts val="600"/>
              </a:spcBef>
              <a:spcAft>
                <a:spcPts val="600"/>
              </a:spcAft>
              <a:buClr>
                <a:srgbClr val="6D1D6B"/>
              </a:buClr>
              <a:buSzPts val="2320"/>
              <a:buFont typeface="Arial"/>
              <a:buNone/>
              <a:defRPr sz="1600" b="1" i="0" u="none" strike="noStrike" cap="none">
                <a:solidFill>
                  <a:schemeClr val="dk1"/>
                </a:solidFill>
                <a:latin typeface="Corbel"/>
                <a:ea typeface="Corbel"/>
                <a:cs typeface="Corbel"/>
                <a:sym typeface="Corbel"/>
              </a:defRPr>
            </a:lvl9pPr>
          </a:lstStyle>
          <a:p>
            <a:endParaRPr/>
          </a:p>
        </p:txBody>
      </p:sp>
      <p:sp>
        <p:nvSpPr>
          <p:cNvPr id="251" name="Google Shape;251;p47"/>
          <p:cNvSpPr txBox="1">
            <a:spLocks noGrp="1"/>
          </p:cNvSpPr>
          <p:nvPr>
            <p:ph type="body" idx="2"/>
          </p:nvPr>
        </p:nvSpPr>
        <p:spPr>
          <a:xfrm>
            <a:off x="1113523" y="3335336"/>
            <a:ext cx="3672300" cy="2665200"/>
          </a:xfrm>
          <a:prstGeom prst="rect">
            <a:avLst/>
          </a:prstGeom>
          <a:noFill/>
          <a:ln>
            <a:noFill/>
          </a:ln>
        </p:spPr>
        <p:txBody>
          <a:bodyPr spcFirstLastPara="1" wrap="square" lIns="91425" tIns="45700" rIns="91425" bIns="45700" anchor="t" anchorCtr="0"/>
          <a:lstStyle>
            <a:lvl1pPr marL="457200" marR="0" lvl="0" indent="-394335" algn="l" rtl="0">
              <a:spcBef>
                <a:spcPts val="360"/>
              </a:spcBef>
              <a:spcAft>
                <a:spcPts val="0"/>
              </a:spcAft>
              <a:buClr>
                <a:srgbClr val="6D1D6B"/>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75919" algn="l" rtl="0">
              <a:spcBef>
                <a:spcPts val="600"/>
              </a:spcBef>
              <a:spcAft>
                <a:spcPts val="0"/>
              </a:spcAft>
              <a:buClr>
                <a:srgbClr val="6D1D6B"/>
              </a:buClr>
              <a:buSzPts val="2320"/>
              <a:buFont typeface="Arial"/>
              <a:buChar char="•"/>
              <a:defRPr sz="1600" b="0" i="0" u="none" strike="noStrike" cap="none">
                <a:solidFill>
                  <a:schemeClr val="dk1"/>
                </a:solidFill>
                <a:latin typeface="Corbel"/>
                <a:ea typeface="Corbel"/>
                <a:cs typeface="Corbel"/>
                <a:sym typeface="Corbel"/>
              </a:defRPr>
            </a:lvl2pPr>
            <a:lvl3pPr marL="1371600" marR="0" lvl="2" indent="-357505"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3pPr>
            <a:lvl4pPr marL="1828800" marR="0" lvl="3" indent="-339089" algn="l" rtl="0">
              <a:spcBef>
                <a:spcPts val="600"/>
              </a:spcBef>
              <a:spcAft>
                <a:spcPts val="0"/>
              </a:spcAft>
              <a:buClr>
                <a:srgbClr val="6D1D6B"/>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39089" algn="l" rtl="0">
              <a:spcBef>
                <a:spcPts val="600"/>
              </a:spcBef>
              <a:spcAft>
                <a:spcPts val="0"/>
              </a:spcAft>
              <a:buClr>
                <a:srgbClr val="6D1D6B"/>
              </a:buClr>
              <a:buSzPts val="1740"/>
              <a:buFont typeface="Arial"/>
              <a:buChar char="•"/>
              <a:defRPr sz="1200" b="0" i="0" u="none" strike="noStrike" cap="none">
                <a:solidFill>
                  <a:schemeClr val="dk1"/>
                </a:solidFill>
                <a:latin typeface="Corbel"/>
                <a:ea typeface="Corbel"/>
                <a:cs typeface="Corbel"/>
                <a:sym typeface="Corbel"/>
              </a:defRPr>
            </a:lvl5pPr>
            <a:lvl6pPr marL="2743200" marR="0" lvl="5" indent="-339089" algn="l" rtl="0">
              <a:spcBef>
                <a:spcPts val="600"/>
              </a:spcBef>
              <a:spcAft>
                <a:spcPts val="0"/>
              </a:spcAft>
              <a:buClr>
                <a:srgbClr val="6D1D6B"/>
              </a:buClr>
              <a:buSzPts val="1740"/>
              <a:buFont typeface="Arial"/>
              <a:buChar char="•"/>
              <a:defRPr sz="1200" b="0" i="0" u="none" strike="noStrike" cap="none">
                <a:solidFill>
                  <a:schemeClr val="dk1"/>
                </a:solidFill>
                <a:latin typeface="Corbel"/>
                <a:ea typeface="Corbel"/>
                <a:cs typeface="Corbel"/>
                <a:sym typeface="Corbel"/>
              </a:defRPr>
            </a:lvl6pPr>
            <a:lvl7pPr marL="3200400" marR="0" lvl="6" indent="-339089" algn="l" rtl="0">
              <a:spcBef>
                <a:spcPts val="600"/>
              </a:spcBef>
              <a:spcAft>
                <a:spcPts val="0"/>
              </a:spcAft>
              <a:buClr>
                <a:srgbClr val="6D1D6B"/>
              </a:buClr>
              <a:buSzPts val="1740"/>
              <a:buFont typeface="Arial"/>
              <a:buChar char="•"/>
              <a:defRPr sz="1200" b="0" i="0" u="none" strike="noStrike" cap="none">
                <a:solidFill>
                  <a:schemeClr val="dk1"/>
                </a:solidFill>
                <a:latin typeface="Corbel"/>
                <a:ea typeface="Corbel"/>
                <a:cs typeface="Corbel"/>
                <a:sym typeface="Corbel"/>
              </a:defRPr>
            </a:lvl7pPr>
            <a:lvl8pPr marL="3657600" marR="0" lvl="7" indent="-339090" algn="l" rtl="0">
              <a:spcBef>
                <a:spcPts val="600"/>
              </a:spcBef>
              <a:spcAft>
                <a:spcPts val="0"/>
              </a:spcAft>
              <a:buClr>
                <a:srgbClr val="6D1D6B"/>
              </a:buClr>
              <a:buSzPts val="1740"/>
              <a:buFont typeface="Arial"/>
              <a:buChar char="•"/>
              <a:defRPr sz="1200" b="0" i="0" u="none" strike="noStrike" cap="none">
                <a:solidFill>
                  <a:schemeClr val="dk1"/>
                </a:solidFill>
                <a:latin typeface="Corbel"/>
                <a:ea typeface="Corbel"/>
                <a:cs typeface="Corbel"/>
                <a:sym typeface="Corbel"/>
              </a:defRPr>
            </a:lvl8pPr>
            <a:lvl9pPr marL="4114800" marR="0" lvl="8" indent="-339090" algn="l" rtl="0">
              <a:spcBef>
                <a:spcPts val="600"/>
              </a:spcBef>
              <a:spcAft>
                <a:spcPts val="600"/>
              </a:spcAft>
              <a:buClr>
                <a:srgbClr val="6D1D6B"/>
              </a:buClr>
              <a:buSzPts val="1740"/>
              <a:buFont typeface="Arial"/>
              <a:buChar char="•"/>
              <a:defRPr sz="1200" b="0" i="0" u="none" strike="noStrike" cap="none">
                <a:solidFill>
                  <a:schemeClr val="dk1"/>
                </a:solidFill>
                <a:latin typeface="Corbel"/>
                <a:ea typeface="Corbel"/>
                <a:cs typeface="Corbel"/>
                <a:sym typeface="Corbel"/>
              </a:defRPr>
            </a:lvl9pPr>
          </a:lstStyle>
          <a:p>
            <a:endParaRPr/>
          </a:p>
        </p:txBody>
      </p:sp>
      <p:sp>
        <p:nvSpPr>
          <p:cNvPr id="252" name="Google Shape;252;p47"/>
          <p:cNvSpPr txBox="1">
            <a:spLocks noGrp="1"/>
          </p:cNvSpPr>
          <p:nvPr>
            <p:ph type="body" idx="3"/>
          </p:nvPr>
        </p:nvSpPr>
        <p:spPr>
          <a:xfrm>
            <a:off x="5161710" y="2667000"/>
            <a:ext cx="3467700" cy="576300"/>
          </a:xfrm>
          <a:prstGeom prst="rect">
            <a:avLst/>
          </a:prstGeom>
          <a:noFill/>
          <a:ln>
            <a:noFill/>
          </a:ln>
        </p:spPr>
        <p:txBody>
          <a:bodyPr spcFirstLastPara="1" wrap="square" lIns="91425" tIns="45700" rIns="91425" bIns="45700" anchor="b" anchorCtr="0"/>
          <a:lstStyle>
            <a:lvl1pPr marL="457200" marR="0" lvl="0" indent="-228600" algn="l" rtl="0">
              <a:spcBef>
                <a:spcPts val="560"/>
              </a:spcBef>
              <a:spcAft>
                <a:spcPts val="0"/>
              </a:spcAft>
              <a:buClr>
                <a:srgbClr val="6D1D6B"/>
              </a:buClr>
              <a:buSzPts val="4060"/>
              <a:buFont typeface="Arial"/>
              <a:buNone/>
              <a:defRPr sz="2800" b="0" i="0" u="none" strike="noStrike" cap="none">
                <a:solidFill>
                  <a:srgbClr val="6D1D6B"/>
                </a:solidFill>
                <a:latin typeface="Corbel"/>
                <a:ea typeface="Corbel"/>
                <a:cs typeface="Corbel"/>
                <a:sym typeface="Corbel"/>
              </a:defRPr>
            </a:lvl1pPr>
            <a:lvl2pPr marL="914400" marR="0" lvl="1" indent="-228600" algn="l" rtl="0">
              <a:spcBef>
                <a:spcPts val="600"/>
              </a:spcBef>
              <a:spcAft>
                <a:spcPts val="0"/>
              </a:spcAft>
              <a:buClr>
                <a:srgbClr val="6D1D6B"/>
              </a:buClr>
              <a:buSzPts val="2900"/>
              <a:buFont typeface="Arial"/>
              <a:buNone/>
              <a:defRPr sz="2000" b="1" i="0" u="none" strike="noStrike" cap="none">
                <a:solidFill>
                  <a:schemeClr val="dk1"/>
                </a:solidFill>
                <a:latin typeface="Corbel"/>
                <a:ea typeface="Corbel"/>
                <a:cs typeface="Corbel"/>
                <a:sym typeface="Corbel"/>
              </a:defRPr>
            </a:lvl2pPr>
            <a:lvl3pPr marL="1371600" marR="0" lvl="2" indent="-228600" algn="l" rtl="0">
              <a:spcBef>
                <a:spcPts val="600"/>
              </a:spcBef>
              <a:spcAft>
                <a:spcPts val="0"/>
              </a:spcAft>
              <a:buClr>
                <a:srgbClr val="6D1D6B"/>
              </a:buClr>
              <a:buSzPts val="2610"/>
              <a:buFont typeface="Arial"/>
              <a:buNone/>
              <a:defRPr sz="1800" b="1" i="0" u="none" strike="noStrike" cap="none">
                <a:solidFill>
                  <a:schemeClr val="dk1"/>
                </a:solidFill>
                <a:latin typeface="Corbel"/>
                <a:ea typeface="Corbel"/>
                <a:cs typeface="Corbel"/>
                <a:sym typeface="Corbel"/>
              </a:defRPr>
            </a:lvl3pPr>
            <a:lvl4pPr marL="1828800" marR="0" lvl="3" indent="-228600" algn="l" rtl="0">
              <a:spcBef>
                <a:spcPts val="600"/>
              </a:spcBef>
              <a:spcAft>
                <a:spcPts val="0"/>
              </a:spcAft>
              <a:buClr>
                <a:srgbClr val="6D1D6B"/>
              </a:buClr>
              <a:buSzPts val="2320"/>
              <a:buFont typeface="Arial"/>
              <a:buNone/>
              <a:defRPr sz="1600" b="1" i="0" u="none" strike="noStrike" cap="none">
                <a:solidFill>
                  <a:schemeClr val="dk1"/>
                </a:solidFill>
                <a:latin typeface="Corbel"/>
                <a:ea typeface="Corbel"/>
                <a:cs typeface="Corbel"/>
                <a:sym typeface="Corbel"/>
              </a:defRPr>
            </a:lvl4pPr>
            <a:lvl5pPr marL="2286000" marR="0" lvl="4" indent="-228600" algn="l" rtl="0">
              <a:spcBef>
                <a:spcPts val="600"/>
              </a:spcBef>
              <a:spcAft>
                <a:spcPts val="0"/>
              </a:spcAft>
              <a:buClr>
                <a:srgbClr val="6D1D6B"/>
              </a:buClr>
              <a:buSzPts val="2320"/>
              <a:buFont typeface="Arial"/>
              <a:buNone/>
              <a:defRPr sz="1600" b="1" i="0" u="none" strike="noStrike" cap="none">
                <a:solidFill>
                  <a:schemeClr val="dk1"/>
                </a:solidFill>
                <a:latin typeface="Corbel"/>
                <a:ea typeface="Corbel"/>
                <a:cs typeface="Corbel"/>
                <a:sym typeface="Corbel"/>
              </a:defRPr>
            </a:lvl5pPr>
            <a:lvl6pPr marL="2743200" marR="0" lvl="5" indent="-228600" algn="l" rtl="0">
              <a:spcBef>
                <a:spcPts val="600"/>
              </a:spcBef>
              <a:spcAft>
                <a:spcPts val="0"/>
              </a:spcAft>
              <a:buClr>
                <a:srgbClr val="6D1D6B"/>
              </a:buClr>
              <a:buSzPts val="2320"/>
              <a:buFont typeface="Arial"/>
              <a:buNone/>
              <a:defRPr sz="1600" b="1" i="0" u="none" strike="noStrike" cap="none">
                <a:solidFill>
                  <a:schemeClr val="dk1"/>
                </a:solidFill>
                <a:latin typeface="Corbel"/>
                <a:ea typeface="Corbel"/>
                <a:cs typeface="Corbel"/>
                <a:sym typeface="Corbel"/>
              </a:defRPr>
            </a:lvl6pPr>
            <a:lvl7pPr marL="3200400" marR="0" lvl="6" indent="-228600" algn="l" rtl="0">
              <a:spcBef>
                <a:spcPts val="600"/>
              </a:spcBef>
              <a:spcAft>
                <a:spcPts val="0"/>
              </a:spcAft>
              <a:buClr>
                <a:srgbClr val="6D1D6B"/>
              </a:buClr>
              <a:buSzPts val="2320"/>
              <a:buFont typeface="Arial"/>
              <a:buNone/>
              <a:defRPr sz="1600" b="1" i="0" u="none" strike="noStrike" cap="none">
                <a:solidFill>
                  <a:schemeClr val="dk1"/>
                </a:solidFill>
                <a:latin typeface="Corbel"/>
                <a:ea typeface="Corbel"/>
                <a:cs typeface="Corbel"/>
                <a:sym typeface="Corbel"/>
              </a:defRPr>
            </a:lvl7pPr>
            <a:lvl8pPr marL="3657600" marR="0" lvl="7" indent="-228600" algn="l" rtl="0">
              <a:spcBef>
                <a:spcPts val="600"/>
              </a:spcBef>
              <a:spcAft>
                <a:spcPts val="0"/>
              </a:spcAft>
              <a:buClr>
                <a:srgbClr val="6D1D6B"/>
              </a:buClr>
              <a:buSzPts val="2320"/>
              <a:buFont typeface="Arial"/>
              <a:buNone/>
              <a:defRPr sz="1600" b="1" i="0" u="none" strike="noStrike" cap="none">
                <a:solidFill>
                  <a:schemeClr val="dk1"/>
                </a:solidFill>
                <a:latin typeface="Corbel"/>
                <a:ea typeface="Corbel"/>
                <a:cs typeface="Corbel"/>
                <a:sym typeface="Corbel"/>
              </a:defRPr>
            </a:lvl8pPr>
            <a:lvl9pPr marL="4114800" marR="0" lvl="8" indent="-228600" algn="l" rtl="0">
              <a:spcBef>
                <a:spcPts val="600"/>
              </a:spcBef>
              <a:spcAft>
                <a:spcPts val="600"/>
              </a:spcAft>
              <a:buClr>
                <a:srgbClr val="6D1D6B"/>
              </a:buClr>
              <a:buSzPts val="2320"/>
              <a:buFont typeface="Arial"/>
              <a:buNone/>
              <a:defRPr sz="1600" b="1" i="0" u="none" strike="noStrike" cap="none">
                <a:solidFill>
                  <a:schemeClr val="dk1"/>
                </a:solidFill>
                <a:latin typeface="Corbel"/>
                <a:ea typeface="Corbel"/>
                <a:cs typeface="Corbel"/>
                <a:sym typeface="Corbel"/>
              </a:defRPr>
            </a:lvl9pPr>
          </a:lstStyle>
          <a:p>
            <a:endParaRPr/>
          </a:p>
        </p:txBody>
      </p:sp>
      <p:sp>
        <p:nvSpPr>
          <p:cNvPr id="253" name="Google Shape;253;p47"/>
          <p:cNvSpPr txBox="1">
            <a:spLocks noGrp="1"/>
          </p:cNvSpPr>
          <p:nvPr>
            <p:ph type="body" idx="4"/>
          </p:nvPr>
        </p:nvSpPr>
        <p:spPr>
          <a:xfrm>
            <a:off x="4957266" y="3335336"/>
            <a:ext cx="3672300" cy="2665200"/>
          </a:xfrm>
          <a:prstGeom prst="rect">
            <a:avLst/>
          </a:prstGeom>
          <a:noFill/>
          <a:ln>
            <a:noFill/>
          </a:ln>
        </p:spPr>
        <p:txBody>
          <a:bodyPr spcFirstLastPara="1" wrap="square" lIns="91425" tIns="45700" rIns="91425" bIns="45700" anchor="t" anchorCtr="0"/>
          <a:lstStyle>
            <a:lvl1pPr marL="457200" marR="0" lvl="0" indent="-394335" algn="l" rtl="0">
              <a:spcBef>
                <a:spcPts val="360"/>
              </a:spcBef>
              <a:spcAft>
                <a:spcPts val="0"/>
              </a:spcAft>
              <a:buClr>
                <a:srgbClr val="6D1D6B"/>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75919" algn="l" rtl="0">
              <a:spcBef>
                <a:spcPts val="600"/>
              </a:spcBef>
              <a:spcAft>
                <a:spcPts val="0"/>
              </a:spcAft>
              <a:buClr>
                <a:srgbClr val="6D1D6B"/>
              </a:buClr>
              <a:buSzPts val="2320"/>
              <a:buFont typeface="Arial"/>
              <a:buChar char="•"/>
              <a:defRPr sz="1600" b="0" i="0" u="none" strike="noStrike" cap="none">
                <a:solidFill>
                  <a:schemeClr val="dk1"/>
                </a:solidFill>
                <a:latin typeface="Corbel"/>
                <a:ea typeface="Corbel"/>
                <a:cs typeface="Corbel"/>
                <a:sym typeface="Corbel"/>
              </a:defRPr>
            </a:lvl2pPr>
            <a:lvl3pPr marL="1371600" marR="0" lvl="2" indent="-357505"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3pPr>
            <a:lvl4pPr marL="1828800" marR="0" lvl="3" indent="-339089" algn="l" rtl="0">
              <a:spcBef>
                <a:spcPts val="600"/>
              </a:spcBef>
              <a:spcAft>
                <a:spcPts val="0"/>
              </a:spcAft>
              <a:buClr>
                <a:srgbClr val="6D1D6B"/>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39089" algn="l" rtl="0">
              <a:spcBef>
                <a:spcPts val="600"/>
              </a:spcBef>
              <a:spcAft>
                <a:spcPts val="0"/>
              </a:spcAft>
              <a:buClr>
                <a:srgbClr val="6D1D6B"/>
              </a:buClr>
              <a:buSzPts val="1740"/>
              <a:buFont typeface="Arial"/>
              <a:buChar char="•"/>
              <a:defRPr sz="1200" b="0" i="0" u="none" strike="noStrike" cap="none">
                <a:solidFill>
                  <a:schemeClr val="dk1"/>
                </a:solidFill>
                <a:latin typeface="Corbel"/>
                <a:ea typeface="Corbel"/>
                <a:cs typeface="Corbel"/>
                <a:sym typeface="Corbel"/>
              </a:defRPr>
            </a:lvl5pPr>
            <a:lvl6pPr marL="2743200" marR="0" lvl="5" indent="-339089" algn="l" rtl="0">
              <a:spcBef>
                <a:spcPts val="600"/>
              </a:spcBef>
              <a:spcAft>
                <a:spcPts val="0"/>
              </a:spcAft>
              <a:buClr>
                <a:srgbClr val="6D1D6B"/>
              </a:buClr>
              <a:buSzPts val="1740"/>
              <a:buFont typeface="Arial"/>
              <a:buChar char="•"/>
              <a:defRPr sz="1200" b="0" i="0" u="none" strike="noStrike" cap="none">
                <a:solidFill>
                  <a:schemeClr val="dk1"/>
                </a:solidFill>
                <a:latin typeface="Corbel"/>
                <a:ea typeface="Corbel"/>
                <a:cs typeface="Corbel"/>
                <a:sym typeface="Corbel"/>
              </a:defRPr>
            </a:lvl6pPr>
            <a:lvl7pPr marL="3200400" marR="0" lvl="6" indent="-339089" algn="l" rtl="0">
              <a:spcBef>
                <a:spcPts val="600"/>
              </a:spcBef>
              <a:spcAft>
                <a:spcPts val="0"/>
              </a:spcAft>
              <a:buClr>
                <a:srgbClr val="6D1D6B"/>
              </a:buClr>
              <a:buSzPts val="1740"/>
              <a:buFont typeface="Arial"/>
              <a:buChar char="•"/>
              <a:defRPr sz="1200" b="0" i="0" u="none" strike="noStrike" cap="none">
                <a:solidFill>
                  <a:schemeClr val="dk1"/>
                </a:solidFill>
                <a:latin typeface="Corbel"/>
                <a:ea typeface="Corbel"/>
                <a:cs typeface="Corbel"/>
                <a:sym typeface="Corbel"/>
              </a:defRPr>
            </a:lvl7pPr>
            <a:lvl8pPr marL="3657600" marR="0" lvl="7" indent="-339090" algn="l" rtl="0">
              <a:spcBef>
                <a:spcPts val="600"/>
              </a:spcBef>
              <a:spcAft>
                <a:spcPts val="0"/>
              </a:spcAft>
              <a:buClr>
                <a:srgbClr val="6D1D6B"/>
              </a:buClr>
              <a:buSzPts val="1740"/>
              <a:buFont typeface="Arial"/>
              <a:buChar char="•"/>
              <a:defRPr sz="1200" b="0" i="0" u="none" strike="noStrike" cap="none">
                <a:solidFill>
                  <a:schemeClr val="dk1"/>
                </a:solidFill>
                <a:latin typeface="Corbel"/>
                <a:ea typeface="Corbel"/>
                <a:cs typeface="Corbel"/>
                <a:sym typeface="Corbel"/>
              </a:defRPr>
            </a:lvl8pPr>
            <a:lvl9pPr marL="4114800" marR="0" lvl="8" indent="-339090" algn="l" rtl="0">
              <a:spcBef>
                <a:spcPts val="600"/>
              </a:spcBef>
              <a:spcAft>
                <a:spcPts val="600"/>
              </a:spcAft>
              <a:buClr>
                <a:srgbClr val="6D1D6B"/>
              </a:buClr>
              <a:buSzPts val="1740"/>
              <a:buFont typeface="Arial"/>
              <a:buChar char="•"/>
              <a:defRPr sz="1200" b="0" i="0" u="none" strike="noStrike" cap="none">
                <a:solidFill>
                  <a:schemeClr val="dk1"/>
                </a:solidFill>
                <a:latin typeface="Corbel"/>
                <a:ea typeface="Corbel"/>
                <a:cs typeface="Corbel"/>
                <a:sym typeface="Corbel"/>
              </a:defRPr>
            </a:lvl9pPr>
          </a:lstStyle>
          <a:p>
            <a:endParaRPr/>
          </a:p>
        </p:txBody>
      </p:sp>
      <p:sp>
        <p:nvSpPr>
          <p:cNvPr id="254" name="Google Shape;254;p47"/>
          <p:cNvSpPr txBox="1">
            <a:spLocks noGrp="1"/>
          </p:cNvSpPr>
          <p:nvPr>
            <p:ph type="dt" idx="10"/>
          </p:nvPr>
        </p:nvSpPr>
        <p:spPr>
          <a:xfrm>
            <a:off x="7358679" y="6116070"/>
            <a:ext cx="857400" cy="3651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55" name="Google Shape;255;p47"/>
          <p:cNvSpPr txBox="1">
            <a:spLocks noGrp="1"/>
          </p:cNvSpPr>
          <p:nvPr>
            <p:ph type="ftr" idx="11"/>
          </p:nvPr>
        </p:nvSpPr>
        <p:spPr>
          <a:xfrm>
            <a:off x="1986997" y="6116070"/>
            <a:ext cx="53145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56" name="Google Shape;256;p47"/>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a:solidFill>
                  <a:schemeClr val="dk1"/>
                </a:solidFill>
                <a:latin typeface="Corbel"/>
                <a:ea typeface="Corbel"/>
                <a:cs typeface="Corbel"/>
                <a:sym typeface="Corbel"/>
              </a:defRPr>
            </a:lvl1pPr>
            <a:lvl2pPr marL="0" marR="0" lvl="1" indent="0" algn="r" rtl="0">
              <a:spcBef>
                <a:spcPts val="0"/>
              </a:spcBef>
              <a:buNone/>
              <a:defRPr sz="1000" b="0" i="0">
                <a:solidFill>
                  <a:schemeClr val="dk1"/>
                </a:solidFill>
                <a:latin typeface="Corbel"/>
                <a:ea typeface="Corbel"/>
                <a:cs typeface="Corbel"/>
                <a:sym typeface="Corbel"/>
              </a:defRPr>
            </a:lvl2pPr>
            <a:lvl3pPr marL="0" marR="0" lvl="2" indent="0" algn="r" rtl="0">
              <a:spcBef>
                <a:spcPts val="0"/>
              </a:spcBef>
              <a:buNone/>
              <a:defRPr sz="1000" b="0" i="0">
                <a:solidFill>
                  <a:schemeClr val="dk1"/>
                </a:solidFill>
                <a:latin typeface="Corbel"/>
                <a:ea typeface="Corbel"/>
                <a:cs typeface="Corbel"/>
                <a:sym typeface="Corbel"/>
              </a:defRPr>
            </a:lvl3pPr>
            <a:lvl4pPr marL="0" marR="0" lvl="3" indent="0" algn="r" rtl="0">
              <a:spcBef>
                <a:spcPts val="0"/>
              </a:spcBef>
              <a:buNone/>
              <a:defRPr sz="1000" b="0" i="0">
                <a:solidFill>
                  <a:schemeClr val="dk1"/>
                </a:solidFill>
                <a:latin typeface="Corbel"/>
                <a:ea typeface="Corbel"/>
                <a:cs typeface="Corbel"/>
                <a:sym typeface="Corbel"/>
              </a:defRPr>
            </a:lvl4pPr>
            <a:lvl5pPr marL="0" marR="0" lvl="4" indent="0" algn="r" rtl="0">
              <a:spcBef>
                <a:spcPts val="0"/>
              </a:spcBef>
              <a:buNone/>
              <a:defRPr sz="1000" b="0" i="0">
                <a:solidFill>
                  <a:schemeClr val="dk1"/>
                </a:solidFill>
                <a:latin typeface="Corbel"/>
                <a:ea typeface="Corbel"/>
                <a:cs typeface="Corbel"/>
                <a:sym typeface="Corbel"/>
              </a:defRPr>
            </a:lvl5pPr>
            <a:lvl6pPr marL="0" marR="0" lvl="5" indent="0" algn="r" rtl="0">
              <a:spcBef>
                <a:spcPts val="0"/>
              </a:spcBef>
              <a:buNone/>
              <a:defRPr sz="1000" b="0" i="0">
                <a:solidFill>
                  <a:schemeClr val="dk1"/>
                </a:solidFill>
                <a:latin typeface="Corbel"/>
                <a:ea typeface="Corbel"/>
                <a:cs typeface="Corbel"/>
                <a:sym typeface="Corbel"/>
              </a:defRPr>
            </a:lvl6pPr>
            <a:lvl7pPr marL="0" marR="0" lvl="6" indent="0" algn="r" rtl="0">
              <a:spcBef>
                <a:spcPts val="0"/>
              </a:spcBef>
              <a:buNone/>
              <a:defRPr sz="1000" b="0" i="0">
                <a:solidFill>
                  <a:schemeClr val="dk1"/>
                </a:solidFill>
                <a:latin typeface="Corbel"/>
                <a:ea typeface="Corbel"/>
                <a:cs typeface="Corbel"/>
                <a:sym typeface="Corbel"/>
              </a:defRPr>
            </a:lvl7pPr>
            <a:lvl8pPr marL="0" marR="0" lvl="7" indent="0" algn="r" rtl="0">
              <a:spcBef>
                <a:spcPts val="0"/>
              </a:spcBef>
              <a:buNone/>
              <a:defRPr sz="1000" b="0" i="0">
                <a:solidFill>
                  <a:schemeClr val="dk1"/>
                </a:solidFill>
                <a:latin typeface="Corbel"/>
                <a:ea typeface="Corbel"/>
                <a:cs typeface="Corbel"/>
                <a:sym typeface="Corbel"/>
              </a:defRPr>
            </a:lvl8pPr>
            <a:lvl9pPr marL="0" marR="0" lvl="8" indent="0" algn="r" rtl="0">
              <a:spcBef>
                <a:spcPts val="0"/>
              </a:spcBef>
              <a:buNone/>
              <a:defRPr sz="1000" b="0" i="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7"/>
        <p:cNvGrpSpPr/>
        <p:nvPr/>
      </p:nvGrpSpPr>
      <p:grpSpPr>
        <a:xfrm>
          <a:off x="0" y="0"/>
          <a:ext cx="0" cy="0"/>
          <a:chOff x="0" y="0"/>
          <a:chExt cx="0" cy="0"/>
        </a:xfrm>
      </p:grpSpPr>
      <p:sp>
        <p:nvSpPr>
          <p:cNvPr id="258" name="Google Shape;258;p48"/>
          <p:cNvSpPr txBox="1">
            <a:spLocks noGrp="1"/>
          </p:cNvSpPr>
          <p:nvPr>
            <p:ph type="title"/>
          </p:nvPr>
        </p:nvSpPr>
        <p:spPr>
          <a:xfrm>
            <a:off x="982133" y="457201"/>
            <a:ext cx="7704600" cy="19812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59" name="Google Shape;259;p48"/>
          <p:cNvSpPr txBox="1">
            <a:spLocks noGrp="1"/>
          </p:cNvSpPr>
          <p:nvPr>
            <p:ph type="dt" idx="10"/>
          </p:nvPr>
        </p:nvSpPr>
        <p:spPr>
          <a:xfrm>
            <a:off x="7358679" y="6116070"/>
            <a:ext cx="857400" cy="3651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60" name="Google Shape;260;p48"/>
          <p:cNvSpPr txBox="1">
            <a:spLocks noGrp="1"/>
          </p:cNvSpPr>
          <p:nvPr>
            <p:ph type="ftr" idx="11"/>
          </p:nvPr>
        </p:nvSpPr>
        <p:spPr>
          <a:xfrm>
            <a:off x="1986997" y="6116070"/>
            <a:ext cx="53145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61" name="Google Shape;261;p48"/>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a:solidFill>
                  <a:schemeClr val="dk1"/>
                </a:solidFill>
                <a:latin typeface="Corbel"/>
                <a:ea typeface="Corbel"/>
                <a:cs typeface="Corbel"/>
                <a:sym typeface="Corbel"/>
              </a:defRPr>
            </a:lvl1pPr>
            <a:lvl2pPr marL="0" marR="0" lvl="1" indent="0" algn="r" rtl="0">
              <a:spcBef>
                <a:spcPts val="0"/>
              </a:spcBef>
              <a:buNone/>
              <a:defRPr sz="1000" b="0" i="0">
                <a:solidFill>
                  <a:schemeClr val="dk1"/>
                </a:solidFill>
                <a:latin typeface="Corbel"/>
                <a:ea typeface="Corbel"/>
                <a:cs typeface="Corbel"/>
                <a:sym typeface="Corbel"/>
              </a:defRPr>
            </a:lvl2pPr>
            <a:lvl3pPr marL="0" marR="0" lvl="2" indent="0" algn="r" rtl="0">
              <a:spcBef>
                <a:spcPts val="0"/>
              </a:spcBef>
              <a:buNone/>
              <a:defRPr sz="1000" b="0" i="0">
                <a:solidFill>
                  <a:schemeClr val="dk1"/>
                </a:solidFill>
                <a:latin typeface="Corbel"/>
                <a:ea typeface="Corbel"/>
                <a:cs typeface="Corbel"/>
                <a:sym typeface="Corbel"/>
              </a:defRPr>
            </a:lvl3pPr>
            <a:lvl4pPr marL="0" marR="0" lvl="3" indent="0" algn="r" rtl="0">
              <a:spcBef>
                <a:spcPts val="0"/>
              </a:spcBef>
              <a:buNone/>
              <a:defRPr sz="1000" b="0" i="0">
                <a:solidFill>
                  <a:schemeClr val="dk1"/>
                </a:solidFill>
                <a:latin typeface="Corbel"/>
                <a:ea typeface="Corbel"/>
                <a:cs typeface="Corbel"/>
                <a:sym typeface="Corbel"/>
              </a:defRPr>
            </a:lvl4pPr>
            <a:lvl5pPr marL="0" marR="0" lvl="4" indent="0" algn="r" rtl="0">
              <a:spcBef>
                <a:spcPts val="0"/>
              </a:spcBef>
              <a:buNone/>
              <a:defRPr sz="1000" b="0" i="0">
                <a:solidFill>
                  <a:schemeClr val="dk1"/>
                </a:solidFill>
                <a:latin typeface="Corbel"/>
                <a:ea typeface="Corbel"/>
                <a:cs typeface="Corbel"/>
                <a:sym typeface="Corbel"/>
              </a:defRPr>
            </a:lvl5pPr>
            <a:lvl6pPr marL="0" marR="0" lvl="5" indent="0" algn="r" rtl="0">
              <a:spcBef>
                <a:spcPts val="0"/>
              </a:spcBef>
              <a:buNone/>
              <a:defRPr sz="1000" b="0" i="0">
                <a:solidFill>
                  <a:schemeClr val="dk1"/>
                </a:solidFill>
                <a:latin typeface="Corbel"/>
                <a:ea typeface="Corbel"/>
                <a:cs typeface="Corbel"/>
                <a:sym typeface="Corbel"/>
              </a:defRPr>
            </a:lvl6pPr>
            <a:lvl7pPr marL="0" marR="0" lvl="6" indent="0" algn="r" rtl="0">
              <a:spcBef>
                <a:spcPts val="0"/>
              </a:spcBef>
              <a:buNone/>
              <a:defRPr sz="1000" b="0" i="0">
                <a:solidFill>
                  <a:schemeClr val="dk1"/>
                </a:solidFill>
                <a:latin typeface="Corbel"/>
                <a:ea typeface="Corbel"/>
                <a:cs typeface="Corbel"/>
                <a:sym typeface="Corbel"/>
              </a:defRPr>
            </a:lvl7pPr>
            <a:lvl8pPr marL="0" marR="0" lvl="7" indent="0" algn="r" rtl="0">
              <a:spcBef>
                <a:spcPts val="0"/>
              </a:spcBef>
              <a:buNone/>
              <a:defRPr sz="1000" b="0" i="0">
                <a:solidFill>
                  <a:schemeClr val="dk1"/>
                </a:solidFill>
                <a:latin typeface="Corbel"/>
                <a:ea typeface="Corbel"/>
                <a:cs typeface="Corbel"/>
                <a:sym typeface="Corbel"/>
              </a:defRPr>
            </a:lvl8pPr>
            <a:lvl9pPr marL="0" marR="0" lvl="8" indent="0" algn="r" rtl="0">
              <a:spcBef>
                <a:spcPts val="0"/>
              </a:spcBef>
              <a:buNone/>
              <a:defRPr sz="1000" b="0" i="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2"/>
        <p:cNvGrpSpPr/>
        <p:nvPr/>
      </p:nvGrpSpPr>
      <p:grpSpPr>
        <a:xfrm>
          <a:off x="0" y="0"/>
          <a:ext cx="0" cy="0"/>
          <a:chOff x="0" y="0"/>
          <a:chExt cx="0" cy="0"/>
        </a:xfrm>
      </p:grpSpPr>
      <p:sp>
        <p:nvSpPr>
          <p:cNvPr id="263" name="Google Shape;263;p49"/>
          <p:cNvSpPr txBox="1">
            <a:spLocks noGrp="1"/>
          </p:cNvSpPr>
          <p:nvPr>
            <p:ph type="dt" idx="10"/>
          </p:nvPr>
        </p:nvSpPr>
        <p:spPr>
          <a:xfrm>
            <a:off x="7358679" y="6116070"/>
            <a:ext cx="857400" cy="3651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64" name="Google Shape;264;p49"/>
          <p:cNvSpPr txBox="1">
            <a:spLocks noGrp="1"/>
          </p:cNvSpPr>
          <p:nvPr>
            <p:ph type="ftr" idx="11"/>
          </p:nvPr>
        </p:nvSpPr>
        <p:spPr>
          <a:xfrm>
            <a:off x="1986997" y="6116070"/>
            <a:ext cx="53145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65" name="Google Shape;265;p49"/>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a:solidFill>
                  <a:schemeClr val="dk1"/>
                </a:solidFill>
                <a:latin typeface="Corbel"/>
                <a:ea typeface="Corbel"/>
                <a:cs typeface="Corbel"/>
                <a:sym typeface="Corbel"/>
              </a:defRPr>
            </a:lvl1pPr>
            <a:lvl2pPr marL="0" marR="0" lvl="1" indent="0" algn="r" rtl="0">
              <a:spcBef>
                <a:spcPts val="0"/>
              </a:spcBef>
              <a:buNone/>
              <a:defRPr sz="1000" b="0" i="0">
                <a:solidFill>
                  <a:schemeClr val="dk1"/>
                </a:solidFill>
                <a:latin typeface="Corbel"/>
                <a:ea typeface="Corbel"/>
                <a:cs typeface="Corbel"/>
                <a:sym typeface="Corbel"/>
              </a:defRPr>
            </a:lvl2pPr>
            <a:lvl3pPr marL="0" marR="0" lvl="2" indent="0" algn="r" rtl="0">
              <a:spcBef>
                <a:spcPts val="0"/>
              </a:spcBef>
              <a:buNone/>
              <a:defRPr sz="1000" b="0" i="0">
                <a:solidFill>
                  <a:schemeClr val="dk1"/>
                </a:solidFill>
                <a:latin typeface="Corbel"/>
                <a:ea typeface="Corbel"/>
                <a:cs typeface="Corbel"/>
                <a:sym typeface="Corbel"/>
              </a:defRPr>
            </a:lvl3pPr>
            <a:lvl4pPr marL="0" marR="0" lvl="3" indent="0" algn="r" rtl="0">
              <a:spcBef>
                <a:spcPts val="0"/>
              </a:spcBef>
              <a:buNone/>
              <a:defRPr sz="1000" b="0" i="0">
                <a:solidFill>
                  <a:schemeClr val="dk1"/>
                </a:solidFill>
                <a:latin typeface="Corbel"/>
                <a:ea typeface="Corbel"/>
                <a:cs typeface="Corbel"/>
                <a:sym typeface="Corbel"/>
              </a:defRPr>
            </a:lvl4pPr>
            <a:lvl5pPr marL="0" marR="0" lvl="4" indent="0" algn="r" rtl="0">
              <a:spcBef>
                <a:spcPts val="0"/>
              </a:spcBef>
              <a:buNone/>
              <a:defRPr sz="1000" b="0" i="0">
                <a:solidFill>
                  <a:schemeClr val="dk1"/>
                </a:solidFill>
                <a:latin typeface="Corbel"/>
                <a:ea typeface="Corbel"/>
                <a:cs typeface="Corbel"/>
                <a:sym typeface="Corbel"/>
              </a:defRPr>
            </a:lvl5pPr>
            <a:lvl6pPr marL="0" marR="0" lvl="5" indent="0" algn="r" rtl="0">
              <a:spcBef>
                <a:spcPts val="0"/>
              </a:spcBef>
              <a:buNone/>
              <a:defRPr sz="1000" b="0" i="0">
                <a:solidFill>
                  <a:schemeClr val="dk1"/>
                </a:solidFill>
                <a:latin typeface="Corbel"/>
                <a:ea typeface="Corbel"/>
                <a:cs typeface="Corbel"/>
                <a:sym typeface="Corbel"/>
              </a:defRPr>
            </a:lvl6pPr>
            <a:lvl7pPr marL="0" marR="0" lvl="6" indent="0" algn="r" rtl="0">
              <a:spcBef>
                <a:spcPts val="0"/>
              </a:spcBef>
              <a:buNone/>
              <a:defRPr sz="1000" b="0" i="0">
                <a:solidFill>
                  <a:schemeClr val="dk1"/>
                </a:solidFill>
                <a:latin typeface="Corbel"/>
                <a:ea typeface="Corbel"/>
                <a:cs typeface="Corbel"/>
                <a:sym typeface="Corbel"/>
              </a:defRPr>
            </a:lvl7pPr>
            <a:lvl8pPr marL="0" marR="0" lvl="7" indent="0" algn="r" rtl="0">
              <a:spcBef>
                <a:spcPts val="0"/>
              </a:spcBef>
              <a:buNone/>
              <a:defRPr sz="1000" b="0" i="0">
                <a:solidFill>
                  <a:schemeClr val="dk1"/>
                </a:solidFill>
                <a:latin typeface="Corbel"/>
                <a:ea typeface="Corbel"/>
                <a:cs typeface="Corbel"/>
                <a:sym typeface="Corbel"/>
              </a:defRPr>
            </a:lvl8pPr>
            <a:lvl9pPr marL="0" marR="0" lvl="8" indent="0" algn="r" rtl="0">
              <a:spcBef>
                <a:spcPts val="0"/>
              </a:spcBef>
              <a:buNone/>
              <a:defRPr sz="1000" b="0" i="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66"/>
        <p:cNvGrpSpPr/>
        <p:nvPr/>
      </p:nvGrpSpPr>
      <p:grpSpPr>
        <a:xfrm>
          <a:off x="0" y="0"/>
          <a:ext cx="0" cy="0"/>
          <a:chOff x="0" y="0"/>
          <a:chExt cx="0" cy="0"/>
        </a:xfrm>
      </p:grpSpPr>
      <p:sp>
        <p:nvSpPr>
          <p:cNvPr id="267" name="Google Shape;267;p50"/>
          <p:cNvSpPr txBox="1">
            <a:spLocks noGrp="1"/>
          </p:cNvSpPr>
          <p:nvPr>
            <p:ph type="title"/>
          </p:nvPr>
        </p:nvSpPr>
        <p:spPr>
          <a:xfrm>
            <a:off x="1113524" y="1600200"/>
            <a:ext cx="2662500" cy="13716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chemeClr val="dk1"/>
              </a:buClr>
              <a:buSzPts val="2400"/>
              <a:buFont typeface="Corbel"/>
              <a:buNone/>
              <a:defRPr sz="24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68" name="Google Shape;268;p50"/>
          <p:cNvSpPr txBox="1">
            <a:spLocks noGrp="1"/>
          </p:cNvSpPr>
          <p:nvPr>
            <p:ph type="body" idx="1"/>
          </p:nvPr>
        </p:nvSpPr>
        <p:spPr>
          <a:xfrm>
            <a:off x="3947553" y="685800"/>
            <a:ext cx="4682100" cy="5105400"/>
          </a:xfrm>
          <a:prstGeom prst="rect">
            <a:avLst/>
          </a:prstGeom>
          <a:noFill/>
          <a:ln>
            <a:noFill/>
          </a:ln>
        </p:spPr>
        <p:txBody>
          <a:bodyPr spcFirstLastPara="1" wrap="square" lIns="91425" tIns="45700" rIns="91425" bIns="45700" anchor="ctr" anchorCtr="0"/>
          <a:lstStyle>
            <a:lvl1pPr marL="457200" marR="0" lvl="0" indent="-412750" algn="l" rtl="0">
              <a:spcBef>
                <a:spcPts val="400"/>
              </a:spcBef>
              <a:spcAft>
                <a:spcPts val="0"/>
              </a:spcAft>
              <a:buClr>
                <a:srgbClr val="6D1D6B"/>
              </a:buClr>
              <a:buSzPts val="2900"/>
              <a:buFont typeface="Arial"/>
              <a:buChar char="•"/>
              <a:defRPr sz="2000" b="0" i="0" u="none" strike="noStrike" cap="none">
                <a:solidFill>
                  <a:schemeClr val="dk1"/>
                </a:solidFill>
                <a:latin typeface="Corbel"/>
                <a:ea typeface="Corbel"/>
                <a:cs typeface="Corbel"/>
                <a:sym typeface="Corbel"/>
              </a:defRPr>
            </a:lvl1pPr>
            <a:lvl2pPr marL="914400" marR="0" lvl="1" indent="-394335" algn="l" rtl="0">
              <a:spcBef>
                <a:spcPts val="600"/>
              </a:spcBef>
              <a:spcAft>
                <a:spcPts val="0"/>
              </a:spcAft>
              <a:buClr>
                <a:srgbClr val="6D1D6B"/>
              </a:buClr>
              <a:buSzPts val="2610"/>
              <a:buFont typeface="Arial"/>
              <a:buChar char="•"/>
              <a:defRPr sz="1800" b="0" i="0" u="none" strike="noStrike" cap="none">
                <a:solidFill>
                  <a:schemeClr val="dk1"/>
                </a:solidFill>
                <a:latin typeface="Corbel"/>
                <a:ea typeface="Corbel"/>
                <a:cs typeface="Corbel"/>
                <a:sym typeface="Corbel"/>
              </a:defRPr>
            </a:lvl2pPr>
            <a:lvl3pPr marL="1371600" marR="0" lvl="2" indent="-375919" algn="l" rtl="0">
              <a:spcBef>
                <a:spcPts val="600"/>
              </a:spcBef>
              <a:spcAft>
                <a:spcPts val="0"/>
              </a:spcAft>
              <a:buClr>
                <a:srgbClr val="6D1D6B"/>
              </a:buClr>
              <a:buSzPts val="2320"/>
              <a:buFont typeface="Arial"/>
              <a:buChar char="•"/>
              <a:defRPr sz="1600" b="0" i="0" u="none" strike="noStrike" cap="none">
                <a:solidFill>
                  <a:schemeClr val="dk1"/>
                </a:solidFill>
                <a:latin typeface="Corbel"/>
                <a:ea typeface="Corbel"/>
                <a:cs typeface="Corbel"/>
                <a:sym typeface="Corbel"/>
              </a:defRPr>
            </a:lvl3pPr>
            <a:lvl4pPr marL="1828800" marR="0" lvl="3" indent="-357505"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6D1D6B"/>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269" name="Google Shape;269;p50"/>
          <p:cNvSpPr txBox="1">
            <a:spLocks noGrp="1"/>
          </p:cNvSpPr>
          <p:nvPr>
            <p:ph type="body" idx="2"/>
          </p:nvPr>
        </p:nvSpPr>
        <p:spPr>
          <a:xfrm>
            <a:off x="1113524" y="2971800"/>
            <a:ext cx="2662500" cy="1828800"/>
          </a:xfrm>
          <a:prstGeom prst="rect">
            <a:avLst/>
          </a:prstGeom>
          <a:noFill/>
          <a:ln>
            <a:noFill/>
          </a:ln>
        </p:spPr>
        <p:txBody>
          <a:bodyPr spcFirstLastPara="1" wrap="square" lIns="91425" tIns="45700" rIns="91425" bIns="45700" anchor="ctr" anchorCtr="0"/>
          <a:lstStyle>
            <a:lvl1pPr marL="457200" marR="0" lvl="0" indent="-228600" algn="ctr" rtl="0">
              <a:spcBef>
                <a:spcPts val="320"/>
              </a:spcBef>
              <a:spcAft>
                <a:spcPts val="0"/>
              </a:spcAft>
              <a:buClr>
                <a:srgbClr val="6D1D6B"/>
              </a:buClr>
              <a:buSzPts val="2320"/>
              <a:buFont typeface="Arial"/>
              <a:buNone/>
              <a:defRPr sz="16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6D1D6B"/>
              </a:buClr>
              <a:buSzPts val="1740"/>
              <a:buFont typeface="Arial"/>
              <a:buNone/>
              <a:defRPr sz="1200" b="0" i="0" u="none" strike="noStrike" cap="none">
                <a:solidFill>
                  <a:schemeClr val="dk1"/>
                </a:solidFill>
                <a:latin typeface="Corbel"/>
                <a:ea typeface="Corbel"/>
                <a:cs typeface="Corbel"/>
                <a:sym typeface="Corbel"/>
              </a:defRPr>
            </a:lvl2pPr>
            <a:lvl3pPr marL="1371600" marR="0" lvl="2" indent="-228600" algn="l" rtl="0">
              <a:spcBef>
                <a:spcPts val="600"/>
              </a:spcBef>
              <a:spcAft>
                <a:spcPts val="0"/>
              </a:spcAft>
              <a:buClr>
                <a:srgbClr val="6D1D6B"/>
              </a:buClr>
              <a:buSzPts val="1450"/>
              <a:buFont typeface="Arial"/>
              <a:buNone/>
              <a:defRPr sz="1000" b="0" i="0" u="none" strike="noStrike" cap="none">
                <a:solidFill>
                  <a:schemeClr val="dk1"/>
                </a:solidFill>
                <a:latin typeface="Corbel"/>
                <a:ea typeface="Corbel"/>
                <a:cs typeface="Corbel"/>
                <a:sym typeface="Corbel"/>
              </a:defRPr>
            </a:lvl3pPr>
            <a:lvl4pPr marL="1828800" marR="0" lvl="3" indent="-228600" algn="l" rtl="0">
              <a:spcBef>
                <a:spcPts val="600"/>
              </a:spcBef>
              <a:spcAft>
                <a:spcPts val="0"/>
              </a:spcAft>
              <a:buClr>
                <a:srgbClr val="6D1D6B"/>
              </a:buClr>
              <a:buSzPts val="1305"/>
              <a:buFont typeface="Arial"/>
              <a:buNone/>
              <a:defRPr sz="900" b="0" i="0" u="none" strike="noStrike" cap="none">
                <a:solidFill>
                  <a:schemeClr val="dk1"/>
                </a:solidFill>
                <a:latin typeface="Corbel"/>
                <a:ea typeface="Corbel"/>
                <a:cs typeface="Corbel"/>
                <a:sym typeface="Corbel"/>
              </a:defRPr>
            </a:lvl4pPr>
            <a:lvl5pPr marL="2286000" marR="0" lvl="4" indent="-228600" algn="l" rtl="0">
              <a:spcBef>
                <a:spcPts val="600"/>
              </a:spcBef>
              <a:spcAft>
                <a:spcPts val="0"/>
              </a:spcAft>
              <a:buClr>
                <a:srgbClr val="6D1D6B"/>
              </a:buClr>
              <a:buSzPts val="1305"/>
              <a:buFont typeface="Arial"/>
              <a:buNone/>
              <a:defRPr sz="900" b="0" i="0" u="none" strike="noStrike" cap="none">
                <a:solidFill>
                  <a:schemeClr val="dk1"/>
                </a:solidFill>
                <a:latin typeface="Corbel"/>
                <a:ea typeface="Corbel"/>
                <a:cs typeface="Corbel"/>
                <a:sym typeface="Corbel"/>
              </a:defRPr>
            </a:lvl5pPr>
            <a:lvl6pPr marL="2743200" marR="0" lvl="5" indent="-228600" algn="l" rtl="0">
              <a:spcBef>
                <a:spcPts val="600"/>
              </a:spcBef>
              <a:spcAft>
                <a:spcPts val="0"/>
              </a:spcAft>
              <a:buClr>
                <a:srgbClr val="6D1D6B"/>
              </a:buClr>
              <a:buSzPts val="1305"/>
              <a:buFont typeface="Arial"/>
              <a:buNone/>
              <a:defRPr sz="900" b="0" i="0" u="none" strike="noStrike" cap="none">
                <a:solidFill>
                  <a:schemeClr val="dk1"/>
                </a:solidFill>
                <a:latin typeface="Corbel"/>
                <a:ea typeface="Corbel"/>
                <a:cs typeface="Corbel"/>
                <a:sym typeface="Corbel"/>
              </a:defRPr>
            </a:lvl6pPr>
            <a:lvl7pPr marL="3200400" marR="0" lvl="6" indent="-228600" algn="l" rtl="0">
              <a:spcBef>
                <a:spcPts val="600"/>
              </a:spcBef>
              <a:spcAft>
                <a:spcPts val="0"/>
              </a:spcAft>
              <a:buClr>
                <a:srgbClr val="6D1D6B"/>
              </a:buClr>
              <a:buSzPts val="1305"/>
              <a:buFont typeface="Arial"/>
              <a:buNone/>
              <a:defRPr sz="900" b="0" i="0" u="none" strike="noStrike" cap="none">
                <a:solidFill>
                  <a:schemeClr val="dk1"/>
                </a:solidFill>
                <a:latin typeface="Corbel"/>
                <a:ea typeface="Corbel"/>
                <a:cs typeface="Corbel"/>
                <a:sym typeface="Corbel"/>
              </a:defRPr>
            </a:lvl7pPr>
            <a:lvl8pPr marL="3657600" marR="0" lvl="7" indent="-228600" algn="l" rtl="0">
              <a:spcBef>
                <a:spcPts val="600"/>
              </a:spcBef>
              <a:spcAft>
                <a:spcPts val="0"/>
              </a:spcAft>
              <a:buClr>
                <a:srgbClr val="6D1D6B"/>
              </a:buClr>
              <a:buSzPts val="1305"/>
              <a:buFont typeface="Arial"/>
              <a:buNone/>
              <a:defRPr sz="900" b="0" i="0" u="none" strike="noStrike" cap="none">
                <a:solidFill>
                  <a:schemeClr val="dk1"/>
                </a:solidFill>
                <a:latin typeface="Corbel"/>
                <a:ea typeface="Corbel"/>
                <a:cs typeface="Corbel"/>
                <a:sym typeface="Corbel"/>
              </a:defRPr>
            </a:lvl8pPr>
            <a:lvl9pPr marL="4114800" marR="0" lvl="8" indent="-228600" algn="l" rtl="0">
              <a:spcBef>
                <a:spcPts val="600"/>
              </a:spcBef>
              <a:spcAft>
                <a:spcPts val="600"/>
              </a:spcAft>
              <a:buClr>
                <a:srgbClr val="6D1D6B"/>
              </a:buClr>
              <a:buSzPts val="1305"/>
              <a:buFont typeface="Arial"/>
              <a:buNone/>
              <a:defRPr sz="900" b="0" i="0" u="none" strike="noStrike" cap="none">
                <a:solidFill>
                  <a:schemeClr val="dk1"/>
                </a:solidFill>
                <a:latin typeface="Corbel"/>
                <a:ea typeface="Corbel"/>
                <a:cs typeface="Corbel"/>
                <a:sym typeface="Corbel"/>
              </a:defRPr>
            </a:lvl9pPr>
          </a:lstStyle>
          <a:p>
            <a:endParaRPr/>
          </a:p>
        </p:txBody>
      </p:sp>
      <p:sp>
        <p:nvSpPr>
          <p:cNvPr id="270" name="Google Shape;270;p50"/>
          <p:cNvSpPr txBox="1">
            <a:spLocks noGrp="1"/>
          </p:cNvSpPr>
          <p:nvPr>
            <p:ph type="dt" idx="10"/>
          </p:nvPr>
        </p:nvSpPr>
        <p:spPr>
          <a:xfrm>
            <a:off x="7358679" y="6116070"/>
            <a:ext cx="857400" cy="3651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71" name="Google Shape;271;p50"/>
          <p:cNvSpPr txBox="1">
            <a:spLocks noGrp="1"/>
          </p:cNvSpPr>
          <p:nvPr>
            <p:ph type="ftr" idx="11"/>
          </p:nvPr>
        </p:nvSpPr>
        <p:spPr>
          <a:xfrm>
            <a:off x="1986997" y="6116070"/>
            <a:ext cx="53145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72" name="Google Shape;272;p50"/>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a:solidFill>
                  <a:schemeClr val="dk1"/>
                </a:solidFill>
                <a:latin typeface="Corbel"/>
                <a:ea typeface="Corbel"/>
                <a:cs typeface="Corbel"/>
                <a:sym typeface="Corbel"/>
              </a:defRPr>
            </a:lvl1pPr>
            <a:lvl2pPr marL="0" marR="0" lvl="1" indent="0" algn="r" rtl="0">
              <a:spcBef>
                <a:spcPts val="0"/>
              </a:spcBef>
              <a:buNone/>
              <a:defRPr sz="1000" b="0" i="0">
                <a:solidFill>
                  <a:schemeClr val="dk1"/>
                </a:solidFill>
                <a:latin typeface="Corbel"/>
                <a:ea typeface="Corbel"/>
                <a:cs typeface="Corbel"/>
                <a:sym typeface="Corbel"/>
              </a:defRPr>
            </a:lvl2pPr>
            <a:lvl3pPr marL="0" marR="0" lvl="2" indent="0" algn="r" rtl="0">
              <a:spcBef>
                <a:spcPts val="0"/>
              </a:spcBef>
              <a:buNone/>
              <a:defRPr sz="1000" b="0" i="0">
                <a:solidFill>
                  <a:schemeClr val="dk1"/>
                </a:solidFill>
                <a:latin typeface="Corbel"/>
                <a:ea typeface="Corbel"/>
                <a:cs typeface="Corbel"/>
                <a:sym typeface="Corbel"/>
              </a:defRPr>
            </a:lvl3pPr>
            <a:lvl4pPr marL="0" marR="0" lvl="3" indent="0" algn="r" rtl="0">
              <a:spcBef>
                <a:spcPts val="0"/>
              </a:spcBef>
              <a:buNone/>
              <a:defRPr sz="1000" b="0" i="0">
                <a:solidFill>
                  <a:schemeClr val="dk1"/>
                </a:solidFill>
                <a:latin typeface="Corbel"/>
                <a:ea typeface="Corbel"/>
                <a:cs typeface="Corbel"/>
                <a:sym typeface="Corbel"/>
              </a:defRPr>
            </a:lvl4pPr>
            <a:lvl5pPr marL="0" marR="0" lvl="4" indent="0" algn="r" rtl="0">
              <a:spcBef>
                <a:spcPts val="0"/>
              </a:spcBef>
              <a:buNone/>
              <a:defRPr sz="1000" b="0" i="0">
                <a:solidFill>
                  <a:schemeClr val="dk1"/>
                </a:solidFill>
                <a:latin typeface="Corbel"/>
                <a:ea typeface="Corbel"/>
                <a:cs typeface="Corbel"/>
                <a:sym typeface="Corbel"/>
              </a:defRPr>
            </a:lvl5pPr>
            <a:lvl6pPr marL="0" marR="0" lvl="5" indent="0" algn="r" rtl="0">
              <a:spcBef>
                <a:spcPts val="0"/>
              </a:spcBef>
              <a:buNone/>
              <a:defRPr sz="1000" b="0" i="0">
                <a:solidFill>
                  <a:schemeClr val="dk1"/>
                </a:solidFill>
                <a:latin typeface="Corbel"/>
                <a:ea typeface="Corbel"/>
                <a:cs typeface="Corbel"/>
                <a:sym typeface="Corbel"/>
              </a:defRPr>
            </a:lvl6pPr>
            <a:lvl7pPr marL="0" marR="0" lvl="6" indent="0" algn="r" rtl="0">
              <a:spcBef>
                <a:spcPts val="0"/>
              </a:spcBef>
              <a:buNone/>
              <a:defRPr sz="1000" b="0" i="0">
                <a:solidFill>
                  <a:schemeClr val="dk1"/>
                </a:solidFill>
                <a:latin typeface="Corbel"/>
                <a:ea typeface="Corbel"/>
                <a:cs typeface="Corbel"/>
                <a:sym typeface="Corbel"/>
              </a:defRPr>
            </a:lvl7pPr>
            <a:lvl8pPr marL="0" marR="0" lvl="7" indent="0" algn="r" rtl="0">
              <a:spcBef>
                <a:spcPts val="0"/>
              </a:spcBef>
              <a:buNone/>
              <a:defRPr sz="1000" b="0" i="0">
                <a:solidFill>
                  <a:schemeClr val="dk1"/>
                </a:solidFill>
                <a:latin typeface="Corbel"/>
                <a:ea typeface="Corbel"/>
                <a:cs typeface="Corbel"/>
                <a:sym typeface="Corbel"/>
              </a:defRPr>
            </a:lvl8pPr>
            <a:lvl9pPr marL="0" marR="0" lvl="8" indent="0" algn="r" rtl="0">
              <a:spcBef>
                <a:spcPts val="0"/>
              </a:spcBef>
              <a:buNone/>
              <a:defRPr sz="1000" b="0" i="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3"/>
        <p:cNvGrpSpPr/>
        <p:nvPr/>
      </p:nvGrpSpPr>
      <p:grpSpPr>
        <a:xfrm>
          <a:off x="0" y="0"/>
          <a:ext cx="0" cy="0"/>
          <a:chOff x="0" y="0"/>
          <a:chExt cx="0" cy="0"/>
        </a:xfrm>
      </p:grpSpPr>
      <p:sp>
        <p:nvSpPr>
          <p:cNvPr id="274" name="Google Shape;274;p51"/>
          <p:cNvSpPr txBox="1">
            <a:spLocks noGrp="1"/>
          </p:cNvSpPr>
          <p:nvPr>
            <p:ph type="title"/>
          </p:nvPr>
        </p:nvSpPr>
        <p:spPr>
          <a:xfrm>
            <a:off x="1112332" y="1752599"/>
            <a:ext cx="4070700" cy="13716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chemeClr val="dk1"/>
              </a:buClr>
              <a:buSzPts val="2800"/>
              <a:buFont typeface="Corbel"/>
              <a:buNone/>
              <a:defRPr sz="28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75" name="Google Shape;275;p51"/>
          <p:cNvSpPr>
            <a:spLocks noGrp="1"/>
          </p:cNvSpPr>
          <p:nvPr>
            <p:ph type="pic" idx="2"/>
          </p:nvPr>
        </p:nvSpPr>
        <p:spPr>
          <a:xfrm>
            <a:off x="5697495" y="914400"/>
            <a:ext cx="2461500" cy="4572000"/>
          </a:xfrm>
          <a:prstGeom prst="roundRect">
            <a:avLst>
              <a:gd name="adj" fmla="val 4280"/>
            </a:avLst>
          </a:prstGeom>
          <a:noFill/>
          <a:ln w="38100" cap="flat" cmpd="sng">
            <a:solidFill>
              <a:schemeClr val="lt2"/>
            </a:solidFill>
            <a:prstDash val="solid"/>
            <a:round/>
            <a:headEnd type="none" w="sm" len="sm"/>
            <a:tailEnd type="none" w="sm" len="sm"/>
          </a:ln>
        </p:spPr>
        <p:txBody>
          <a:bodyPr spcFirstLastPara="1" wrap="square" lIns="91425" tIns="45700" rIns="91425" bIns="45700" anchor="t" anchorCtr="0"/>
          <a:lstStyle>
            <a:lvl1pPr marR="0" lvl="0" algn="ctr" rtl="0">
              <a:spcBef>
                <a:spcPts val="320"/>
              </a:spcBef>
              <a:spcAft>
                <a:spcPts val="0"/>
              </a:spcAft>
              <a:buClr>
                <a:srgbClr val="6D1D6B"/>
              </a:buClr>
              <a:buSzPts val="2320"/>
              <a:buFont typeface="Arial"/>
              <a:buNone/>
              <a:defRPr sz="1600" b="0" i="0" u="none" strike="noStrike" cap="none">
                <a:solidFill>
                  <a:schemeClr val="dk1"/>
                </a:solidFill>
                <a:latin typeface="Corbel"/>
                <a:ea typeface="Corbel"/>
                <a:cs typeface="Corbel"/>
                <a:sym typeface="Corbel"/>
              </a:defRPr>
            </a:lvl1pPr>
            <a:lvl2pPr marR="0" lvl="1" algn="l" rtl="0">
              <a:spcBef>
                <a:spcPts val="600"/>
              </a:spcBef>
              <a:spcAft>
                <a:spcPts val="0"/>
              </a:spcAft>
              <a:buClr>
                <a:srgbClr val="6D1D6B"/>
              </a:buClr>
              <a:buSzPts val="2320"/>
              <a:buFont typeface="Arial"/>
              <a:buNone/>
              <a:defRPr sz="1600" b="0" i="0" u="none" strike="noStrike" cap="none">
                <a:solidFill>
                  <a:schemeClr val="dk1"/>
                </a:solidFill>
                <a:latin typeface="Corbel"/>
                <a:ea typeface="Corbel"/>
                <a:cs typeface="Corbel"/>
                <a:sym typeface="Corbel"/>
              </a:defRPr>
            </a:lvl2pPr>
            <a:lvl3pPr marR="0" lvl="2" algn="l" rtl="0">
              <a:spcBef>
                <a:spcPts val="600"/>
              </a:spcBef>
              <a:spcAft>
                <a:spcPts val="0"/>
              </a:spcAft>
              <a:buClr>
                <a:srgbClr val="6D1D6B"/>
              </a:buClr>
              <a:buSzPts val="2320"/>
              <a:buFont typeface="Arial"/>
              <a:buNone/>
              <a:defRPr sz="1600" b="0" i="0" u="none" strike="noStrike" cap="none">
                <a:solidFill>
                  <a:schemeClr val="dk1"/>
                </a:solidFill>
                <a:latin typeface="Corbel"/>
                <a:ea typeface="Corbel"/>
                <a:cs typeface="Corbel"/>
                <a:sym typeface="Corbel"/>
              </a:defRPr>
            </a:lvl3pPr>
            <a:lvl4pPr marR="0" lvl="3" algn="l" rtl="0">
              <a:spcBef>
                <a:spcPts val="600"/>
              </a:spcBef>
              <a:spcAft>
                <a:spcPts val="0"/>
              </a:spcAft>
              <a:buClr>
                <a:srgbClr val="6D1D6B"/>
              </a:buClr>
              <a:buSzPts val="2320"/>
              <a:buFont typeface="Arial"/>
              <a:buNone/>
              <a:defRPr sz="1600" b="0" i="0" u="none" strike="noStrike" cap="none">
                <a:solidFill>
                  <a:schemeClr val="dk1"/>
                </a:solidFill>
                <a:latin typeface="Corbel"/>
                <a:ea typeface="Corbel"/>
                <a:cs typeface="Corbel"/>
                <a:sym typeface="Corbel"/>
              </a:defRPr>
            </a:lvl4pPr>
            <a:lvl5pPr marR="0" lvl="4" algn="l" rtl="0">
              <a:spcBef>
                <a:spcPts val="600"/>
              </a:spcBef>
              <a:spcAft>
                <a:spcPts val="0"/>
              </a:spcAft>
              <a:buClr>
                <a:srgbClr val="6D1D6B"/>
              </a:buClr>
              <a:buSzPts val="2320"/>
              <a:buFont typeface="Arial"/>
              <a:buNone/>
              <a:defRPr sz="1600" b="0" i="0" u="none" strike="noStrike" cap="none">
                <a:solidFill>
                  <a:schemeClr val="dk1"/>
                </a:solidFill>
                <a:latin typeface="Corbel"/>
                <a:ea typeface="Corbel"/>
                <a:cs typeface="Corbel"/>
                <a:sym typeface="Corbel"/>
              </a:defRPr>
            </a:lvl5pPr>
            <a:lvl6pPr marR="0" lvl="5" algn="l" rtl="0">
              <a:spcBef>
                <a:spcPts val="600"/>
              </a:spcBef>
              <a:spcAft>
                <a:spcPts val="0"/>
              </a:spcAft>
              <a:buClr>
                <a:srgbClr val="6D1D6B"/>
              </a:buClr>
              <a:buSzPts val="2320"/>
              <a:buFont typeface="Arial"/>
              <a:buNone/>
              <a:defRPr sz="1600" b="0" i="0" u="none" strike="noStrike" cap="none">
                <a:solidFill>
                  <a:schemeClr val="dk1"/>
                </a:solidFill>
                <a:latin typeface="Corbel"/>
                <a:ea typeface="Corbel"/>
                <a:cs typeface="Corbel"/>
                <a:sym typeface="Corbel"/>
              </a:defRPr>
            </a:lvl6pPr>
            <a:lvl7pPr marR="0" lvl="6" algn="l" rtl="0">
              <a:spcBef>
                <a:spcPts val="600"/>
              </a:spcBef>
              <a:spcAft>
                <a:spcPts val="0"/>
              </a:spcAft>
              <a:buClr>
                <a:srgbClr val="6D1D6B"/>
              </a:buClr>
              <a:buSzPts val="2320"/>
              <a:buFont typeface="Arial"/>
              <a:buNone/>
              <a:defRPr sz="1600" b="0" i="0" u="none" strike="noStrike" cap="none">
                <a:solidFill>
                  <a:schemeClr val="dk1"/>
                </a:solidFill>
                <a:latin typeface="Corbel"/>
                <a:ea typeface="Corbel"/>
                <a:cs typeface="Corbel"/>
                <a:sym typeface="Corbel"/>
              </a:defRPr>
            </a:lvl7pPr>
            <a:lvl8pPr marR="0" lvl="7" algn="l" rtl="0">
              <a:spcBef>
                <a:spcPts val="600"/>
              </a:spcBef>
              <a:spcAft>
                <a:spcPts val="0"/>
              </a:spcAft>
              <a:buClr>
                <a:srgbClr val="6D1D6B"/>
              </a:buClr>
              <a:buSzPts val="2320"/>
              <a:buFont typeface="Arial"/>
              <a:buNone/>
              <a:defRPr sz="1600" b="0" i="0" u="none" strike="noStrike" cap="none">
                <a:solidFill>
                  <a:schemeClr val="dk1"/>
                </a:solidFill>
                <a:latin typeface="Corbel"/>
                <a:ea typeface="Corbel"/>
                <a:cs typeface="Corbel"/>
                <a:sym typeface="Corbel"/>
              </a:defRPr>
            </a:lvl8pPr>
            <a:lvl9pPr marR="0" lvl="8" algn="l" rtl="0">
              <a:spcBef>
                <a:spcPts val="600"/>
              </a:spcBef>
              <a:spcAft>
                <a:spcPts val="600"/>
              </a:spcAft>
              <a:buClr>
                <a:srgbClr val="6D1D6B"/>
              </a:buClr>
              <a:buSzPts val="2320"/>
              <a:buFont typeface="Arial"/>
              <a:buNone/>
              <a:defRPr sz="1600" b="0" i="0" u="none" strike="noStrike" cap="none">
                <a:solidFill>
                  <a:schemeClr val="dk1"/>
                </a:solidFill>
                <a:latin typeface="Corbel"/>
                <a:ea typeface="Corbel"/>
                <a:cs typeface="Corbel"/>
                <a:sym typeface="Corbel"/>
              </a:defRPr>
            </a:lvl9pPr>
          </a:lstStyle>
          <a:p>
            <a:endParaRPr/>
          </a:p>
        </p:txBody>
      </p:sp>
      <p:sp>
        <p:nvSpPr>
          <p:cNvPr id="276" name="Google Shape;276;p51"/>
          <p:cNvSpPr txBox="1">
            <a:spLocks noGrp="1"/>
          </p:cNvSpPr>
          <p:nvPr>
            <p:ph type="body" idx="1"/>
          </p:nvPr>
        </p:nvSpPr>
        <p:spPr>
          <a:xfrm>
            <a:off x="1112332" y="3124199"/>
            <a:ext cx="4070700" cy="1828800"/>
          </a:xfrm>
          <a:prstGeom prst="rect">
            <a:avLst/>
          </a:prstGeom>
          <a:noFill/>
          <a:ln>
            <a:noFill/>
          </a:ln>
        </p:spPr>
        <p:txBody>
          <a:bodyPr spcFirstLastPara="1" wrap="square" lIns="91425" tIns="45700" rIns="91425" bIns="45700" anchor="ctr" anchorCtr="0"/>
          <a:lstStyle>
            <a:lvl1pPr marL="457200" marR="0" lvl="0" indent="-228600" algn="ctr" rtl="0">
              <a:spcBef>
                <a:spcPts val="360"/>
              </a:spcBef>
              <a:spcAft>
                <a:spcPts val="0"/>
              </a:spcAft>
              <a:buClr>
                <a:srgbClr val="6D1D6B"/>
              </a:buClr>
              <a:buSzPts val="2610"/>
              <a:buFont typeface="Arial"/>
              <a:buNone/>
              <a:defRPr sz="18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6D1D6B"/>
              </a:buClr>
              <a:buSzPts val="1740"/>
              <a:buFont typeface="Arial"/>
              <a:buNone/>
              <a:defRPr sz="1200" b="0" i="0" u="none" strike="noStrike" cap="none">
                <a:solidFill>
                  <a:schemeClr val="dk1"/>
                </a:solidFill>
                <a:latin typeface="Corbel"/>
                <a:ea typeface="Corbel"/>
                <a:cs typeface="Corbel"/>
                <a:sym typeface="Corbel"/>
              </a:defRPr>
            </a:lvl2pPr>
            <a:lvl3pPr marL="1371600" marR="0" lvl="2" indent="-228600" algn="l" rtl="0">
              <a:spcBef>
                <a:spcPts val="600"/>
              </a:spcBef>
              <a:spcAft>
                <a:spcPts val="0"/>
              </a:spcAft>
              <a:buClr>
                <a:srgbClr val="6D1D6B"/>
              </a:buClr>
              <a:buSzPts val="1450"/>
              <a:buFont typeface="Arial"/>
              <a:buNone/>
              <a:defRPr sz="1000" b="0" i="0" u="none" strike="noStrike" cap="none">
                <a:solidFill>
                  <a:schemeClr val="dk1"/>
                </a:solidFill>
                <a:latin typeface="Corbel"/>
                <a:ea typeface="Corbel"/>
                <a:cs typeface="Corbel"/>
                <a:sym typeface="Corbel"/>
              </a:defRPr>
            </a:lvl3pPr>
            <a:lvl4pPr marL="1828800" marR="0" lvl="3" indent="-228600" algn="l" rtl="0">
              <a:spcBef>
                <a:spcPts val="600"/>
              </a:spcBef>
              <a:spcAft>
                <a:spcPts val="0"/>
              </a:spcAft>
              <a:buClr>
                <a:srgbClr val="6D1D6B"/>
              </a:buClr>
              <a:buSzPts val="1305"/>
              <a:buFont typeface="Arial"/>
              <a:buNone/>
              <a:defRPr sz="900" b="0" i="0" u="none" strike="noStrike" cap="none">
                <a:solidFill>
                  <a:schemeClr val="dk1"/>
                </a:solidFill>
                <a:latin typeface="Corbel"/>
                <a:ea typeface="Corbel"/>
                <a:cs typeface="Corbel"/>
                <a:sym typeface="Corbel"/>
              </a:defRPr>
            </a:lvl4pPr>
            <a:lvl5pPr marL="2286000" marR="0" lvl="4" indent="-228600" algn="l" rtl="0">
              <a:spcBef>
                <a:spcPts val="600"/>
              </a:spcBef>
              <a:spcAft>
                <a:spcPts val="0"/>
              </a:spcAft>
              <a:buClr>
                <a:srgbClr val="6D1D6B"/>
              </a:buClr>
              <a:buSzPts val="1305"/>
              <a:buFont typeface="Arial"/>
              <a:buNone/>
              <a:defRPr sz="900" b="0" i="0" u="none" strike="noStrike" cap="none">
                <a:solidFill>
                  <a:schemeClr val="dk1"/>
                </a:solidFill>
                <a:latin typeface="Corbel"/>
                <a:ea typeface="Corbel"/>
                <a:cs typeface="Corbel"/>
                <a:sym typeface="Corbel"/>
              </a:defRPr>
            </a:lvl5pPr>
            <a:lvl6pPr marL="2743200" marR="0" lvl="5" indent="-228600" algn="l" rtl="0">
              <a:spcBef>
                <a:spcPts val="600"/>
              </a:spcBef>
              <a:spcAft>
                <a:spcPts val="0"/>
              </a:spcAft>
              <a:buClr>
                <a:srgbClr val="6D1D6B"/>
              </a:buClr>
              <a:buSzPts val="1305"/>
              <a:buFont typeface="Arial"/>
              <a:buNone/>
              <a:defRPr sz="900" b="0" i="0" u="none" strike="noStrike" cap="none">
                <a:solidFill>
                  <a:schemeClr val="dk1"/>
                </a:solidFill>
                <a:latin typeface="Corbel"/>
                <a:ea typeface="Corbel"/>
                <a:cs typeface="Corbel"/>
                <a:sym typeface="Corbel"/>
              </a:defRPr>
            </a:lvl6pPr>
            <a:lvl7pPr marL="3200400" marR="0" lvl="6" indent="-228600" algn="l" rtl="0">
              <a:spcBef>
                <a:spcPts val="600"/>
              </a:spcBef>
              <a:spcAft>
                <a:spcPts val="0"/>
              </a:spcAft>
              <a:buClr>
                <a:srgbClr val="6D1D6B"/>
              </a:buClr>
              <a:buSzPts val="1305"/>
              <a:buFont typeface="Arial"/>
              <a:buNone/>
              <a:defRPr sz="900" b="0" i="0" u="none" strike="noStrike" cap="none">
                <a:solidFill>
                  <a:schemeClr val="dk1"/>
                </a:solidFill>
                <a:latin typeface="Corbel"/>
                <a:ea typeface="Corbel"/>
                <a:cs typeface="Corbel"/>
                <a:sym typeface="Corbel"/>
              </a:defRPr>
            </a:lvl7pPr>
            <a:lvl8pPr marL="3657600" marR="0" lvl="7" indent="-228600" algn="l" rtl="0">
              <a:spcBef>
                <a:spcPts val="600"/>
              </a:spcBef>
              <a:spcAft>
                <a:spcPts val="0"/>
              </a:spcAft>
              <a:buClr>
                <a:srgbClr val="6D1D6B"/>
              </a:buClr>
              <a:buSzPts val="1305"/>
              <a:buFont typeface="Arial"/>
              <a:buNone/>
              <a:defRPr sz="900" b="0" i="0" u="none" strike="noStrike" cap="none">
                <a:solidFill>
                  <a:schemeClr val="dk1"/>
                </a:solidFill>
                <a:latin typeface="Corbel"/>
                <a:ea typeface="Corbel"/>
                <a:cs typeface="Corbel"/>
                <a:sym typeface="Corbel"/>
              </a:defRPr>
            </a:lvl8pPr>
            <a:lvl9pPr marL="4114800" marR="0" lvl="8" indent="-228600" algn="l" rtl="0">
              <a:spcBef>
                <a:spcPts val="600"/>
              </a:spcBef>
              <a:spcAft>
                <a:spcPts val="600"/>
              </a:spcAft>
              <a:buClr>
                <a:srgbClr val="6D1D6B"/>
              </a:buClr>
              <a:buSzPts val="1305"/>
              <a:buFont typeface="Arial"/>
              <a:buNone/>
              <a:defRPr sz="900" b="0" i="0" u="none" strike="noStrike" cap="none">
                <a:solidFill>
                  <a:schemeClr val="dk1"/>
                </a:solidFill>
                <a:latin typeface="Corbel"/>
                <a:ea typeface="Corbel"/>
                <a:cs typeface="Corbel"/>
                <a:sym typeface="Corbel"/>
              </a:defRPr>
            </a:lvl9pPr>
          </a:lstStyle>
          <a:p>
            <a:endParaRPr/>
          </a:p>
        </p:txBody>
      </p:sp>
      <p:sp>
        <p:nvSpPr>
          <p:cNvPr id="277" name="Google Shape;277;p51"/>
          <p:cNvSpPr txBox="1">
            <a:spLocks noGrp="1"/>
          </p:cNvSpPr>
          <p:nvPr>
            <p:ph type="dt" idx="10"/>
          </p:nvPr>
        </p:nvSpPr>
        <p:spPr>
          <a:xfrm>
            <a:off x="7358679" y="6116070"/>
            <a:ext cx="857400" cy="3651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78" name="Google Shape;278;p51"/>
          <p:cNvSpPr txBox="1">
            <a:spLocks noGrp="1"/>
          </p:cNvSpPr>
          <p:nvPr>
            <p:ph type="ftr" idx="11"/>
          </p:nvPr>
        </p:nvSpPr>
        <p:spPr>
          <a:xfrm>
            <a:off x="1986997" y="6116070"/>
            <a:ext cx="53145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79" name="Google Shape;279;p51"/>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a:solidFill>
                  <a:schemeClr val="dk1"/>
                </a:solidFill>
                <a:latin typeface="Corbel"/>
                <a:ea typeface="Corbel"/>
                <a:cs typeface="Corbel"/>
                <a:sym typeface="Corbel"/>
              </a:defRPr>
            </a:lvl1pPr>
            <a:lvl2pPr marL="0" marR="0" lvl="1" indent="0" algn="r" rtl="0">
              <a:spcBef>
                <a:spcPts val="0"/>
              </a:spcBef>
              <a:buNone/>
              <a:defRPr sz="1000" b="0" i="0">
                <a:solidFill>
                  <a:schemeClr val="dk1"/>
                </a:solidFill>
                <a:latin typeface="Corbel"/>
                <a:ea typeface="Corbel"/>
                <a:cs typeface="Corbel"/>
                <a:sym typeface="Corbel"/>
              </a:defRPr>
            </a:lvl2pPr>
            <a:lvl3pPr marL="0" marR="0" lvl="2" indent="0" algn="r" rtl="0">
              <a:spcBef>
                <a:spcPts val="0"/>
              </a:spcBef>
              <a:buNone/>
              <a:defRPr sz="1000" b="0" i="0">
                <a:solidFill>
                  <a:schemeClr val="dk1"/>
                </a:solidFill>
                <a:latin typeface="Corbel"/>
                <a:ea typeface="Corbel"/>
                <a:cs typeface="Corbel"/>
                <a:sym typeface="Corbel"/>
              </a:defRPr>
            </a:lvl3pPr>
            <a:lvl4pPr marL="0" marR="0" lvl="3" indent="0" algn="r" rtl="0">
              <a:spcBef>
                <a:spcPts val="0"/>
              </a:spcBef>
              <a:buNone/>
              <a:defRPr sz="1000" b="0" i="0">
                <a:solidFill>
                  <a:schemeClr val="dk1"/>
                </a:solidFill>
                <a:latin typeface="Corbel"/>
                <a:ea typeface="Corbel"/>
                <a:cs typeface="Corbel"/>
                <a:sym typeface="Corbel"/>
              </a:defRPr>
            </a:lvl4pPr>
            <a:lvl5pPr marL="0" marR="0" lvl="4" indent="0" algn="r" rtl="0">
              <a:spcBef>
                <a:spcPts val="0"/>
              </a:spcBef>
              <a:buNone/>
              <a:defRPr sz="1000" b="0" i="0">
                <a:solidFill>
                  <a:schemeClr val="dk1"/>
                </a:solidFill>
                <a:latin typeface="Corbel"/>
                <a:ea typeface="Corbel"/>
                <a:cs typeface="Corbel"/>
                <a:sym typeface="Corbel"/>
              </a:defRPr>
            </a:lvl5pPr>
            <a:lvl6pPr marL="0" marR="0" lvl="5" indent="0" algn="r" rtl="0">
              <a:spcBef>
                <a:spcPts val="0"/>
              </a:spcBef>
              <a:buNone/>
              <a:defRPr sz="1000" b="0" i="0">
                <a:solidFill>
                  <a:schemeClr val="dk1"/>
                </a:solidFill>
                <a:latin typeface="Corbel"/>
                <a:ea typeface="Corbel"/>
                <a:cs typeface="Corbel"/>
                <a:sym typeface="Corbel"/>
              </a:defRPr>
            </a:lvl6pPr>
            <a:lvl7pPr marL="0" marR="0" lvl="6" indent="0" algn="r" rtl="0">
              <a:spcBef>
                <a:spcPts val="0"/>
              </a:spcBef>
              <a:buNone/>
              <a:defRPr sz="1000" b="0" i="0">
                <a:solidFill>
                  <a:schemeClr val="dk1"/>
                </a:solidFill>
                <a:latin typeface="Corbel"/>
                <a:ea typeface="Corbel"/>
                <a:cs typeface="Corbel"/>
                <a:sym typeface="Corbel"/>
              </a:defRPr>
            </a:lvl7pPr>
            <a:lvl8pPr marL="0" marR="0" lvl="7" indent="0" algn="r" rtl="0">
              <a:spcBef>
                <a:spcPts val="0"/>
              </a:spcBef>
              <a:buNone/>
              <a:defRPr sz="1000" b="0" i="0">
                <a:solidFill>
                  <a:schemeClr val="dk1"/>
                </a:solidFill>
                <a:latin typeface="Corbel"/>
                <a:ea typeface="Corbel"/>
                <a:cs typeface="Corbel"/>
                <a:sym typeface="Corbel"/>
              </a:defRPr>
            </a:lvl8pPr>
            <a:lvl9pPr marL="0" marR="0" lvl="8" indent="0" algn="r" rtl="0">
              <a:spcBef>
                <a:spcPts val="0"/>
              </a:spcBef>
              <a:buNone/>
              <a:defRPr sz="1000" b="0" i="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280"/>
        <p:cNvGrpSpPr/>
        <p:nvPr/>
      </p:nvGrpSpPr>
      <p:grpSpPr>
        <a:xfrm>
          <a:off x="0" y="0"/>
          <a:ext cx="0" cy="0"/>
          <a:chOff x="0" y="0"/>
          <a:chExt cx="0" cy="0"/>
        </a:xfrm>
      </p:grpSpPr>
      <p:sp>
        <p:nvSpPr>
          <p:cNvPr id="281" name="Google Shape;281;p52"/>
          <p:cNvSpPr txBox="1">
            <a:spLocks noGrp="1"/>
          </p:cNvSpPr>
          <p:nvPr>
            <p:ph type="title"/>
          </p:nvPr>
        </p:nvSpPr>
        <p:spPr>
          <a:xfrm>
            <a:off x="1113523" y="4732865"/>
            <a:ext cx="7515900" cy="5667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chemeClr val="dk1"/>
              </a:buClr>
              <a:buSzPts val="2400"/>
              <a:buFont typeface="Corbel"/>
              <a:buNone/>
              <a:defRPr sz="24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82" name="Google Shape;282;p52"/>
          <p:cNvSpPr>
            <a:spLocks noGrp="1"/>
          </p:cNvSpPr>
          <p:nvPr>
            <p:ph type="pic" idx="2"/>
          </p:nvPr>
        </p:nvSpPr>
        <p:spPr>
          <a:xfrm>
            <a:off x="1789975" y="932112"/>
            <a:ext cx="6171000" cy="3165000"/>
          </a:xfrm>
          <a:prstGeom prst="roundRect">
            <a:avLst>
              <a:gd name="adj" fmla="val 4380"/>
            </a:avLst>
          </a:prstGeom>
          <a:noFill/>
          <a:ln w="38100" cap="flat" cmpd="sng">
            <a:solidFill>
              <a:schemeClr val="lt2"/>
            </a:solidFill>
            <a:prstDash val="solid"/>
            <a:round/>
            <a:headEnd type="none" w="sm" len="sm"/>
            <a:tailEnd type="none" w="sm" len="sm"/>
          </a:ln>
        </p:spPr>
        <p:txBody>
          <a:bodyPr spcFirstLastPara="1" wrap="square" lIns="91425" tIns="45700" rIns="91425" bIns="45700" anchor="t" anchorCtr="0"/>
          <a:lstStyle>
            <a:lvl1pPr marR="0" lvl="0" algn="ctr" rtl="0">
              <a:spcBef>
                <a:spcPts val="320"/>
              </a:spcBef>
              <a:spcAft>
                <a:spcPts val="0"/>
              </a:spcAft>
              <a:buClr>
                <a:srgbClr val="6D1D6B"/>
              </a:buClr>
              <a:buSzPts val="2320"/>
              <a:buFont typeface="Arial"/>
              <a:buNone/>
              <a:defRPr sz="1600" b="0" i="0" u="none" strike="noStrike" cap="none">
                <a:solidFill>
                  <a:schemeClr val="dk1"/>
                </a:solidFill>
                <a:latin typeface="Corbel"/>
                <a:ea typeface="Corbel"/>
                <a:cs typeface="Corbel"/>
                <a:sym typeface="Corbel"/>
              </a:defRPr>
            </a:lvl1pPr>
            <a:lvl2pPr marR="0" lvl="1" algn="l" rtl="0">
              <a:spcBef>
                <a:spcPts val="600"/>
              </a:spcBef>
              <a:spcAft>
                <a:spcPts val="0"/>
              </a:spcAft>
              <a:buClr>
                <a:srgbClr val="6D1D6B"/>
              </a:buClr>
              <a:buSzPts val="2320"/>
              <a:buFont typeface="Arial"/>
              <a:buNone/>
              <a:defRPr sz="1600" b="0" i="0" u="none" strike="noStrike" cap="none">
                <a:solidFill>
                  <a:schemeClr val="dk1"/>
                </a:solidFill>
                <a:latin typeface="Corbel"/>
                <a:ea typeface="Corbel"/>
                <a:cs typeface="Corbel"/>
                <a:sym typeface="Corbel"/>
              </a:defRPr>
            </a:lvl2pPr>
            <a:lvl3pPr marR="0" lvl="2" algn="l" rtl="0">
              <a:spcBef>
                <a:spcPts val="600"/>
              </a:spcBef>
              <a:spcAft>
                <a:spcPts val="0"/>
              </a:spcAft>
              <a:buClr>
                <a:srgbClr val="6D1D6B"/>
              </a:buClr>
              <a:buSzPts val="2320"/>
              <a:buFont typeface="Arial"/>
              <a:buNone/>
              <a:defRPr sz="1600" b="0" i="0" u="none" strike="noStrike" cap="none">
                <a:solidFill>
                  <a:schemeClr val="dk1"/>
                </a:solidFill>
                <a:latin typeface="Corbel"/>
                <a:ea typeface="Corbel"/>
                <a:cs typeface="Corbel"/>
                <a:sym typeface="Corbel"/>
              </a:defRPr>
            </a:lvl3pPr>
            <a:lvl4pPr marR="0" lvl="3" algn="l" rtl="0">
              <a:spcBef>
                <a:spcPts val="600"/>
              </a:spcBef>
              <a:spcAft>
                <a:spcPts val="0"/>
              </a:spcAft>
              <a:buClr>
                <a:srgbClr val="6D1D6B"/>
              </a:buClr>
              <a:buSzPts val="2320"/>
              <a:buFont typeface="Arial"/>
              <a:buNone/>
              <a:defRPr sz="1600" b="0" i="0" u="none" strike="noStrike" cap="none">
                <a:solidFill>
                  <a:schemeClr val="dk1"/>
                </a:solidFill>
                <a:latin typeface="Corbel"/>
                <a:ea typeface="Corbel"/>
                <a:cs typeface="Corbel"/>
                <a:sym typeface="Corbel"/>
              </a:defRPr>
            </a:lvl4pPr>
            <a:lvl5pPr marR="0" lvl="4" algn="l" rtl="0">
              <a:spcBef>
                <a:spcPts val="600"/>
              </a:spcBef>
              <a:spcAft>
                <a:spcPts val="0"/>
              </a:spcAft>
              <a:buClr>
                <a:srgbClr val="6D1D6B"/>
              </a:buClr>
              <a:buSzPts val="2320"/>
              <a:buFont typeface="Arial"/>
              <a:buNone/>
              <a:defRPr sz="1600" b="0" i="0" u="none" strike="noStrike" cap="none">
                <a:solidFill>
                  <a:schemeClr val="dk1"/>
                </a:solidFill>
                <a:latin typeface="Corbel"/>
                <a:ea typeface="Corbel"/>
                <a:cs typeface="Corbel"/>
                <a:sym typeface="Corbel"/>
              </a:defRPr>
            </a:lvl5pPr>
            <a:lvl6pPr marR="0" lvl="5" algn="l" rtl="0">
              <a:spcBef>
                <a:spcPts val="600"/>
              </a:spcBef>
              <a:spcAft>
                <a:spcPts val="0"/>
              </a:spcAft>
              <a:buClr>
                <a:srgbClr val="6D1D6B"/>
              </a:buClr>
              <a:buSzPts val="2320"/>
              <a:buFont typeface="Arial"/>
              <a:buNone/>
              <a:defRPr sz="1600" b="0" i="0" u="none" strike="noStrike" cap="none">
                <a:solidFill>
                  <a:schemeClr val="dk1"/>
                </a:solidFill>
                <a:latin typeface="Corbel"/>
                <a:ea typeface="Corbel"/>
                <a:cs typeface="Corbel"/>
                <a:sym typeface="Corbel"/>
              </a:defRPr>
            </a:lvl6pPr>
            <a:lvl7pPr marR="0" lvl="6" algn="l" rtl="0">
              <a:spcBef>
                <a:spcPts val="600"/>
              </a:spcBef>
              <a:spcAft>
                <a:spcPts val="0"/>
              </a:spcAft>
              <a:buClr>
                <a:srgbClr val="6D1D6B"/>
              </a:buClr>
              <a:buSzPts val="2320"/>
              <a:buFont typeface="Arial"/>
              <a:buNone/>
              <a:defRPr sz="1600" b="0" i="0" u="none" strike="noStrike" cap="none">
                <a:solidFill>
                  <a:schemeClr val="dk1"/>
                </a:solidFill>
                <a:latin typeface="Corbel"/>
                <a:ea typeface="Corbel"/>
                <a:cs typeface="Corbel"/>
                <a:sym typeface="Corbel"/>
              </a:defRPr>
            </a:lvl7pPr>
            <a:lvl8pPr marR="0" lvl="7" algn="l" rtl="0">
              <a:spcBef>
                <a:spcPts val="600"/>
              </a:spcBef>
              <a:spcAft>
                <a:spcPts val="0"/>
              </a:spcAft>
              <a:buClr>
                <a:srgbClr val="6D1D6B"/>
              </a:buClr>
              <a:buSzPts val="2320"/>
              <a:buFont typeface="Arial"/>
              <a:buNone/>
              <a:defRPr sz="1600" b="0" i="0" u="none" strike="noStrike" cap="none">
                <a:solidFill>
                  <a:schemeClr val="dk1"/>
                </a:solidFill>
                <a:latin typeface="Corbel"/>
                <a:ea typeface="Corbel"/>
                <a:cs typeface="Corbel"/>
                <a:sym typeface="Corbel"/>
              </a:defRPr>
            </a:lvl8pPr>
            <a:lvl9pPr marR="0" lvl="8" algn="l" rtl="0">
              <a:spcBef>
                <a:spcPts val="600"/>
              </a:spcBef>
              <a:spcAft>
                <a:spcPts val="600"/>
              </a:spcAft>
              <a:buClr>
                <a:srgbClr val="6D1D6B"/>
              </a:buClr>
              <a:buSzPts val="2320"/>
              <a:buFont typeface="Arial"/>
              <a:buNone/>
              <a:defRPr sz="1600" b="0" i="0" u="none" strike="noStrike" cap="none">
                <a:solidFill>
                  <a:schemeClr val="dk1"/>
                </a:solidFill>
                <a:latin typeface="Corbel"/>
                <a:ea typeface="Corbel"/>
                <a:cs typeface="Corbel"/>
                <a:sym typeface="Corbel"/>
              </a:defRPr>
            </a:lvl9pPr>
          </a:lstStyle>
          <a:p>
            <a:endParaRPr/>
          </a:p>
        </p:txBody>
      </p:sp>
      <p:sp>
        <p:nvSpPr>
          <p:cNvPr id="283" name="Google Shape;283;p52"/>
          <p:cNvSpPr txBox="1">
            <a:spLocks noGrp="1"/>
          </p:cNvSpPr>
          <p:nvPr>
            <p:ph type="body" idx="1"/>
          </p:nvPr>
        </p:nvSpPr>
        <p:spPr>
          <a:xfrm>
            <a:off x="1113523" y="5299603"/>
            <a:ext cx="7515900" cy="493800"/>
          </a:xfrm>
          <a:prstGeom prst="rect">
            <a:avLst/>
          </a:prstGeom>
          <a:noFill/>
          <a:ln>
            <a:noFill/>
          </a:ln>
        </p:spPr>
        <p:txBody>
          <a:bodyPr spcFirstLastPara="1" wrap="square" lIns="91425" tIns="45700" rIns="91425" bIns="45700" anchor="ctr" anchorCtr="0"/>
          <a:lstStyle>
            <a:lvl1pPr marL="457200" marR="0" lvl="0" indent="-228600" algn="ctr" rtl="0">
              <a:spcBef>
                <a:spcPts val="280"/>
              </a:spcBef>
              <a:spcAft>
                <a:spcPts val="0"/>
              </a:spcAft>
              <a:buClr>
                <a:srgbClr val="6D1D6B"/>
              </a:buClr>
              <a:buSzPts val="2030"/>
              <a:buFont typeface="Arial"/>
              <a:buNone/>
              <a:defRPr sz="14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6D1D6B"/>
              </a:buClr>
              <a:buSzPts val="1740"/>
              <a:buFont typeface="Arial"/>
              <a:buNone/>
              <a:defRPr sz="1200" b="0" i="0" u="none" strike="noStrike" cap="none">
                <a:solidFill>
                  <a:schemeClr val="dk1"/>
                </a:solidFill>
                <a:latin typeface="Corbel"/>
                <a:ea typeface="Corbel"/>
                <a:cs typeface="Corbel"/>
                <a:sym typeface="Corbel"/>
              </a:defRPr>
            </a:lvl2pPr>
            <a:lvl3pPr marL="1371600" marR="0" lvl="2" indent="-228600" algn="l" rtl="0">
              <a:spcBef>
                <a:spcPts val="600"/>
              </a:spcBef>
              <a:spcAft>
                <a:spcPts val="0"/>
              </a:spcAft>
              <a:buClr>
                <a:srgbClr val="6D1D6B"/>
              </a:buClr>
              <a:buSzPts val="1450"/>
              <a:buFont typeface="Arial"/>
              <a:buNone/>
              <a:defRPr sz="1000" b="0" i="0" u="none" strike="noStrike" cap="none">
                <a:solidFill>
                  <a:schemeClr val="dk1"/>
                </a:solidFill>
                <a:latin typeface="Corbel"/>
                <a:ea typeface="Corbel"/>
                <a:cs typeface="Corbel"/>
                <a:sym typeface="Corbel"/>
              </a:defRPr>
            </a:lvl3pPr>
            <a:lvl4pPr marL="1828800" marR="0" lvl="3" indent="-228600" algn="l" rtl="0">
              <a:spcBef>
                <a:spcPts val="600"/>
              </a:spcBef>
              <a:spcAft>
                <a:spcPts val="0"/>
              </a:spcAft>
              <a:buClr>
                <a:srgbClr val="6D1D6B"/>
              </a:buClr>
              <a:buSzPts val="1305"/>
              <a:buFont typeface="Arial"/>
              <a:buNone/>
              <a:defRPr sz="900" b="0" i="0" u="none" strike="noStrike" cap="none">
                <a:solidFill>
                  <a:schemeClr val="dk1"/>
                </a:solidFill>
                <a:latin typeface="Corbel"/>
                <a:ea typeface="Corbel"/>
                <a:cs typeface="Corbel"/>
                <a:sym typeface="Corbel"/>
              </a:defRPr>
            </a:lvl4pPr>
            <a:lvl5pPr marL="2286000" marR="0" lvl="4" indent="-228600" algn="l" rtl="0">
              <a:spcBef>
                <a:spcPts val="600"/>
              </a:spcBef>
              <a:spcAft>
                <a:spcPts val="0"/>
              </a:spcAft>
              <a:buClr>
                <a:srgbClr val="6D1D6B"/>
              </a:buClr>
              <a:buSzPts val="1305"/>
              <a:buFont typeface="Arial"/>
              <a:buNone/>
              <a:defRPr sz="900" b="0" i="0" u="none" strike="noStrike" cap="none">
                <a:solidFill>
                  <a:schemeClr val="dk1"/>
                </a:solidFill>
                <a:latin typeface="Corbel"/>
                <a:ea typeface="Corbel"/>
                <a:cs typeface="Corbel"/>
                <a:sym typeface="Corbel"/>
              </a:defRPr>
            </a:lvl5pPr>
            <a:lvl6pPr marL="2743200" marR="0" lvl="5" indent="-228600" algn="l" rtl="0">
              <a:spcBef>
                <a:spcPts val="600"/>
              </a:spcBef>
              <a:spcAft>
                <a:spcPts val="0"/>
              </a:spcAft>
              <a:buClr>
                <a:srgbClr val="6D1D6B"/>
              </a:buClr>
              <a:buSzPts val="1305"/>
              <a:buFont typeface="Arial"/>
              <a:buNone/>
              <a:defRPr sz="900" b="0" i="0" u="none" strike="noStrike" cap="none">
                <a:solidFill>
                  <a:schemeClr val="dk1"/>
                </a:solidFill>
                <a:latin typeface="Corbel"/>
                <a:ea typeface="Corbel"/>
                <a:cs typeface="Corbel"/>
                <a:sym typeface="Corbel"/>
              </a:defRPr>
            </a:lvl6pPr>
            <a:lvl7pPr marL="3200400" marR="0" lvl="6" indent="-228600" algn="l" rtl="0">
              <a:spcBef>
                <a:spcPts val="600"/>
              </a:spcBef>
              <a:spcAft>
                <a:spcPts val="0"/>
              </a:spcAft>
              <a:buClr>
                <a:srgbClr val="6D1D6B"/>
              </a:buClr>
              <a:buSzPts val="1305"/>
              <a:buFont typeface="Arial"/>
              <a:buNone/>
              <a:defRPr sz="900" b="0" i="0" u="none" strike="noStrike" cap="none">
                <a:solidFill>
                  <a:schemeClr val="dk1"/>
                </a:solidFill>
                <a:latin typeface="Corbel"/>
                <a:ea typeface="Corbel"/>
                <a:cs typeface="Corbel"/>
                <a:sym typeface="Corbel"/>
              </a:defRPr>
            </a:lvl7pPr>
            <a:lvl8pPr marL="3657600" marR="0" lvl="7" indent="-228600" algn="l" rtl="0">
              <a:spcBef>
                <a:spcPts val="600"/>
              </a:spcBef>
              <a:spcAft>
                <a:spcPts val="0"/>
              </a:spcAft>
              <a:buClr>
                <a:srgbClr val="6D1D6B"/>
              </a:buClr>
              <a:buSzPts val="1305"/>
              <a:buFont typeface="Arial"/>
              <a:buNone/>
              <a:defRPr sz="900" b="0" i="0" u="none" strike="noStrike" cap="none">
                <a:solidFill>
                  <a:schemeClr val="dk1"/>
                </a:solidFill>
                <a:latin typeface="Corbel"/>
                <a:ea typeface="Corbel"/>
                <a:cs typeface="Corbel"/>
                <a:sym typeface="Corbel"/>
              </a:defRPr>
            </a:lvl8pPr>
            <a:lvl9pPr marL="4114800" marR="0" lvl="8" indent="-228600" algn="l" rtl="0">
              <a:spcBef>
                <a:spcPts val="600"/>
              </a:spcBef>
              <a:spcAft>
                <a:spcPts val="600"/>
              </a:spcAft>
              <a:buClr>
                <a:srgbClr val="6D1D6B"/>
              </a:buClr>
              <a:buSzPts val="1305"/>
              <a:buFont typeface="Arial"/>
              <a:buNone/>
              <a:defRPr sz="900" b="0" i="0" u="none" strike="noStrike" cap="none">
                <a:solidFill>
                  <a:schemeClr val="dk1"/>
                </a:solidFill>
                <a:latin typeface="Corbel"/>
                <a:ea typeface="Corbel"/>
                <a:cs typeface="Corbel"/>
                <a:sym typeface="Corbel"/>
              </a:defRPr>
            </a:lvl9pPr>
          </a:lstStyle>
          <a:p>
            <a:endParaRPr/>
          </a:p>
        </p:txBody>
      </p:sp>
      <p:sp>
        <p:nvSpPr>
          <p:cNvPr id="284" name="Google Shape;284;p52"/>
          <p:cNvSpPr txBox="1">
            <a:spLocks noGrp="1"/>
          </p:cNvSpPr>
          <p:nvPr>
            <p:ph type="dt" idx="10"/>
          </p:nvPr>
        </p:nvSpPr>
        <p:spPr>
          <a:xfrm>
            <a:off x="7358679" y="6116070"/>
            <a:ext cx="857400" cy="3651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85" name="Google Shape;285;p52"/>
          <p:cNvSpPr txBox="1">
            <a:spLocks noGrp="1"/>
          </p:cNvSpPr>
          <p:nvPr>
            <p:ph type="ftr" idx="11"/>
          </p:nvPr>
        </p:nvSpPr>
        <p:spPr>
          <a:xfrm>
            <a:off x="1986997" y="6116070"/>
            <a:ext cx="53145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86" name="Google Shape;286;p52"/>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a:solidFill>
                  <a:schemeClr val="dk1"/>
                </a:solidFill>
                <a:latin typeface="Corbel"/>
                <a:ea typeface="Corbel"/>
                <a:cs typeface="Corbel"/>
                <a:sym typeface="Corbel"/>
              </a:defRPr>
            </a:lvl1pPr>
            <a:lvl2pPr marL="0" marR="0" lvl="1" indent="0" algn="r" rtl="0">
              <a:spcBef>
                <a:spcPts val="0"/>
              </a:spcBef>
              <a:buNone/>
              <a:defRPr sz="1000" b="0" i="0">
                <a:solidFill>
                  <a:schemeClr val="dk1"/>
                </a:solidFill>
                <a:latin typeface="Corbel"/>
                <a:ea typeface="Corbel"/>
                <a:cs typeface="Corbel"/>
                <a:sym typeface="Corbel"/>
              </a:defRPr>
            </a:lvl2pPr>
            <a:lvl3pPr marL="0" marR="0" lvl="2" indent="0" algn="r" rtl="0">
              <a:spcBef>
                <a:spcPts val="0"/>
              </a:spcBef>
              <a:buNone/>
              <a:defRPr sz="1000" b="0" i="0">
                <a:solidFill>
                  <a:schemeClr val="dk1"/>
                </a:solidFill>
                <a:latin typeface="Corbel"/>
                <a:ea typeface="Corbel"/>
                <a:cs typeface="Corbel"/>
                <a:sym typeface="Corbel"/>
              </a:defRPr>
            </a:lvl3pPr>
            <a:lvl4pPr marL="0" marR="0" lvl="3" indent="0" algn="r" rtl="0">
              <a:spcBef>
                <a:spcPts val="0"/>
              </a:spcBef>
              <a:buNone/>
              <a:defRPr sz="1000" b="0" i="0">
                <a:solidFill>
                  <a:schemeClr val="dk1"/>
                </a:solidFill>
                <a:latin typeface="Corbel"/>
                <a:ea typeface="Corbel"/>
                <a:cs typeface="Corbel"/>
                <a:sym typeface="Corbel"/>
              </a:defRPr>
            </a:lvl4pPr>
            <a:lvl5pPr marL="0" marR="0" lvl="4" indent="0" algn="r" rtl="0">
              <a:spcBef>
                <a:spcPts val="0"/>
              </a:spcBef>
              <a:buNone/>
              <a:defRPr sz="1000" b="0" i="0">
                <a:solidFill>
                  <a:schemeClr val="dk1"/>
                </a:solidFill>
                <a:latin typeface="Corbel"/>
                <a:ea typeface="Corbel"/>
                <a:cs typeface="Corbel"/>
                <a:sym typeface="Corbel"/>
              </a:defRPr>
            </a:lvl5pPr>
            <a:lvl6pPr marL="0" marR="0" lvl="5" indent="0" algn="r" rtl="0">
              <a:spcBef>
                <a:spcPts val="0"/>
              </a:spcBef>
              <a:buNone/>
              <a:defRPr sz="1000" b="0" i="0">
                <a:solidFill>
                  <a:schemeClr val="dk1"/>
                </a:solidFill>
                <a:latin typeface="Corbel"/>
                <a:ea typeface="Corbel"/>
                <a:cs typeface="Corbel"/>
                <a:sym typeface="Corbel"/>
              </a:defRPr>
            </a:lvl6pPr>
            <a:lvl7pPr marL="0" marR="0" lvl="6" indent="0" algn="r" rtl="0">
              <a:spcBef>
                <a:spcPts val="0"/>
              </a:spcBef>
              <a:buNone/>
              <a:defRPr sz="1000" b="0" i="0">
                <a:solidFill>
                  <a:schemeClr val="dk1"/>
                </a:solidFill>
                <a:latin typeface="Corbel"/>
                <a:ea typeface="Corbel"/>
                <a:cs typeface="Corbel"/>
                <a:sym typeface="Corbel"/>
              </a:defRPr>
            </a:lvl7pPr>
            <a:lvl8pPr marL="0" marR="0" lvl="7" indent="0" algn="r" rtl="0">
              <a:spcBef>
                <a:spcPts val="0"/>
              </a:spcBef>
              <a:buNone/>
              <a:defRPr sz="1000" b="0" i="0">
                <a:solidFill>
                  <a:schemeClr val="dk1"/>
                </a:solidFill>
                <a:latin typeface="Corbel"/>
                <a:ea typeface="Corbel"/>
                <a:cs typeface="Corbel"/>
                <a:sym typeface="Corbel"/>
              </a:defRPr>
            </a:lvl8pPr>
            <a:lvl9pPr marL="0" marR="0" lvl="8" indent="0" algn="r" rtl="0">
              <a:spcBef>
                <a:spcPts val="0"/>
              </a:spcBef>
              <a:buNone/>
              <a:defRPr sz="1000" b="0" i="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287"/>
        <p:cNvGrpSpPr/>
        <p:nvPr/>
      </p:nvGrpSpPr>
      <p:grpSpPr>
        <a:xfrm>
          <a:off x="0" y="0"/>
          <a:ext cx="0" cy="0"/>
          <a:chOff x="0" y="0"/>
          <a:chExt cx="0" cy="0"/>
        </a:xfrm>
      </p:grpSpPr>
      <p:sp>
        <p:nvSpPr>
          <p:cNvPr id="288" name="Google Shape;288;p53"/>
          <p:cNvSpPr txBox="1">
            <a:spLocks noGrp="1"/>
          </p:cNvSpPr>
          <p:nvPr>
            <p:ph type="title"/>
          </p:nvPr>
        </p:nvSpPr>
        <p:spPr>
          <a:xfrm>
            <a:off x="1113524" y="685800"/>
            <a:ext cx="7515900" cy="3048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3200"/>
              <a:buFont typeface="Corbel"/>
              <a:buNone/>
              <a:defRPr sz="3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89" name="Google Shape;289;p53"/>
          <p:cNvSpPr txBox="1">
            <a:spLocks noGrp="1"/>
          </p:cNvSpPr>
          <p:nvPr>
            <p:ph type="body" idx="1"/>
          </p:nvPr>
        </p:nvSpPr>
        <p:spPr>
          <a:xfrm>
            <a:off x="1113524" y="4343400"/>
            <a:ext cx="7515900" cy="1447800"/>
          </a:xfrm>
          <a:prstGeom prst="rect">
            <a:avLst/>
          </a:prstGeom>
          <a:noFill/>
          <a:ln>
            <a:noFill/>
          </a:ln>
        </p:spPr>
        <p:txBody>
          <a:bodyPr spcFirstLastPara="1" wrap="square" lIns="91425" tIns="45700" rIns="91425" bIns="45700" anchor="ctr" anchorCtr="0"/>
          <a:lstStyle>
            <a:lvl1pPr marL="457200" marR="0" lvl="0" indent="-228600" algn="ctr" rtl="0">
              <a:spcBef>
                <a:spcPts val="400"/>
              </a:spcBef>
              <a:spcAft>
                <a:spcPts val="0"/>
              </a:spcAft>
              <a:buClr>
                <a:srgbClr val="6D1D6B"/>
              </a:buClr>
              <a:buSzPts val="2900"/>
              <a:buFont typeface="Arial"/>
              <a:buNone/>
              <a:defRPr sz="20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6D1D6B"/>
              </a:buClr>
              <a:buSzPts val="261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600"/>
              </a:spcBef>
              <a:spcAft>
                <a:spcPts val="0"/>
              </a:spcAft>
              <a:buClr>
                <a:srgbClr val="6D1D6B"/>
              </a:buClr>
              <a:buSzPts val="232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6pPr>
            <a:lvl7pPr marL="3200400" marR="0" lvl="6"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7pPr>
            <a:lvl8pPr marL="3657600" marR="0" lvl="7"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8pPr>
            <a:lvl9pPr marL="4114800" marR="0" lvl="8" indent="-228600" algn="l" rtl="0">
              <a:spcBef>
                <a:spcPts val="600"/>
              </a:spcBef>
              <a:spcAft>
                <a:spcPts val="600"/>
              </a:spcAft>
              <a:buClr>
                <a:srgbClr val="6D1D6B"/>
              </a:buClr>
              <a:buSzPts val="203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290" name="Google Shape;290;p53"/>
          <p:cNvSpPr txBox="1">
            <a:spLocks noGrp="1"/>
          </p:cNvSpPr>
          <p:nvPr>
            <p:ph type="dt" idx="10"/>
          </p:nvPr>
        </p:nvSpPr>
        <p:spPr>
          <a:xfrm>
            <a:off x="7358679" y="6116070"/>
            <a:ext cx="857400" cy="3651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91" name="Google Shape;291;p53"/>
          <p:cNvSpPr txBox="1">
            <a:spLocks noGrp="1"/>
          </p:cNvSpPr>
          <p:nvPr>
            <p:ph type="ftr" idx="11"/>
          </p:nvPr>
        </p:nvSpPr>
        <p:spPr>
          <a:xfrm>
            <a:off x="1986997" y="6116070"/>
            <a:ext cx="53145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92" name="Google Shape;292;p53"/>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a:solidFill>
                  <a:schemeClr val="dk1"/>
                </a:solidFill>
                <a:latin typeface="Corbel"/>
                <a:ea typeface="Corbel"/>
                <a:cs typeface="Corbel"/>
                <a:sym typeface="Corbel"/>
              </a:defRPr>
            </a:lvl1pPr>
            <a:lvl2pPr marL="0" marR="0" lvl="1" indent="0" algn="r" rtl="0">
              <a:spcBef>
                <a:spcPts val="0"/>
              </a:spcBef>
              <a:buNone/>
              <a:defRPr sz="1000" b="0" i="0">
                <a:solidFill>
                  <a:schemeClr val="dk1"/>
                </a:solidFill>
                <a:latin typeface="Corbel"/>
                <a:ea typeface="Corbel"/>
                <a:cs typeface="Corbel"/>
                <a:sym typeface="Corbel"/>
              </a:defRPr>
            </a:lvl2pPr>
            <a:lvl3pPr marL="0" marR="0" lvl="2" indent="0" algn="r" rtl="0">
              <a:spcBef>
                <a:spcPts val="0"/>
              </a:spcBef>
              <a:buNone/>
              <a:defRPr sz="1000" b="0" i="0">
                <a:solidFill>
                  <a:schemeClr val="dk1"/>
                </a:solidFill>
                <a:latin typeface="Corbel"/>
                <a:ea typeface="Corbel"/>
                <a:cs typeface="Corbel"/>
                <a:sym typeface="Corbel"/>
              </a:defRPr>
            </a:lvl3pPr>
            <a:lvl4pPr marL="0" marR="0" lvl="3" indent="0" algn="r" rtl="0">
              <a:spcBef>
                <a:spcPts val="0"/>
              </a:spcBef>
              <a:buNone/>
              <a:defRPr sz="1000" b="0" i="0">
                <a:solidFill>
                  <a:schemeClr val="dk1"/>
                </a:solidFill>
                <a:latin typeface="Corbel"/>
                <a:ea typeface="Corbel"/>
                <a:cs typeface="Corbel"/>
                <a:sym typeface="Corbel"/>
              </a:defRPr>
            </a:lvl4pPr>
            <a:lvl5pPr marL="0" marR="0" lvl="4" indent="0" algn="r" rtl="0">
              <a:spcBef>
                <a:spcPts val="0"/>
              </a:spcBef>
              <a:buNone/>
              <a:defRPr sz="1000" b="0" i="0">
                <a:solidFill>
                  <a:schemeClr val="dk1"/>
                </a:solidFill>
                <a:latin typeface="Corbel"/>
                <a:ea typeface="Corbel"/>
                <a:cs typeface="Corbel"/>
                <a:sym typeface="Corbel"/>
              </a:defRPr>
            </a:lvl5pPr>
            <a:lvl6pPr marL="0" marR="0" lvl="5" indent="0" algn="r" rtl="0">
              <a:spcBef>
                <a:spcPts val="0"/>
              </a:spcBef>
              <a:buNone/>
              <a:defRPr sz="1000" b="0" i="0">
                <a:solidFill>
                  <a:schemeClr val="dk1"/>
                </a:solidFill>
                <a:latin typeface="Corbel"/>
                <a:ea typeface="Corbel"/>
                <a:cs typeface="Corbel"/>
                <a:sym typeface="Corbel"/>
              </a:defRPr>
            </a:lvl6pPr>
            <a:lvl7pPr marL="0" marR="0" lvl="6" indent="0" algn="r" rtl="0">
              <a:spcBef>
                <a:spcPts val="0"/>
              </a:spcBef>
              <a:buNone/>
              <a:defRPr sz="1000" b="0" i="0">
                <a:solidFill>
                  <a:schemeClr val="dk1"/>
                </a:solidFill>
                <a:latin typeface="Corbel"/>
                <a:ea typeface="Corbel"/>
                <a:cs typeface="Corbel"/>
                <a:sym typeface="Corbel"/>
              </a:defRPr>
            </a:lvl7pPr>
            <a:lvl8pPr marL="0" marR="0" lvl="7" indent="0" algn="r" rtl="0">
              <a:spcBef>
                <a:spcPts val="0"/>
              </a:spcBef>
              <a:buNone/>
              <a:defRPr sz="1000" b="0" i="0">
                <a:solidFill>
                  <a:schemeClr val="dk1"/>
                </a:solidFill>
                <a:latin typeface="Corbel"/>
                <a:ea typeface="Corbel"/>
                <a:cs typeface="Corbel"/>
                <a:sym typeface="Corbel"/>
              </a:defRPr>
            </a:lvl8pPr>
            <a:lvl9pPr marL="0" marR="0" lvl="8" indent="0" algn="r" rtl="0">
              <a:spcBef>
                <a:spcPts val="0"/>
              </a:spcBef>
              <a:buNone/>
              <a:defRPr sz="1000" b="0" i="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293"/>
        <p:cNvGrpSpPr/>
        <p:nvPr/>
      </p:nvGrpSpPr>
      <p:grpSpPr>
        <a:xfrm>
          <a:off x="0" y="0"/>
          <a:ext cx="0" cy="0"/>
          <a:chOff x="0" y="0"/>
          <a:chExt cx="0" cy="0"/>
        </a:xfrm>
      </p:grpSpPr>
      <p:sp>
        <p:nvSpPr>
          <p:cNvPr id="294" name="Google Shape;294;p54"/>
          <p:cNvSpPr txBox="1"/>
          <p:nvPr/>
        </p:nvSpPr>
        <p:spPr>
          <a:xfrm>
            <a:off x="969421" y="863023"/>
            <a:ext cx="4572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0"/>
              <a:buFont typeface="Corbel"/>
              <a:buNone/>
            </a:pPr>
            <a:r>
              <a:rPr lang="en" sz="8000" b="0" cap="none">
                <a:solidFill>
                  <a:schemeClr val="dk1"/>
                </a:solidFill>
                <a:latin typeface="Corbel"/>
                <a:ea typeface="Corbel"/>
                <a:cs typeface="Corbel"/>
                <a:sym typeface="Corbel"/>
              </a:rPr>
              <a:t>“</a:t>
            </a:r>
            <a:endParaRPr/>
          </a:p>
        </p:txBody>
      </p:sp>
      <p:sp>
        <p:nvSpPr>
          <p:cNvPr id="295" name="Google Shape;295;p54"/>
          <p:cNvSpPr txBox="1"/>
          <p:nvPr/>
        </p:nvSpPr>
        <p:spPr>
          <a:xfrm>
            <a:off x="8172197" y="2819399"/>
            <a:ext cx="457200" cy="5847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8000"/>
              <a:buFont typeface="Corbel"/>
              <a:buNone/>
            </a:pPr>
            <a:r>
              <a:rPr lang="en" sz="8000" b="0" cap="none">
                <a:solidFill>
                  <a:schemeClr val="dk1"/>
                </a:solidFill>
                <a:latin typeface="Corbel"/>
                <a:ea typeface="Corbel"/>
                <a:cs typeface="Corbel"/>
                <a:sym typeface="Corbel"/>
              </a:rPr>
              <a:t>”</a:t>
            </a:r>
            <a:endParaRPr/>
          </a:p>
        </p:txBody>
      </p:sp>
      <p:sp>
        <p:nvSpPr>
          <p:cNvPr id="296" name="Google Shape;296;p54"/>
          <p:cNvSpPr txBox="1">
            <a:spLocks noGrp="1"/>
          </p:cNvSpPr>
          <p:nvPr>
            <p:ph type="title"/>
          </p:nvPr>
        </p:nvSpPr>
        <p:spPr>
          <a:xfrm>
            <a:off x="1426741" y="685801"/>
            <a:ext cx="6974100" cy="27432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3200"/>
              <a:buFont typeface="Corbel"/>
              <a:buNone/>
              <a:defRPr sz="3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97" name="Google Shape;297;p54"/>
          <p:cNvSpPr txBox="1">
            <a:spLocks noGrp="1"/>
          </p:cNvSpPr>
          <p:nvPr>
            <p:ph type="body" idx="1"/>
          </p:nvPr>
        </p:nvSpPr>
        <p:spPr>
          <a:xfrm>
            <a:off x="1598235" y="3428999"/>
            <a:ext cx="6631200" cy="381000"/>
          </a:xfrm>
          <a:prstGeom prst="rect">
            <a:avLst/>
          </a:prstGeom>
          <a:noFill/>
          <a:ln>
            <a:noFill/>
          </a:ln>
        </p:spPr>
        <p:txBody>
          <a:bodyPr spcFirstLastPara="1" wrap="square" lIns="91425" tIns="45700" rIns="91425" bIns="45700" anchor="ctr" anchorCtr="0"/>
          <a:lstStyle>
            <a:lvl1pPr marL="457200" marR="0" lvl="0" indent="-228600" algn="l" rtl="0">
              <a:spcBef>
                <a:spcPts val="360"/>
              </a:spcBef>
              <a:spcAft>
                <a:spcPts val="0"/>
              </a:spcAft>
              <a:buClr>
                <a:srgbClr val="6D1D6B"/>
              </a:buClr>
              <a:buSzPts val="2610"/>
              <a:buFont typeface="Arial"/>
              <a:buNone/>
              <a:defRPr sz="18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6D1D6B"/>
              </a:buClr>
              <a:buSzPts val="2900"/>
              <a:buFont typeface="Arial"/>
              <a:buNone/>
              <a:defRPr sz="2000" b="0" i="0" u="none" strike="noStrike" cap="none">
                <a:solidFill>
                  <a:schemeClr val="dk1"/>
                </a:solidFill>
                <a:latin typeface="Corbel"/>
                <a:ea typeface="Corbel"/>
                <a:cs typeface="Corbel"/>
                <a:sym typeface="Corbel"/>
              </a:defRPr>
            </a:lvl2pPr>
            <a:lvl3pPr marL="1371600" marR="0" lvl="2" indent="-228600" algn="l" rtl="0">
              <a:spcBef>
                <a:spcPts val="600"/>
              </a:spcBef>
              <a:spcAft>
                <a:spcPts val="0"/>
              </a:spcAft>
              <a:buClr>
                <a:srgbClr val="6D1D6B"/>
              </a:buClr>
              <a:buSzPts val="2610"/>
              <a:buFont typeface="Arial"/>
              <a:buNone/>
              <a:defRPr sz="1800" b="0" i="0" u="none" strike="noStrike" cap="none">
                <a:solidFill>
                  <a:schemeClr val="dk1"/>
                </a:solidFill>
                <a:latin typeface="Corbel"/>
                <a:ea typeface="Corbel"/>
                <a:cs typeface="Corbel"/>
                <a:sym typeface="Corbel"/>
              </a:defRPr>
            </a:lvl3pPr>
            <a:lvl4pPr marL="1828800" marR="0" lvl="3" indent="-228600" algn="l" rtl="0">
              <a:spcBef>
                <a:spcPts val="600"/>
              </a:spcBef>
              <a:spcAft>
                <a:spcPts val="0"/>
              </a:spcAft>
              <a:buClr>
                <a:srgbClr val="6D1D6B"/>
              </a:buClr>
              <a:buSzPts val="2320"/>
              <a:buFont typeface="Arial"/>
              <a:buNone/>
              <a:defRPr sz="1600" b="0" i="0" u="none" strike="noStrike" cap="none">
                <a:solidFill>
                  <a:schemeClr val="dk1"/>
                </a:solidFill>
                <a:latin typeface="Corbel"/>
                <a:ea typeface="Corbel"/>
                <a:cs typeface="Corbel"/>
                <a:sym typeface="Corbel"/>
              </a:defRPr>
            </a:lvl4pPr>
            <a:lvl5pPr marL="2286000" marR="0" lvl="4" indent="-228600" algn="l" rtl="0">
              <a:spcBef>
                <a:spcPts val="600"/>
              </a:spcBef>
              <a:spcAft>
                <a:spcPts val="0"/>
              </a:spcAft>
              <a:buClr>
                <a:srgbClr val="6D1D6B"/>
              </a:buClr>
              <a:buSzPts val="2030"/>
              <a:buFont typeface="Arial"/>
              <a:buNone/>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6D1D6B"/>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298" name="Google Shape;298;p54"/>
          <p:cNvSpPr txBox="1">
            <a:spLocks noGrp="1"/>
          </p:cNvSpPr>
          <p:nvPr>
            <p:ph type="body" idx="2"/>
          </p:nvPr>
        </p:nvSpPr>
        <p:spPr>
          <a:xfrm>
            <a:off x="1113523" y="4343400"/>
            <a:ext cx="7515900" cy="1447800"/>
          </a:xfrm>
          <a:prstGeom prst="rect">
            <a:avLst/>
          </a:prstGeom>
          <a:noFill/>
          <a:ln>
            <a:noFill/>
          </a:ln>
        </p:spPr>
        <p:txBody>
          <a:bodyPr spcFirstLastPara="1" wrap="square" lIns="91425" tIns="45700" rIns="91425" bIns="45700" anchor="ctr" anchorCtr="0"/>
          <a:lstStyle>
            <a:lvl1pPr marL="457200" marR="0" lvl="0" indent="-228600" algn="ctr" rtl="0">
              <a:spcBef>
                <a:spcPts val="400"/>
              </a:spcBef>
              <a:spcAft>
                <a:spcPts val="0"/>
              </a:spcAft>
              <a:buClr>
                <a:srgbClr val="6D1D6B"/>
              </a:buClr>
              <a:buSzPts val="2900"/>
              <a:buFont typeface="Arial"/>
              <a:buNone/>
              <a:defRPr sz="20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6D1D6B"/>
              </a:buClr>
              <a:buSzPts val="261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600"/>
              </a:spcBef>
              <a:spcAft>
                <a:spcPts val="0"/>
              </a:spcAft>
              <a:buClr>
                <a:srgbClr val="6D1D6B"/>
              </a:buClr>
              <a:buSzPts val="232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6pPr>
            <a:lvl7pPr marL="3200400" marR="0" lvl="6"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7pPr>
            <a:lvl8pPr marL="3657600" marR="0" lvl="7"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8pPr>
            <a:lvl9pPr marL="4114800" marR="0" lvl="8" indent="-228600" algn="l" rtl="0">
              <a:spcBef>
                <a:spcPts val="600"/>
              </a:spcBef>
              <a:spcAft>
                <a:spcPts val="600"/>
              </a:spcAft>
              <a:buClr>
                <a:srgbClr val="6D1D6B"/>
              </a:buClr>
              <a:buSzPts val="203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299" name="Google Shape;299;p54"/>
          <p:cNvSpPr txBox="1">
            <a:spLocks noGrp="1"/>
          </p:cNvSpPr>
          <p:nvPr>
            <p:ph type="dt" idx="10"/>
          </p:nvPr>
        </p:nvSpPr>
        <p:spPr>
          <a:xfrm>
            <a:off x="7358679" y="6116070"/>
            <a:ext cx="857400" cy="3651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300" name="Google Shape;300;p54"/>
          <p:cNvSpPr txBox="1">
            <a:spLocks noGrp="1"/>
          </p:cNvSpPr>
          <p:nvPr>
            <p:ph type="ftr" idx="11"/>
          </p:nvPr>
        </p:nvSpPr>
        <p:spPr>
          <a:xfrm>
            <a:off x="1986997" y="6116070"/>
            <a:ext cx="53145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301" name="Google Shape;301;p54"/>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a:solidFill>
                  <a:schemeClr val="dk1"/>
                </a:solidFill>
                <a:latin typeface="Corbel"/>
                <a:ea typeface="Corbel"/>
                <a:cs typeface="Corbel"/>
                <a:sym typeface="Corbel"/>
              </a:defRPr>
            </a:lvl1pPr>
            <a:lvl2pPr marL="0" marR="0" lvl="1" indent="0" algn="r" rtl="0">
              <a:spcBef>
                <a:spcPts val="0"/>
              </a:spcBef>
              <a:buNone/>
              <a:defRPr sz="1000" b="0" i="0">
                <a:solidFill>
                  <a:schemeClr val="dk1"/>
                </a:solidFill>
                <a:latin typeface="Corbel"/>
                <a:ea typeface="Corbel"/>
                <a:cs typeface="Corbel"/>
                <a:sym typeface="Corbel"/>
              </a:defRPr>
            </a:lvl2pPr>
            <a:lvl3pPr marL="0" marR="0" lvl="2" indent="0" algn="r" rtl="0">
              <a:spcBef>
                <a:spcPts val="0"/>
              </a:spcBef>
              <a:buNone/>
              <a:defRPr sz="1000" b="0" i="0">
                <a:solidFill>
                  <a:schemeClr val="dk1"/>
                </a:solidFill>
                <a:latin typeface="Corbel"/>
                <a:ea typeface="Corbel"/>
                <a:cs typeface="Corbel"/>
                <a:sym typeface="Corbel"/>
              </a:defRPr>
            </a:lvl3pPr>
            <a:lvl4pPr marL="0" marR="0" lvl="3" indent="0" algn="r" rtl="0">
              <a:spcBef>
                <a:spcPts val="0"/>
              </a:spcBef>
              <a:buNone/>
              <a:defRPr sz="1000" b="0" i="0">
                <a:solidFill>
                  <a:schemeClr val="dk1"/>
                </a:solidFill>
                <a:latin typeface="Corbel"/>
                <a:ea typeface="Corbel"/>
                <a:cs typeface="Corbel"/>
                <a:sym typeface="Corbel"/>
              </a:defRPr>
            </a:lvl4pPr>
            <a:lvl5pPr marL="0" marR="0" lvl="4" indent="0" algn="r" rtl="0">
              <a:spcBef>
                <a:spcPts val="0"/>
              </a:spcBef>
              <a:buNone/>
              <a:defRPr sz="1000" b="0" i="0">
                <a:solidFill>
                  <a:schemeClr val="dk1"/>
                </a:solidFill>
                <a:latin typeface="Corbel"/>
                <a:ea typeface="Corbel"/>
                <a:cs typeface="Corbel"/>
                <a:sym typeface="Corbel"/>
              </a:defRPr>
            </a:lvl5pPr>
            <a:lvl6pPr marL="0" marR="0" lvl="5" indent="0" algn="r" rtl="0">
              <a:spcBef>
                <a:spcPts val="0"/>
              </a:spcBef>
              <a:buNone/>
              <a:defRPr sz="1000" b="0" i="0">
                <a:solidFill>
                  <a:schemeClr val="dk1"/>
                </a:solidFill>
                <a:latin typeface="Corbel"/>
                <a:ea typeface="Corbel"/>
                <a:cs typeface="Corbel"/>
                <a:sym typeface="Corbel"/>
              </a:defRPr>
            </a:lvl6pPr>
            <a:lvl7pPr marL="0" marR="0" lvl="6" indent="0" algn="r" rtl="0">
              <a:spcBef>
                <a:spcPts val="0"/>
              </a:spcBef>
              <a:buNone/>
              <a:defRPr sz="1000" b="0" i="0">
                <a:solidFill>
                  <a:schemeClr val="dk1"/>
                </a:solidFill>
                <a:latin typeface="Corbel"/>
                <a:ea typeface="Corbel"/>
                <a:cs typeface="Corbel"/>
                <a:sym typeface="Corbel"/>
              </a:defRPr>
            </a:lvl7pPr>
            <a:lvl8pPr marL="0" marR="0" lvl="7" indent="0" algn="r" rtl="0">
              <a:spcBef>
                <a:spcPts val="0"/>
              </a:spcBef>
              <a:buNone/>
              <a:defRPr sz="1000" b="0" i="0">
                <a:solidFill>
                  <a:schemeClr val="dk1"/>
                </a:solidFill>
                <a:latin typeface="Corbel"/>
                <a:ea typeface="Corbel"/>
                <a:cs typeface="Corbel"/>
                <a:sym typeface="Corbel"/>
              </a:defRPr>
            </a:lvl8pPr>
            <a:lvl9pPr marL="0" marR="0" lvl="8" indent="0" algn="r" rtl="0">
              <a:spcBef>
                <a:spcPts val="0"/>
              </a:spcBef>
              <a:buNone/>
              <a:defRPr sz="1000" b="0" i="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302"/>
        <p:cNvGrpSpPr/>
        <p:nvPr/>
      </p:nvGrpSpPr>
      <p:grpSpPr>
        <a:xfrm>
          <a:off x="0" y="0"/>
          <a:ext cx="0" cy="0"/>
          <a:chOff x="0" y="0"/>
          <a:chExt cx="0" cy="0"/>
        </a:xfrm>
      </p:grpSpPr>
      <p:sp>
        <p:nvSpPr>
          <p:cNvPr id="303" name="Google Shape;303;p55"/>
          <p:cNvSpPr txBox="1">
            <a:spLocks noGrp="1"/>
          </p:cNvSpPr>
          <p:nvPr>
            <p:ph type="title"/>
          </p:nvPr>
        </p:nvSpPr>
        <p:spPr>
          <a:xfrm>
            <a:off x="1113525" y="3308581"/>
            <a:ext cx="7515900" cy="1468800"/>
          </a:xfrm>
          <a:prstGeom prst="rect">
            <a:avLst/>
          </a:prstGeom>
          <a:noFill/>
          <a:ln>
            <a:noFill/>
          </a:ln>
        </p:spPr>
        <p:txBody>
          <a:bodyPr spcFirstLastPara="1" wrap="square" lIns="91425" tIns="45700" rIns="91425" bIns="45700" anchor="b" anchorCtr="0"/>
          <a:lstStyle>
            <a:lvl1pPr marR="0" lvl="0" algn="r" rtl="0">
              <a:spcBef>
                <a:spcPts val="0"/>
              </a:spcBef>
              <a:spcAft>
                <a:spcPts val="0"/>
              </a:spcAft>
              <a:buClr>
                <a:schemeClr val="dk1"/>
              </a:buClr>
              <a:buSzPts val="3200"/>
              <a:buFont typeface="Corbel"/>
              <a:buNone/>
              <a:defRPr sz="3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04" name="Google Shape;304;p55"/>
          <p:cNvSpPr txBox="1">
            <a:spLocks noGrp="1"/>
          </p:cNvSpPr>
          <p:nvPr>
            <p:ph type="body" idx="1"/>
          </p:nvPr>
        </p:nvSpPr>
        <p:spPr>
          <a:xfrm>
            <a:off x="1113524" y="4777381"/>
            <a:ext cx="7515900" cy="860400"/>
          </a:xfrm>
          <a:prstGeom prst="rect">
            <a:avLst/>
          </a:prstGeom>
          <a:noFill/>
          <a:ln>
            <a:noFill/>
          </a:ln>
        </p:spPr>
        <p:txBody>
          <a:bodyPr spcFirstLastPara="1" wrap="square" lIns="91425" tIns="45700" rIns="91425" bIns="45700" anchor="t" anchorCtr="0"/>
          <a:lstStyle>
            <a:lvl1pPr marL="457200" marR="0" lvl="0" indent="-228600" algn="r" rtl="0">
              <a:spcBef>
                <a:spcPts val="400"/>
              </a:spcBef>
              <a:spcAft>
                <a:spcPts val="0"/>
              </a:spcAft>
              <a:buClr>
                <a:srgbClr val="6D1D6B"/>
              </a:buClr>
              <a:buSzPts val="2900"/>
              <a:buFont typeface="Arial"/>
              <a:buNone/>
              <a:defRPr sz="20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6D1D6B"/>
              </a:buClr>
              <a:buSzPts val="261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600"/>
              </a:spcBef>
              <a:spcAft>
                <a:spcPts val="0"/>
              </a:spcAft>
              <a:buClr>
                <a:srgbClr val="6D1D6B"/>
              </a:buClr>
              <a:buSzPts val="232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6pPr>
            <a:lvl7pPr marL="3200400" marR="0" lvl="6"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7pPr>
            <a:lvl8pPr marL="3657600" marR="0" lvl="7"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8pPr>
            <a:lvl9pPr marL="4114800" marR="0" lvl="8" indent="-228600" algn="l" rtl="0">
              <a:spcBef>
                <a:spcPts val="600"/>
              </a:spcBef>
              <a:spcAft>
                <a:spcPts val="600"/>
              </a:spcAft>
              <a:buClr>
                <a:srgbClr val="6D1D6B"/>
              </a:buClr>
              <a:buSzPts val="203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305" name="Google Shape;305;p55"/>
          <p:cNvSpPr txBox="1">
            <a:spLocks noGrp="1"/>
          </p:cNvSpPr>
          <p:nvPr>
            <p:ph type="dt" idx="10"/>
          </p:nvPr>
        </p:nvSpPr>
        <p:spPr>
          <a:xfrm>
            <a:off x="7358679" y="6116070"/>
            <a:ext cx="857400" cy="3651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306" name="Google Shape;306;p55"/>
          <p:cNvSpPr txBox="1">
            <a:spLocks noGrp="1"/>
          </p:cNvSpPr>
          <p:nvPr>
            <p:ph type="ftr" idx="11"/>
          </p:nvPr>
        </p:nvSpPr>
        <p:spPr>
          <a:xfrm>
            <a:off x="1986997" y="6116070"/>
            <a:ext cx="53145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307" name="Google Shape;307;p55"/>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a:solidFill>
                  <a:schemeClr val="dk1"/>
                </a:solidFill>
                <a:latin typeface="Corbel"/>
                <a:ea typeface="Corbel"/>
                <a:cs typeface="Corbel"/>
                <a:sym typeface="Corbel"/>
              </a:defRPr>
            </a:lvl1pPr>
            <a:lvl2pPr marL="0" marR="0" lvl="1" indent="0" algn="r" rtl="0">
              <a:spcBef>
                <a:spcPts val="0"/>
              </a:spcBef>
              <a:buNone/>
              <a:defRPr sz="1000" b="0" i="0">
                <a:solidFill>
                  <a:schemeClr val="dk1"/>
                </a:solidFill>
                <a:latin typeface="Corbel"/>
                <a:ea typeface="Corbel"/>
                <a:cs typeface="Corbel"/>
                <a:sym typeface="Corbel"/>
              </a:defRPr>
            </a:lvl2pPr>
            <a:lvl3pPr marL="0" marR="0" lvl="2" indent="0" algn="r" rtl="0">
              <a:spcBef>
                <a:spcPts val="0"/>
              </a:spcBef>
              <a:buNone/>
              <a:defRPr sz="1000" b="0" i="0">
                <a:solidFill>
                  <a:schemeClr val="dk1"/>
                </a:solidFill>
                <a:latin typeface="Corbel"/>
                <a:ea typeface="Corbel"/>
                <a:cs typeface="Corbel"/>
                <a:sym typeface="Corbel"/>
              </a:defRPr>
            </a:lvl3pPr>
            <a:lvl4pPr marL="0" marR="0" lvl="3" indent="0" algn="r" rtl="0">
              <a:spcBef>
                <a:spcPts val="0"/>
              </a:spcBef>
              <a:buNone/>
              <a:defRPr sz="1000" b="0" i="0">
                <a:solidFill>
                  <a:schemeClr val="dk1"/>
                </a:solidFill>
                <a:latin typeface="Corbel"/>
                <a:ea typeface="Corbel"/>
                <a:cs typeface="Corbel"/>
                <a:sym typeface="Corbel"/>
              </a:defRPr>
            </a:lvl4pPr>
            <a:lvl5pPr marL="0" marR="0" lvl="4" indent="0" algn="r" rtl="0">
              <a:spcBef>
                <a:spcPts val="0"/>
              </a:spcBef>
              <a:buNone/>
              <a:defRPr sz="1000" b="0" i="0">
                <a:solidFill>
                  <a:schemeClr val="dk1"/>
                </a:solidFill>
                <a:latin typeface="Corbel"/>
                <a:ea typeface="Corbel"/>
                <a:cs typeface="Corbel"/>
                <a:sym typeface="Corbel"/>
              </a:defRPr>
            </a:lvl5pPr>
            <a:lvl6pPr marL="0" marR="0" lvl="5" indent="0" algn="r" rtl="0">
              <a:spcBef>
                <a:spcPts val="0"/>
              </a:spcBef>
              <a:buNone/>
              <a:defRPr sz="1000" b="0" i="0">
                <a:solidFill>
                  <a:schemeClr val="dk1"/>
                </a:solidFill>
                <a:latin typeface="Corbel"/>
                <a:ea typeface="Corbel"/>
                <a:cs typeface="Corbel"/>
                <a:sym typeface="Corbel"/>
              </a:defRPr>
            </a:lvl6pPr>
            <a:lvl7pPr marL="0" marR="0" lvl="6" indent="0" algn="r" rtl="0">
              <a:spcBef>
                <a:spcPts val="0"/>
              </a:spcBef>
              <a:buNone/>
              <a:defRPr sz="1000" b="0" i="0">
                <a:solidFill>
                  <a:schemeClr val="dk1"/>
                </a:solidFill>
                <a:latin typeface="Corbel"/>
                <a:ea typeface="Corbel"/>
                <a:cs typeface="Corbel"/>
                <a:sym typeface="Corbel"/>
              </a:defRPr>
            </a:lvl7pPr>
            <a:lvl8pPr marL="0" marR="0" lvl="7" indent="0" algn="r" rtl="0">
              <a:spcBef>
                <a:spcPts val="0"/>
              </a:spcBef>
              <a:buNone/>
              <a:defRPr sz="1000" b="0" i="0">
                <a:solidFill>
                  <a:schemeClr val="dk1"/>
                </a:solidFill>
                <a:latin typeface="Corbel"/>
                <a:ea typeface="Corbel"/>
                <a:cs typeface="Corbel"/>
                <a:sym typeface="Corbel"/>
              </a:defRPr>
            </a:lvl8pPr>
            <a:lvl9pPr marL="0" marR="0" lvl="8" indent="0" algn="r" rtl="0">
              <a:spcBef>
                <a:spcPts val="0"/>
              </a:spcBef>
              <a:buNone/>
              <a:defRPr sz="1000" b="0" i="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308"/>
        <p:cNvGrpSpPr/>
        <p:nvPr/>
      </p:nvGrpSpPr>
      <p:grpSpPr>
        <a:xfrm>
          <a:off x="0" y="0"/>
          <a:ext cx="0" cy="0"/>
          <a:chOff x="0" y="0"/>
          <a:chExt cx="0" cy="0"/>
        </a:xfrm>
      </p:grpSpPr>
      <p:sp>
        <p:nvSpPr>
          <p:cNvPr id="309" name="Google Shape;309;p56"/>
          <p:cNvSpPr txBox="1"/>
          <p:nvPr/>
        </p:nvSpPr>
        <p:spPr>
          <a:xfrm>
            <a:off x="969421" y="863023"/>
            <a:ext cx="4572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0"/>
              <a:buFont typeface="Corbel"/>
              <a:buNone/>
            </a:pPr>
            <a:r>
              <a:rPr lang="en" sz="8000" b="0" cap="none">
                <a:solidFill>
                  <a:schemeClr val="dk1"/>
                </a:solidFill>
                <a:latin typeface="Corbel"/>
                <a:ea typeface="Corbel"/>
                <a:cs typeface="Corbel"/>
                <a:sym typeface="Corbel"/>
              </a:rPr>
              <a:t>“</a:t>
            </a:r>
            <a:endParaRPr/>
          </a:p>
        </p:txBody>
      </p:sp>
      <p:sp>
        <p:nvSpPr>
          <p:cNvPr id="310" name="Google Shape;310;p56"/>
          <p:cNvSpPr txBox="1"/>
          <p:nvPr/>
        </p:nvSpPr>
        <p:spPr>
          <a:xfrm>
            <a:off x="8172197" y="2819399"/>
            <a:ext cx="457200" cy="5847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8000"/>
              <a:buFont typeface="Corbel"/>
              <a:buNone/>
            </a:pPr>
            <a:r>
              <a:rPr lang="en" sz="8000" b="0" cap="none">
                <a:solidFill>
                  <a:schemeClr val="dk1"/>
                </a:solidFill>
                <a:latin typeface="Corbel"/>
                <a:ea typeface="Corbel"/>
                <a:cs typeface="Corbel"/>
                <a:sym typeface="Corbel"/>
              </a:rPr>
              <a:t>”</a:t>
            </a:r>
            <a:endParaRPr/>
          </a:p>
        </p:txBody>
      </p:sp>
      <p:sp>
        <p:nvSpPr>
          <p:cNvPr id="311" name="Google Shape;311;p56"/>
          <p:cNvSpPr txBox="1">
            <a:spLocks noGrp="1"/>
          </p:cNvSpPr>
          <p:nvPr>
            <p:ph type="title"/>
          </p:nvPr>
        </p:nvSpPr>
        <p:spPr>
          <a:xfrm>
            <a:off x="1426741" y="685801"/>
            <a:ext cx="6974100" cy="27432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3200"/>
              <a:buFont typeface="Corbel"/>
              <a:buNone/>
              <a:defRPr sz="3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12" name="Google Shape;312;p56"/>
          <p:cNvSpPr txBox="1">
            <a:spLocks noGrp="1"/>
          </p:cNvSpPr>
          <p:nvPr>
            <p:ph type="body" idx="1"/>
          </p:nvPr>
        </p:nvSpPr>
        <p:spPr>
          <a:xfrm>
            <a:off x="1113525" y="3886200"/>
            <a:ext cx="7515900" cy="888900"/>
          </a:xfrm>
          <a:prstGeom prst="rect">
            <a:avLst/>
          </a:prstGeom>
          <a:noFill/>
          <a:ln>
            <a:noFill/>
          </a:ln>
        </p:spPr>
        <p:txBody>
          <a:bodyPr spcFirstLastPara="1" wrap="square" lIns="91425" tIns="45700" rIns="91425" bIns="45700" anchor="b" anchorCtr="0"/>
          <a:lstStyle>
            <a:lvl1pPr marL="457200" marR="0" lvl="0" indent="-228600" algn="r" rtl="0">
              <a:spcBef>
                <a:spcPts val="480"/>
              </a:spcBef>
              <a:spcAft>
                <a:spcPts val="0"/>
              </a:spcAft>
              <a:buClr>
                <a:srgbClr val="6D1D6B"/>
              </a:buClr>
              <a:buSzPts val="3480"/>
              <a:buFont typeface="Arial"/>
              <a:buNone/>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6D1D6B"/>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6D1D6B"/>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6D1D6B"/>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6D1D6B"/>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313" name="Google Shape;313;p56"/>
          <p:cNvSpPr txBox="1">
            <a:spLocks noGrp="1"/>
          </p:cNvSpPr>
          <p:nvPr>
            <p:ph type="body" idx="2"/>
          </p:nvPr>
        </p:nvSpPr>
        <p:spPr>
          <a:xfrm>
            <a:off x="1113524" y="4775200"/>
            <a:ext cx="7515900" cy="1016100"/>
          </a:xfrm>
          <a:prstGeom prst="rect">
            <a:avLst/>
          </a:prstGeom>
          <a:noFill/>
          <a:ln>
            <a:noFill/>
          </a:ln>
        </p:spPr>
        <p:txBody>
          <a:bodyPr spcFirstLastPara="1" wrap="square" lIns="91425" tIns="45700" rIns="91425" bIns="45700" anchor="t" anchorCtr="0"/>
          <a:lstStyle>
            <a:lvl1pPr marL="457200" marR="0" lvl="0" indent="-228600" algn="r" rtl="0">
              <a:spcBef>
                <a:spcPts val="360"/>
              </a:spcBef>
              <a:spcAft>
                <a:spcPts val="0"/>
              </a:spcAft>
              <a:buClr>
                <a:srgbClr val="6D1D6B"/>
              </a:buClr>
              <a:buSzPts val="2610"/>
              <a:buFont typeface="Arial"/>
              <a:buNone/>
              <a:defRPr sz="18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6D1D6B"/>
              </a:buClr>
              <a:buSzPts val="261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600"/>
              </a:spcBef>
              <a:spcAft>
                <a:spcPts val="0"/>
              </a:spcAft>
              <a:buClr>
                <a:srgbClr val="6D1D6B"/>
              </a:buClr>
              <a:buSzPts val="232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6pPr>
            <a:lvl7pPr marL="3200400" marR="0" lvl="6"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7pPr>
            <a:lvl8pPr marL="3657600" marR="0" lvl="7"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8pPr>
            <a:lvl9pPr marL="4114800" marR="0" lvl="8" indent="-228600" algn="l" rtl="0">
              <a:spcBef>
                <a:spcPts val="600"/>
              </a:spcBef>
              <a:spcAft>
                <a:spcPts val="600"/>
              </a:spcAft>
              <a:buClr>
                <a:srgbClr val="6D1D6B"/>
              </a:buClr>
              <a:buSzPts val="203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314" name="Google Shape;314;p56"/>
          <p:cNvSpPr txBox="1">
            <a:spLocks noGrp="1"/>
          </p:cNvSpPr>
          <p:nvPr>
            <p:ph type="dt" idx="10"/>
          </p:nvPr>
        </p:nvSpPr>
        <p:spPr>
          <a:xfrm>
            <a:off x="7358679" y="6116070"/>
            <a:ext cx="857400" cy="3651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315" name="Google Shape;315;p56"/>
          <p:cNvSpPr txBox="1">
            <a:spLocks noGrp="1"/>
          </p:cNvSpPr>
          <p:nvPr>
            <p:ph type="ftr" idx="11"/>
          </p:nvPr>
        </p:nvSpPr>
        <p:spPr>
          <a:xfrm>
            <a:off x="1986997" y="6116070"/>
            <a:ext cx="53145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316" name="Google Shape;316;p56"/>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a:solidFill>
                  <a:schemeClr val="dk1"/>
                </a:solidFill>
                <a:latin typeface="Corbel"/>
                <a:ea typeface="Corbel"/>
                <a:cs typeface="Corbel"/>
                <a:sym typeface="Corbel"/>
              </a:defRPr>
            </a:lvl1pPr>
            <a:lvl2pPr marL="0" marR="0" lvl="1" indent="0" algn="r" rtl="0">
              <a:spcBef>
                <a:spcPts val="0"/>
              </a:spcBef>
              <a:buNone/>
              <a:defRPr sz="1000" b="0" i="0">
                <a:solidFill>
                  <a:schemeClr val="dk1"/>
                </a:solidFill>
                <a:latin typeface="Corbel"/>
                <a:ea typeface="Corbel"/>
                <a:cs typeface="Corbel"/>
                <a:sym typeface="Corbel"/>
              </a:defRPr>
            </a:lvl2pPr>
            <a:lvl3pPr marL="0" marR="0" lvl="2" indent="0" algn="r" rtl="0">
              <a:spcBef>
                <a:spcPts val="0"/>
              </a:spcBef>
              <a:buNone/>
              <a:defRPr sz="1000" b="0" i="0">
                <a:solidFill>
                  <a:schemeClr val="dk1"/>
                </a:solidFill>
                <a:latin typeface="Corbel"/>
                <a:ea typeface="Corbel"/>
                <a:cs typeface="Corbel"/>
                <a:sym typeface="Corbel"/>
              </a:defRPr>
            </a:lvl3pPr>
            <a:lvl4pPr marL="0" marR="0" lvl="3" indent="0" algn="r" rtl="0">
              <a:spcBef>
                <a:spcPts val="0"/>
              </a:spcBef>
              <a:buNone/>
              <a:defRPr sz="1000" b="0" i="0">
                <a:solidFill>
                  <a:schemeClr val="dk1"/>
                </a:solidFill>
                <a:latin typeface="Corbel"/>
                <a:ea typeface="Corbel"/>
                <a:cs typeface="Corbel"/>
                <a:sym typeface="Corbel"/>
              </a:defRPr>
            </a:lvl4pPr>
            <a:lvl5pPr marL="0" marR="0" lvl="4" indent="0" algn="r" rtl="0">
              <a:spcBef>
                <a:spcPts val="0"/>
              </a:spcBef>
              <a:buNone/>
              <a:defRPr sz="1000" b="0" i="0">
                <a:solidFill>
                  <a:schemeClr val="dk1"/>
                </a:solidFill>
                <a:latin typeface="Corbel"/>
                <a:ea typeface="Corbel"/>
                <a:cs typeface="Corbel"/>
                <a:sym typeface="Corbel"/>
              </a:defRPr>
            </a:lvl5pPr>
            <a:lvl6pPr marL="0" marR="0" lvl="5" indent="0" algn="r" rtl="0">
              <a:spcBef>
                <a:spcPts val="0"/>
              </a:spcBef>
              <a:buNone/>
              <a:defRPr sz="1000" b="0" i="0">
                <a:solidFill>
                  <a:schemeClr val="dk1"/>
                </a:solidFill>
                <a:latin typeface="Corbel"/>
                <a:ea typeface="Corbel"/>
                <a:cs typeface="Corbel"/>
                <a:sym typeface="Corbel"/>
              </a:defRPr>
            </a:lvl6pPr>
            <a:lvl7pPr marL="0" marR="0" lvl="6" indent="0" algn="r" rtl="0">
              <a:spcBef>
                <a:spcPts val="0"/>
              </a:spcBef>
              <a:buNone/>
              <a:defRPr sz="1000" b="0" i="0">
                <a:solidFill>
                  <a:schemeClr val="dk1"/>
                </a:solidFill>
                <a:latin typeface="Corbel"/>
                <a:ea typeface="Corbel"/>
                <a:cs typeface="Corbel"/>
                <a:sym typeface="Corbel"/>
              </a:defRPr>
            </a:lvl7pPr>
            <a:lvl8pPr marL="0" marR="0" lvl="7" indent="0" algn="r" rtl="0">
              <a:spcBef>
                <a:spcPts val="0"/>
              </a:spcBef>
              <a:buNone/>
              <a:defRPr sz="1000" b="0" i="0">
                <a:solidFill>
                  <a:schemeClr val="dk1"/>
                </a:solidFill>
                <a:latin typeface="Corbel"/>
                <a:ea typeface="Corbel"/>
                <a:cs typeface="Corbel"/>
                <a:sym typeface="Corbel"/>
              </a:defRPr>
            </a:lvl8pPr>
            <a:lvl9pPr marL="0" marR="0" lvl="8" indent="0" algn="r" rtl="0">
              <a:spcBef>
                <a:spcPts val="0"/>
              </a:spcBef>
              <a:buNone/>
              <a:defRPr sz="1000" b="0" i="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317"/>
        <p:cNvGrpSpPr/>
        <p:nvPr/>
      </p:nvGrpSpPr>
      <p:grpSpPr>
        <a:xfrm>
          <a:off x="0" y="0"/>
          <a:ext cx="0" cy="0"/>
          <a:chOff x="0" y="0"/>
          <a:chExt cx="0" cy="0"/>
        </a:xfrm>
      </p:grpSpPr>
      <p:sp>
        <p:nvSpPr>
          <p:cNvPr id="318" name="Google Shape;318;p57"/>
          <p:cNvSpPr txBox="1">
            <a:spLocks noGrp="1"/>
          </p:cNvSpPr>
          <p:nvPr>
            <p:ph type="title"/>
          </p:nvPr>
        </p:nvSpPr>
        <p:spPr>
          <a:xfrm>
            <a:off x="1113525" y="685801"/>
            <a:ext cx="7515900" cy="27273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19" name="Google Shape;319;p57"/>
          <p:cNvSpPr txBox="1">
            <a:spLocks noGrp="1"/>
          </p:cNvSpPr>
          <p:nvPr>
            <p:ph type="body" idx="1"/>
          </p:nvPr>
        </p:nvSpPr>
        <p:spPr>
          <a:xfrm>
            <a:off x="1113524" y="3505200"/>
            <a:ext cx="7515900" cy="838200"/>
          </a:xfrm>
          <a:prstGeom prst="rect">
            <a:avLst/>
          </a:prstGeom>
          <a:noFill/>
          <a:ln>
            <a:noFill/>
          </a:ln>
        </p:spPr>
        <p:txBody>
          <a:bodyPr spcFirstLastPara="1" wrap="square" lIns="91425" tIns="45700" rIns="91425" bIns="45700" anchor="b" anchorCtr="0"/>
          <a:lstStyle>
            <a:lvl1pPr marL="457200" marR="0" lvl="0" indent="-228600" algn="l" rtl="0">
              <a:spcBef>
                <a:spcPts val="560"/>
              </a:spcBef>
              <a:spcAft>
                <a:spcPts val="0"/>
              </a:spcAft>
              <a:buClr>
                <a:srgbClr val="6D1D6B"/>
              </a:buClr>
              <a:buSzPts val="4060"/>
              <a:buFont typeface="Arial"/>
              <a:buNone/>
              <a:defRPr sz="28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6D1D6B"/>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6D1D6B"/>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6D1D6B"/>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6D1D6B"/>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320" name="Google Shape;320;p57"/>
          <p:cNvSpPr txBox="1">
            <a:spLocks noGrp="1"/>
          </p:cNvSpPr>
          <p:nvPr>
            <p:ph type="body" idx="2"/>
          </p:nvPr>
        </p:nvSpPr>
        <p:spPr>
          <a:xfrm>
            <a:off x="1113524" y="4343400"/>
            <a:ext cx="7515900" cy="144780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rgbClr val="6D1D6B"/>
              </a:buClr>
              <a:buSzPts val="2610"/>
              <a:buFont typeface="Arial"/>
              <a:buNone/>
              <a:defRPr sz="18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6D1D6B"/>
              </a:buClr>
              <a:buSzPts val="261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600"/>
              </a:spcBef>
              <a:spcAft>
                <a:spcPts val="0"/>
              </a:spcAft>
              <a:buClr>
                <a:srgbClr val="6D1D6B"/>
              </a:buClr>
              <a:buSzPts val="232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6pPr>
            <a:lvl7pPr marL="3200400" marR="0" lvl="6"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7pPr>
            <a:lvl8pPr marL="3657600" marR="0" lvl="7" indent="-228600" algn="l" rtl="0">
              <a:spcBef>
                <a:spcPts val="600"/>
              </a:spcBef>
              <a:spcAft>
                <a:spcPts val="0"/>
              </a:spcAft>
              <a:buClr>
                <a:srgbClr val="6D1D6B"/>
              </a:buClr>
              <a:buSzPts val="2030"/>
              <a:buFont typeface="Arial"/>
              <a:buNone/>
              <a:defRPr sz="1400" b="0" i="0" u="none" strike="noStrike" cap="none">
                <a:solidFill>
                  <a:srgbClr val="888888"/>
                </a:solidFill>
                <a:latin typeface="Corbel"/>
                <a:ea typeface="Corbel"/>
                <a:cs typeface="Corbel"/>
                <a:sym typeface="Corbel"/>
              </a:defRPr>
            </a:lvl8pPr>
            <a:lvl9pPr marL="4114800" marR="0" lvl="8" indent="-228600" algn="l" rtl="0">
              <a:spcBef>
                <a:spcPts val="600"/>
              </a:spcBef>
              <a:spcAft>
                <a:spcPts val="600"/>
              </a:spcAft>
              <a:buClr>
                <a:srgbClr val="6D1D6B"/>
              </a:buClr>
              <a:buSzPts val="203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321" name="Google Shape;321;p57"/>
          <p:cNvSpPr txBox="1">
            <a:spLocks noGrp="1"/>
          </p:cNvSpPr>
          <p:nvPr>
            <p:ph type="dt" idx="10"/>
          </p:nvPr>
        </p:nvSpPr>
        <p:spPr>
          <a:xfrm>
            <a:off x="7358679" y="6116070"/>
            <a:ext cx="857400" cy="3651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322" name="Google Shape;322;p57"/>
          <p:cNvSpPr txBox="1">
            <a:spLocks noGrp="1"/>
          </p:cNvSpPr>
          <p:nvPr>
            <p:ph type="ftr" idx="11"/>
          </p:nvPr>
        </p:nvSpPr>
        <p:spPr>
          <a:xfrm>
            <a:off x="1986997" y="6116070"/>
            <a:ext cx="53145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323" name="Google Shape;323;p57"/>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a:solidFill>
                  <a:schemeClr val="dk1"/>
                </a:solidFill>
                <a:latin typeface="Corbel"/>
                <a:ea typeface="Corbel"/>
                <a:cs typeface="Corbel"/>
                <a:sym typeface="Corbel"/>
              </a:defRPr>
            </a:lvl1pPr>
            <a:lvl2pPr marL="0" marR="0" lvl="1" indent="0" algn="r" rtl="0">
              <a:spcBef>
                <a:spcPts val="0"/>
              </a:spcBef>
              <a:buNone/>
              <a:defRPr sz="1000" b="0" i="0">
                <a:solidFill>
                  <a:schemeClr val="dk1"/>
                </a:solidFill>
                <a:latin typeface="Corbel"/>
                <a:ea typeface="Corbel"/>
                <a:cs typeface="Corbel"/>
                <a:sym typeface="Corbel"/>
              </a:defRPr>
            </a:lvl2pPr>
            <a:lvl3pPr marL="0" marR="0" lvl="2" indent="0" algn="r" rtl="0">
              <a:spcBef>
                <a:spcPts val="0"/>
              </a:spcBef>
              <a:buNone/>
              <a:defRPr sz="1000" b="0" i="0">
                <a:solidFill>
                  <a:schemeClr val="dk1"/>
                </a:solidFill>
                <a:latin typeface="Corbel"/>
                <a:ea typeface="Corbel"/>
                <a:cs typeface="Corbel"/>
                <a:sym typeface="Corbel"/>
              </a:defRPr>
            </a:lvl3pPr>
            <a:lvl4pPr marL="0" marR="0" lvl="3" indent="0" algn="r" rtl="0">
              <a:spcBef>
                <a:spcPts val="0"/>
              </a:spcBef>
              <a:buNone/>
              <a:defRPr sz="1000" b="0" i="0">
                <a:solidFill>
                  <a:schemeClr val="dk1"/>
                </a:solidFill>
                <a:latin typeface="Corbel"/>
                <a:ea typeface="Corbel"/>
                <a:cs typeface="Corbel"/>
                <a:sym typeface="Corbel"/>
              </a:defRPr>
            </a:lvl4pPr>
            <a:lvl5pPr marL="0" marR="0" lvl="4" indent="0" algn="r" rtl="0">
              <a:spcBef>
                <a:spcPts val="0"/>
              </a:spcBef>
              <a:buNone/>
              <a:defRPr sz="1000" b="0" i="0">
                <a:solidFill>
                  <a:schemeClr val="dk1"/>
                </a:solidFill>
                <a:latin typeface="Corbel"/>
                <a:ea typeface="Corbel"/>
                <a:cs typeface="Corbel"/>
                <a:sym typeface="Corbel"/>
              </a:defRPr>
            </a:lvl5pPr>
            <a:lvl6pPr marL="0" marR="0" lvl="5" indent="0" algn="r" rtl="0">
              <a:spcBef>
                <a:spcPts val="0"/>
              </a:spcBef>
              <a:buNone/>
              <a:defRPr sz="1000" b="0" i="0">
                <a:solidFill>
                  <a:schemeClr val="dk1"/>
                </a:solidFill>
                <a:latin typeface="Corbel"/>
                <a:ea typeface="Corbel"/>
                <a:cs typeface="Corbel"/>
                <a:sym typeface="Corbel"/>
              </a:defRPr>
            </a:lvl6pPr>
            <a:lvl7pPr marL="0" marR="0" lvl="6" indent="0" algn="r" rtl="0">
              <a:spcBef>
                <a:spcPts val="0"/>
              </a:spcBef>
              <a:buNone/>
              <a:defRPr sz="1000" b="0" i="0">
                <a:solidFill>
                  <a:schemeClr val="dk1"/>
                </a:solidFill>
                <a:latin typeface="Corbel"/>
                <a:ea typeface="Corbel"/>
                <a:cs typeface="Corbel"/>
                <a:sym typeface="Corbel"/>
              </a:defRPr>
            </a:lvl7pPr>
            <a:lvl8pPr marL="0" marR="0" lvl="7" indent="0" algn="r" rtl="0">
              <a:spcBef>
                <a:spcPts val="0"/>
              </a:spcBef>
              <a:buNone/>
              <a:defRPr sz="1000" b="0" i="0">
                <a:solidFill>
                  <a:schemeClr val="dk1"/>
                </a:solidFill>
                <a:latin typeface="Corbel"/>
                <a:ea typeface="Corbel"/>
                <a:cs typeface="Corbel"/>
                <a:sym typeface="Corbel"/>
              </a:defRPr>
            </a:lvl8pPr>
            <a:lvl9pPr marL="0" marR="0" lvl="8" indent="0" algn="r" rtl="0">
              <a:spcBef>
                <a:spcPts val="0"/>
              </a:spcBef>
              <a:buNone/>
              <a:defRPr sz="1000" b="0" i="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4"/>
        <p:cNvGrpSpPr/>
        <p:nvPr/>
      </p:nvGrpSpPr>
      <p:grpSpPr>
        <a:xfrm>
          <a:off x="0" y="0"/>
          <a:ext cx="0" cy="0"/>
          <a:chOff x="0" y="0"/>
          <a:chExt cx="0" cy="0"/>
        </a:xfrm>
      </p:grpSpPr>
      <p:sp>
        <p:nvSpPr>
          <p:cNvPr id="325" name="Google Shape;325;p58"/>
          <p:cNvSpPr txBox="1">
            <a:spLocks noGrp="1"/>
          </p:cNvSpPr>
          <p:nvPr>
            <p:ph type="title"/>
          </p:nvPr>
        </p:nvSpPr>
        <p:spPr>
          <a:xfrm>
            <a:off x="982133" y="457201"/>
            <a:ext cx="7704600" cy="19812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26" name="Google Shape;326;p58"/>
          <p:cNvSpPr txBox="1">
            <a:spLocks noGrp="1"/>
          </p:cNvSpPr>
          <p:nvPr>
            <p:ph type="body" idx="1"/>
          </p:nvPr>
        </p:nvSpPr>
        <p:spPr>
          <a:xfrm rot="5400000">
            <a:off x="3156000" y="493200"/>
            <a:ext cx="3357000" cy="7704600"/>
          </a:xfrm>
          <a:prstGeom prst="rect">
            <a:avLst/>
          </a:prstGeom>
          <a:noFill/>
          <a:ln>
            <a:noFill/>
          </a:ln>
        </p:spPr>
        <p:txBody>
          <a:bodyPr spcFirstLastPara="1" wrap="square" lIns="91425" tIns="45700" rIns="91425" bIns="45700" anchor="t" anchorCtr="0"/>
          <a:lstStyle>
            <a:lvl1pPr marL="457200" marR="0" lvl="0" indent="-449580" algn="l" rtl="0">
              <a:spcBef>
                <a:spcPts val="480"/>
              </a:spcBef>
              <a:spcAft>
                <a:spcPts val="0"/>
              </a:spcAft>
              <a:buClr>
                <a:srgbClr val="6D1D6B"/>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6D1D6B"/>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6D1D6B"/>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6D1D6B"/>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6D1D6B"/>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327" name="Google Shape;327;p58"/>
          <p:cNvSpPr txBox="1">
            <a:spLocks noGrp="1"/>
          </p:cNvSpPr>
          <p:nvPr>
            <p:ph type="dt" idx="10"/>
          </p:nvPr>
        </p:nvSpPr>
        <p:spPr>
          <a:xfrm>
            <a:off x="7358679" y="6116070"/>
            <a:ext cx="857400" cy="3651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328" name="Google Shape;328;p58"/>
          <p:cNvSpPr txBox="1">
            <a:spLocks noGrp="1"/>
          </p:cNvSpPr>
          <p:nvPr>
            <p:ph type="ftr" idx="11"/>
          </p:nvPr>
        </p:nvSpPr>
        <p:spPr>
          <a:xfrm>
            <a:off x="1986997" y="6116070"/>
            <a:ext cx="53145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329" name="Google Shape;329;p58"/>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a:solidFill>
                  <a:schemeClr val="dk1"/>
                </a:solidFill>
                <a:latin typeface="Corbel"/>
                <a:ea typeface="Corbel"/>
                <a:cs typeface="Corbel"/>
                <a:sym typeface="Corbel"/>
              </a:defRPr>
            </a:lvl1pPr>
            <a:lvl2pPr marL="0" marR="0" lvl="1" indent="0" algn="r" rtl="0">
              <a:spcBef>
                <a:spcPts val="0"/>
              </a:spcBef>
              <a:buNone/>
              <a:defRPr sz="1000" b="0" i="0">
                <a:solidFill>
                  <a:schemeClr val="dk1"/>
                </a:solidFill>
                <a:latin typeface="Corbel"/>
                <a:ea typeface="Corbel"/>
                <a:cs typeface="Corbel"/>
                <a:sym typeface="Corbel"/>
              </a:defRPr>
            </a:lvl2pPr>
            <a:lvl3pPr marL="0" marR="0" lvl="2" indent="0" algn="r" rtl="0">
              <a:spcBef>
                <a:spcPts val="0"/>
              </a:spcBef>
              <a:buNone/>
              <a:defRPr sz="1000" b="0" i="0">
                <a:solidFill>
                  <a:schemeClr val="dk1"/>
                </a:solidFill>
                <a:latin typeface="Corbel"/>
                <a:ea typeface="Corbel"/>
                <a:cs typeface="Corbel"/>
                <a:sym typeface="Corbel"/>
              </a:defRPr>
            </a:lvl3pPr>
            <a:lvl4pPr marL="0" marR="0" lvl="3" indent="0" algn="r" rtl="0">
              <a:spcBef>
                <a:spcPts val="0"/>
              </a:spcBef>
              <a:buNone/>
              <a:defRPr sz="1000" b="0" i="0">
                <a:solidFill>
                  <a:schemeClr val="dk1"/>
                </a:solidFill>
                <a:latin typeface="Corbel"/>
                <a:ea typeface="Corbel"/>
                <a:cs typeface="Corbel"/>
                <a:sym typeface="Corbel"/>
              </a:defRPr>
            </a:lvl4pPr>
            <a:lvl5pPr marL="0" marR="0" lvl="4" indent="0" algn="r" rtl="0">
              <a:spcBef>
                <a:spcPts val="0"/>
              </a:spcBef>
              <a:buNone/>
              <a:defRPr sz="1000" b="0" i="0">
                <a:solidFill>
                  <a:schemeClr val="dk1"/>
                </a:solidFill>
                <a:latin typeface="Corbel"/>
                <a:ea typeface="Corbel"/>
                <a:cs typeface="Corbel"/>
                <a:sym typeface="Corbel"/>
              </a:defRPr>
            </a:lvl5pPr>
            <a:lvl6pPr marL="0" marR="0" lvl="5" indent="0" algn="r" rtl="0">
              <a:spcBef>
                <a:spcPts val="0"/>
              </a:spcBef>
              <a:buNone/>
              <a:defRPr sz="1000" b="0" i="0">
                <a:solidFill>
                  <a:schemeClr val="dk1"/>
                </a:solidFill>
                <a:latin typeface="Corbel"/>
                <a:ea typeface="Corbel"/>
                <a:cs typeface="Corbel"/>
                <a:sym typeface="Corbel"/>
              </a:defRPr>
            </a:lvl6pPr>
            <a:lvl7pPr marL="0" marR="0" lvl="6" indent="0" algn="r" rtl="0">
              <a:spcBef>
                <a:spcPts val="0"/>
              </a:spcBef>
              <a:buNone/>
              <a:defRPr sz="1000" b="0" i="0">
                <a:solidFill>
                  <a:schemeClr val="dk1"/>
                </a:solidFill>
                <a:latin typeface="Corbel"/>
                <a:ea typeface="Corbel"/>
                <a:cs typeface="Corbel"/>
                <a:sym typeface="Corbel"/>
              </a:defRPr>
            </a:lvl7pPr>
            <a:lvl8pPr marL="0" marR="0" lvl="7" indent="0" algn="r" rtl="0">
              <a:spcBef>
                <a:spcPts val="0"/>
              </a:spcBef>
              <a:buNone/>
              <a:defRPr sz="1000" b="0" i="0">
                <a:solidFill>
                  <a:schemeClr val="dk1"/>
                </a:solidFill>
                <a:latin typeface="Corbel"/>
                <a:ea typeface="Corbel"/>
                <a:cs typeface="Corbel"/>
                <a:sym typeface="Corbel"/>
              </a:defRPr>
            </a:lvl8pPr>
            <a:lvl9pPr marL="0" marR="0" lvl="8" indent="0" algn="r" rtl="0">
              <a:spcBef>
                <a:spcPts val="0"/>
              </a:spcBef>
              <a:buNone/>
              <a:defRPr sz="1000" b="0" i="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30"/>
        <p:cNvGrpSpPr/>
        <p:nvPr/>
      </p:nvGrpSpPr>
      <p:grpSpPr>
        <a:xfrm>
          <a:off x="0" y="0"/>
          <a:ext cx="0" cy="0"/>
          <a:chOff x="0" y="0"/>
          <a:chExt cx="0" cy="0"/>
        </a:xfrm>
      </p:grpSpPr>
      <p:sp>
        <p:nvSpPr>
          <p:cNvPr id="331" name="Google Shape;331;p59"/>
          <p:cNvSpPr txBox="1">
            <a:spLocks noGrp="1"/>
          </p:cNvSpPr>
          <p:nvPr>
            <p:ph type="title"/>
          </p:nvPr>
        </p:nvSpPr>
        <p:spPr>
          <a:xfrm rot="5400000">
            <a:off x="5412766" y="2574450"/>
            <a:ext cx="5105400" cy="1328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32" name="Google Shape;332;p59"/>
          <p:cNvSpPr txBox="1">
            <a:spLocks noGrp="1"/>
          </p:cNvSpPr>
          <p:nvPr>
            <p:ph type="body" idx="1"/>
          </p:nvPr>
        </p:nvSpPr>
        <p:spPr>
          <a:xfrm rot="5400000">
            <a:off x="1568947" y="230250"/>
            <a:ext cx="5105400" cy="6016500"/>
          </a:xfrm>
          <a:prstGeom prst="rect">
            <a:avLst/>
          </a:prstGeom>
          <a:noFill/>
          <a:ln>
            <a:noFill/>
          </a:ln>
        </p:spPr>
        <p:txBody>
          <a:bodyPr spcFirstLastPara="1" wrap="square" lIns="91425" tIns="45700" rIns="91425" bIns="45700" anchor="t" anchorCtr="0"/>
          <a:lstStyle>
            <a:lvl1pPr marL="457200" marR="0" lvl="0" indent="-449580" algn="l" rtl="0">
              <a:spcBef>
                <a:spcPts val="480"/>
              </a:spcBef>
              <a:spcAft>
                <a:spcPts val="0"/>
              </a:spcAft>
              <a:buClr>
                <a:srgbClr val="6D1D6B"/>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6D1D6B"/>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6D1D6B"/>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6D1D6B"/>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6D1D6B"/>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333" name="Google Shape;333;p59"/>
          <p:cNvSpPr txBox="1">
            <a:spLocks noGrp="1"/>
          </p:cNvSpPr>
          <p:nvPr>
            <p:ph type="dt" idx="10"/>
          </p:nvPr>
        </p:nvSpPr>
        <p:spPr>
          <a:xfrm>
            <a:off x="7358679" y="6116070"/>
            <a:ext cx="857400" cy="3651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334" name="Google Shape;334;p59"/>
          <p:cNvSpPr txBox="1">
            <a:spLocks noGrp="1"/>
          </p:cNvSpPr>
          <p:nvPr>
            <p:ph type="ftr" idx="11"/>
          </p:nvPr>
        </p:nvSpPr>
        <p:spPr>
          <a:xfrm>
            <a:off x="1986997" y="6116070"/>
            <a:ext cx="53145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335" name="Google Shape;335;p59"/>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a:solidFill>
                  <a:schemeClr val="dk1"/>
                </a:solidFill>
                <a:latin typeface="Corbel"/>
                <a:ea typeface="Corbel"/>
                <a:cs typeface="Corbel"/>
                <a:sym typeface="Corbel"/>
              </a:defRPr>
            </a:lvl1pPr>
            <a:lvl2pPr marL="0" marR="0" lvl="1" indent="0" algn="r" rtl="0">
              <a:spcBef>
                <a:spcPts val="0"/>
              </a:spcBef>
              <a:buNone/>
              <a:defRPr sz="1000" b="0" i="0">
                <a:solidFill>
                  <a:schemeClr val="dk1"/>
                </a:solidFill>
                <a:latin typeface="Corbel"/>
                <a:ea typeface="Corbel"/>
                <a:cs typeface="Corbel"/>
                <a:sym typeface="Corbel"/>
              </a:defRPr>
            </a:lvl2pPr>
            <a:lvl3pPr marL="0" marR="0" lvl="2" indent="0" algn="r" rtl="0">
              <a:spcBef>
                <a:spcPts val="0"/>
              </a:spcBef>
              <a:buNone/>
              <a:defRPr sz="1000" b="0" i="0">
                <a:solidFill>
                  <a:schemeClr val="dk1"/>
                </a:solidFill>
                <a:latin typeface="Corbel"/>
                <a:ea typeface="Corbel"/>
                <a:cs typeface="Corbel"/>
                <a:sym typeface="Corbel"/>
              </a:defRPr>
            </a:lvl3pPr>
            <a:lvl4pPr marL="0" marR="0" lvl="3" indent="0" algn="r" rtl="0">
              <a:spcBef>
                <a:spcPts val="0"/>
              </a:spcBef>
              <a:buNone/>
              <a:defRPr sz="1000" b="0" i="0">
                <a:solidFill>
                  <a:schemeClr val="dk1"/>
                </a:solidFill>
                <a:latin typeface="Corbel"/>
                <a:ea typeface="Corbel"/>
                <a:cs typeface="Corbel"/>
                <a:sym typeface="Corbel"/>
              </a:defRPr>
            </a:lvl4pPr>
            <a:lvl5pPr marL="0" marR="0" lvl="4" indent="0" algn="r" rtl="0">
              <a:spcBef>
                <a:spcPts val="0"/>
              </a:spcBef>
              <a:buNone/>
              <a:defRPr sz="1000" b="0" i="0">
                <a:solidFill>
                  <a:schemeClr val="dk1"/>
                </a:solidFill>
                <a:latin typeface="Corbel"/>
                <a:ea typeface="Corbel"/>
                <a:cs typeface="Corbel"/>
                <a:sym typeface="Corbel"/>
              </a:defRPr>
            </a:lvl5pPr>
            <a:lvl6pPr marL="0" marR="0" lvl="5" indent="0" algn="r" rtl="0">
              <a:spcBef>
                <a:spcPts val="0"/>
              </a:spcBef>
              <a:buNone/>
              <a:defRPr sz="1000" b="0" i="0">
                <a:solidFill>
                  <a:schemeClr val="dk1"/>
                </a:solidFill>
                <a:latin typeface="Corbel"/>
                <a:ea typeface="Corbel"/>
                <a:cs typeface="Corbel"/>
                <a:sym typeface="Corbel"/>
              </a:defRPr>
            </a:lvl6pPr>
            <a:lvl7pPr marL="0" marR="0" lvl="6" indent="0" algn="r" rtl="0">
              <a:spcBef>
                <a:spcPts val="0"/>
              </a:spcBef>
              <a:buNone/>
              <a:defRPr sz="1000" b="0" i="0">
                <a:solidFill>
                  <a:schemeClr val="dk1"/>
                </a:solidFill>
                <a:latin typeface="Corbel"/>
                <a:ea typeface="Corbel"/>
                <a:cs typeface="Corbel"/>
                <a:sym typeface="Corbel"/>
              </a:defRPr>
            </a:lvl7pPr>
            <a:lvl8pPr marL="0" marR="0" lvl="7" indent="0" algn="r" rtl="0">
              <a:spcBef>
                <a:spcPts val="0"/>
              </a:spcBef>
              <a:buNone/>
              <a:defRPr sz="1000" b="0" i="0">
                <a:solidFill>
                  <a:schemeClr val="dk1"/>
                </a:solidFill>
                <a:latin typeface="Corbel"/>
                <a:ea typeface="Corbel"/>
                <a:cs typeface="Corbel"/>
                <a:sym typeface="Corbel"/>
              </a:defRPr>
            </a:lvl8pPr>
            <a:lvl9pPr marL="0" marR="0" lvl="8" indent="0" algn="r" rtl="0">
              <a:spcBef>
                <a:spcPts val="0"/>
              </a:spcBef>
              <a:buNone/>
              <a:defRPr sz="1000" b="0" i="0">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NEW_Header + Content">
  <p:cSld name="NEW_Header + Content">
    <p:spTree>
      <p:nvGrpSpPr>
        <p:cNvPr id="1" name="Shape 341"/>
        <p:cNvGrpSpPr/>
        <p:nvPr/>
      </p:nvGrpSpPr>
      <p:grpSpPr>
        <a:xfrm>
          <a:off x="0" y="0"/>
          <a:ext cx="0" cy="0"/>
          <a:chOff x="0" y="0"/>
          <a:chExt cx="0" cy="0"/>
        </a:xfrm>
      </p:grpSpPr>
      <p:sp>
        <p:nvSpPr>
          <p:cNvPr id="342" name="Google Shape;342;p61"/>
          <p:cNvSpPr txBox="1">
            <a:spLocks noGrp="1"/>
          </p:cNvSpPr>
          <p:nvPr>
            <p:ph type="body" idx="1"/>
          </p:nvPr>
        </p:nvSpPr>
        <p:spPr>
          <a:xfrm>
            <a:off x="659305" y="1736725"/>
            <a:ext cx="8076900" cy="40155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1"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1"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1"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1"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280"/>
              </a:spcBef>
              <a:spcAft>
                <a:spcPts val="0"/>
              </a:spcAft>
              <a:buClr>
                <a:schemeClr val="dk1"/>
              </a:buClr>
              <a:buSzPts val="1400"/>
              <a:buFont typeface="Arial"/>
              <a:buChar char="»"/>
              <a:defRPr sz="1400" b="1"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3" name="Google Shape;343;p61"/>
          <p:cNvSpPr txBox="1">
            <a:spLocks noGrp="1"/>
          </p:cNvSpPr>
          <p:nvPr>
            <p:ph type="body" idx="2"/>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dk1"/>
              </a:buClr>
              <a:buSzPts val="3000"/>
              <a:buFont typeface="Arial"/>
              <a:buNone/>
              <a:defRPr sz="3000" b="0" i="0" u="none" strike="noStrike" cap="none">
                <a:solidFill>
                  <a:schemeClr val="dk1"/>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4" name="Google Shape;344;p61"/>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45" name="Google Shape;345;p61"/>
          <p:cNvPicPr preferRelativeResize="0"/>
          <p:nvPr/>
        </p:nvPicPr>
        <p:blipFill rotWithShape="1">
          <a:blip r:embed="rId2">
            <a:alphaModFix/>
          </a:blip>
          <a:srcRect/>
          <a:stretch/>
        </p:blipFill>
        <p:spPr>
          <a:xfrm>
            <a:off x="786384" y="1435608"/>
            <a:ext cx="1371719" cy="73158"/>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EW_Header + Subheader + Content">
  <p:cSld name="NEW_Header + Subheader + Content">
    <p:spTree>
      <p:nvGrpSpPr>
        <p:cNvPr id="1" name="Shape 346"/>
        <p:cNvGrpSpPr/>
        <p:nvPr/>
      </p:nvGrpSpPr>
      <p:grpSpPr>
        <a:xfrm>
          <a:off x="0" y="0"/>
          <a:ext cx="0" cy="0"/>
          <a:chOff x="0" y="0"/>
          <a:chExt cx="0" cy="0"/>
        </a:xfrm>
      </p:grpSpPr>
      <p:sp>
        <p:nvSpPr>
          <p:cNvPr id="347" name="Google Shape;347;p62"/>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dk1"/>
              </a:buClr>
              <a:buSzPts val="3000"/>
              <a:buFont typeface="Arial"/>
              <a:buNone/>
              <a:defRPr sz="3000" b="0" i="0" u="none" strike="noStrike" cap="none">
                <a:solidFill>
                  <a:schemeClr val="dk1"/>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8" name="Google Shape;348;p62"/>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1"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1"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1"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1"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280"/>
              </a:spcBef>
              <a:spcAft>
                <a:spcPts val="0"/>
              </a:spcAft>
              <a:buClr>
                <a:schemeClr val="dk1"/>
              </a:buClr>
              <a:buSzPts val="1400"/>
              <a:buFont typeface="Arial"/>
              <a:buChar char="»"/>
              <a:defRPr sz="1400" b="1"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9" name="Google Shape;349;p62"/>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0" name="Google Shape;350;p62"/>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51" name="Google Shape;351;p62"/>
          <p:cNvPicPr preferRelativeResize="0"/>
          <p:nvPr/>
        </p:nvPicPr>
        <p:blipFill rotWithShape="1">
          <a:blip r:embed="rId2">
            <a:alphaModFix/>
          </a:blip>
          <a:srcRect/>
          <a:stretch/>
        </p:blipFill>
        <p:spPr>
          <a:xfrm>
            <a:off x="784225" y="1435608"/>
            <a:ext cx="1371719" cy="73158"/>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EW Title Slide">
  <p:cSld name="NEW Title Slide">
    <p:bg>
      <p:bgPr>
        <a:solidFill>
          <a:schemeClr val="lt1"/>
        </a:solidFill>
        <a:effectLst/>
      </p:bgPr>
    </p:bg>
    <p:spTree>
      <p:nvGrpSpPr>
        <p:cNvPr id="1" name="Shape 352"/>
        <p:cNvGrpSpPr/>
        <p:nvPr/>
      </p:nvGrpSpPr>
      <p:grpSpPr>
        <a:xfrm>
          <a:off x="0" y="0"/>
          <a:ext cx="0" cy="0"/>
          <a:chOff x="0" y="0"/>
          <a:chExt cx="0" cy="0"/>
        </a:xfrm>
      </p:grpSpPr>
      <p:pic>
        <p:nvPicPr>
          <p:cNvPr id="353" name="Google Shape;353;p63" descr="UW_W Logo_White.png"/>
          <p:cNvPicPr preferRelativeResize="0"/>
          <p:nvPr/>
        </p:nvPicPr>
        <p:blipFill rotWithShape="1">
          <a:blip r:embed="rId2">
            <a:alphaModFix/>
          </a:blip>
          <a:srcRect/>
          <a:stretch/>
        </p:blipFill>
        <p:spPr>
          <a:xfrm>
            <a:off x="7483915" y="5945854"/>
            <a:ext cx="1371600" cy="923544"/>
          </a:xfrm>
          <a:prstGeom prst="rect">
            <a:avLst/>
          </a:prstGeom>
          <a:noFill/>
          <a:ln>
            <a:noFill/>
          </a:ln>
        </p:spPr>
      </p:pic>
      <p:sp>
        <p:nvSpPr>
          <p:cNvPr id="354" name="Google Shape;354;p63"/>
          <p:cNvSpPr txBox="1">
            <a:spLocks noGrp="1"/>
          </p:cNvSpPr>
          <p:nvPr>
            <p:ph type="body" idx="1"/>
          </p:nvPr>
        </p:nvSpPr>
        <p:spPr>
          <a:xfrm>
            <a:off x="671757" y="1332224"/>
            <a:ext cx="6972300" cy="24270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1000"/>
              </a:spcBef>
              <a:spcAft>
                <a:spcPts val="0"/>
              </a:spcAft>
              <a:buClr>
                <a:schemeClr val="dk2"/>
              </a:buClr>
              <a:buSzPts val="5000"/>
              <a:buFont typeface="Arial"/>
              <a:buNone/>
              <a:defRPr sz="5000" b="0" i="0" u="none" strike="noStrike" cap="none">
                <a:solidFill>
                  <a:schemeClr val="dk2"/>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5" name="Google Shape;355;p63"/>
          <p:cNvSpPr txBox="1">
            <a:spLocks noGrp="1"/>
          </p:cNvSpPr>
          <p:nvPr>
            <p:ph type="body" idx="2"/>
          </p:nvPr>
        </p:nvSpPr>
        <p:spPr>
          <a:xfrm>
            <a:off x="671756" y="4303360"/>
            <a:ext cx="6626400" cy="16425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228600" algn="l" rtl="0">
              <a:spcBef>
                <a:spcPts val="320"/>
              </a:spcBef>
              <a:spcAft>
                <a:spcPts val="0"/>
              </a:spcAft>
              <a:buClr>
                <a:schemeClr val="dk2"/>
              </a:buClr>
              <a:buSzPts val="1600"/>
              <a:buFont typeface="Arial"/>
              <a:buNone/>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56" name="Google Shape;356;p63"/>
          <p:cNvPicPr preferRelativeResize="0"/>
          <p:nvPr/>
        </p:nvPicPr>
        <p:blipFill rotWithShape="1">
          <a:blip r:embed="rId3">
            <a:alphaModFix/>
          </a:blip>
          <a:srcRect/>
          <a:stretch/>
        </p:blipFill>
        <p:spPr>
          <a:xfrm>
            <a:off x="6400800" y="228600"/>
            <a:ext cx="2517866" cy="573074"/>
          </a:xfrm>
          <a:prstGeom prst="rect">
            <a:avLst/>
          </a:prstGeom>
          <a:noFill/>
          <a:ln>
            <a:noFill/>
          </a:ln>
        </p:spPr>
      </p:pic>
      <p:pic>
        <p:nvPicPr>
          <p:cNvPr id="357" name="Google Shape;357;p63"/>
          <p:cNvPicPr preferRelativeResize="0"/>
          <p:nvPr/>
        </p:nvPicPr>
        <p:blipFill rotWithShape="1">
          <a:blip r:embed="rId4">
            <a:alphaModFix/>
          </a:blip>
          <a:srcRect/>
          <a:stretch/>
        </p:blipFill>
        <p:spPr>
          <a:xfrm>
            <a:off x="813816" y="4005072"/>
            <a:ext cx="2286198" cy="115834"/>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NEW Section Title Slide" type="title">
  <p:cSld name="TITLE">
    <p:spTree>
      <p:nvGrpSpPr>
        <p:cNvPr id="1" name="Shape 358"/>
        <p:cNvGrpSpPr/>
        <p:nvPr/>
      </p:nvGrpSpPr>
      <p:grpSpPr>
        <a:xfrm>
          <a:off x="0" y="0"/>
          <a:ext cx="0" cy="0"/>
          <a:chOff x="0" y="0"/>
          <a:chExt cx="0" cy="0"/>
        </a:xfrm>
      </p:grpSpPr>
      <p:sp>
        <p:nvSpPr>
          <p:cNvPr id="359" name="Google Shape;359;p64"/>
          <p:cNvSpPr txBox="1">
            <a:spLocks noGrp="1"/>
          </p:cNvSpPr>
          <p:nvPr>
            <p:ph type="ctrTitle"/>
          </p:nvPr>
        </p:nvSpPr>
        <p:spPr>
          <a:xfrm>
            <a:off x="554935" y="4464028"/>
            <a:ext cx="6858000" cy="12447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5000"/>
              <a:buFont typeface="Encode Sans Black"/>
              <a:buNone/>
              <a:defRPr sz="5000" b="0"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60" name="Google Shape;360;p64"/>
          <p:cNvSpPr txBox="1">
            <a:spLocks noGrp="1"/>
          </p:cNvSpPr>
          <p:nvPr>
            <p:ph type="subTitle" idx="1"/>
          </p:nvPr>
        </p:nvSpPr>
        <p:spPr>
          <a:xfrm>
            <a:off x="554934" y="3694376"/>
            <a:ext cx="6858000" cy="753900"/>
          </a:xfrm>
          <a:prstGeom prst="rect">
            <a:avLst/>
          </a:prstGeom>
          <a:noFill/>
          <a:ln>
            <a:noFill/>
          </a:ln>
        </p:spPr>
        <p:txBody>
          <a:bodyPr spcFirstLastPara="1" wrap="square" lIns="91425" tIns="45700" rIns="91425" bIns="45700" anchor="b" anchorCtr="0"/>
          <a:lstStyle>
            <a:lvl1pPr marR="0" lvl="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R="0" lvl="1" algn="ctr" rtl="0">
              <a:spcBef>
                <a:spcPts val="300"/>
              </a:spcBef>
              <a:spcAft>
                <a:spcPts val="0"/>
              </a:spcAft>
              <a:buClr>
                <a:schemeClr val="dk2"/>
              </a:buClr>
              <a:buSzPts val="1500"/>
              <a:buFont typeface="Arial"/>
              <a:buNone/>
              <a:defRPr sz="1500" b="1" i="0" u="none" strike="noStrike" cap="none">
                <a:solidFill>
                  <a:schemeClr val="dk2"/>
                </a:solidFill>
                <a:latin typeface="Open Sans"/>
                <a:ea typeface="Open Sans"/>
                <a:cs typeface="Open Sans"/>
                <a:sym typeface="Open Sans"/>
              </a:defRPr>
            </a:lvl2pPr>
            <a:lvl3pPr marR="0" lvl="2" algn="ctr" rtl="0">
              <a:spcBef>
                <a:spcPts val="270"/>
              </a:spcBef>
              <a:spcAft>
                <a:spcPts val="0"/>
              </a:spcAft>
              <a:buClr>
                <a:schemeClr val="dk2"/>
              </a:buClr>
              <a:buSzPts val="1350"/>
              <a:buFont typeface="Arial"/>
              <a:buNone/>
              <a:defRPr sz="1350" b="1" i="0" u="none" strike="noStrike" cap="none">
                <a:solidFill>
                  <a:schemeClr val="dk2"/>
                </a:solidFill>
                <a:latin typeface="Open Sans"/>
                <a:ea typeface="Open Sans"/>
                <a:cs typeface="Open Sans"/>
                <a:sym typeface="Open Sans"/>
              </a:defRPr>
            </a:lvl3pPr>
            <a:lvl4pPr marR="0" lvl="3" algn="ctr" rtl="0">
              <a:spcBef>
                <a:spcPts val="240"/>
              </a:spcBef>
              <a:spcAft>
                <a:spcPts val="0"/>
              </a:spcAft>
              <a:buClr>
                <a:schemeClr val="dk2"/>
              </a:buClr>
              <a:buSzPts val="1200"/>
              <a:buFont typeface="Arial"/>
              <a:buNone/>
              <a:defRPr sz="1200" b="1" i="0" u="none" strike="noStrike" cap="none">
                <a:solidFill>
                  <a:schemeClr val="dk2"/>
                </a:solidFill>
                <a:latin typeface="Open Sans"/>
                <a:ea typeface="Open Sans"/>
                <a:cs typeface="Open Sans"/>
                <a:sym typeface="Open Sans"/>
              </a:defRPr>
            </a:lvl4pPr>
            <a:lvl5pPr marR="0" lvl="4" algn="ctr" rtl="0">
              <a:spcBef>
                <a:spcPts val="240"/>
              </a:spcBef>
              <a:spcAft>
                <a:spcPts val="0"/>
              </a:spcAft>
              <a:buClr>
                <a:schemeClr val="dk2"/>
              </a:buClr>
              <a:buSzPts val="1200"/>
              <a:buFont typeface="Arial"/>
              <a:buNone/>
              <a:defRPr sz="1200" b="1" i="0" u="none" strike="noStrike" cap="none">
                <a:solidFill>
                  <a:schemeClr val="dk2"/>
                </a:solidFill>
                <a:latin typeface="Open Sans"/>
                <a:ea typeface="Open Sans"/>
                <a:cs typeface="Open Sans"/>
                <a:sym typeface="Open Sans"/>
              </a:defRPr>
            </a:lvl5pPr>
            <a:lvl6pPr marR="0" lvl="5"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361" name="Google Shape;361;p64"/>
          <p:cNvSpPr txBox="1">
            <a:spLocks noGrp="1"/>
          </p:cNvSpPr>
          <p:nvPr>
            <p:ph type="sldNum" idx="12"/>
          </p:nvPr>
        </p:nvSpPr>
        <p:spPr>
          <a:xfrm>
            <a:off x="7086600" y="6356351"/>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62" name="Google Shape;362;p64"/>
          <p:cNvPicPr preferRelativeResize="0"/>
          <p:nvPr/>
        </p:nvPicPr>
        <p:blipFill rotWithShape="1">
          <a:blip r:embed="rId2">
            <a:alphaModFix/>
          </a:blip>
          <a:srcRect/>
          <a:stretch/>
        </p:blipFill>
        <p:spPr>
          <a:xfrm>
            <a:off x="691667" y="5788152"/>
            <a:ext cx="2286198" cy="115834"/>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NEW Header + Graphic">
  <p:cSld name="NEW Header + Graphic">
    <p:spTree>
      <p:nvGrpSpPr>
        <p:cNvPr id="1" name="Shape 363"/>
        <p:cNvGrpSpPr/>
        <p:nvPr/>
      </p:nvGrpSpPr>
      <p:grpSpPr>
        <a:xfrm>
          <a:off x="0" y="0"/>
          <a:ext cx="0" cy="0"/>
          <a:chOff x="0" y="0"/>
          <a:chExt cx="0" cy="0"/>
        </a:xfrm>
      </p:grpSpPr>
      <p:sp>
        <p:nvSpPr>
          <p:cNvPr id="364" name="Google Shape;364;p65"/>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dk2"/>
              </a:buClr>
              <a:buSzPts val="2400"/>
              <a:buFont typeface="Arial"/>
              <a:buNone/>
              <a:defRPr sz="2400" b="0" i="0" u="none" strike="noStrike" cap="none">
                <a:solidFill>
                  <a:schemeClr val="dk2"/>
                </a:solidFill>
                <a:latin typeface="Calibri"/>
                <a:ea typeface="Calibri"/>
                <a:cs typeface="Calibri"/>
                <a:sym typeface="Calibri"/>
              </a:defRPr>
            </a:lvl1pPr>
            <a:lvl2pPr marR="0" lvl="1"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R="0" lvl="2"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R="0" lvl="3"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R="0" lvl="4"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5" name="Google Shape;365;p65"/>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dk1"/>
              </a:buClr>
              <a:buSzPts val="3000"/>
              <a:buFont typeface="Arial"/>
              <a:buNone/>
              <a:defRPr sz="3000" b="0" i="0" u="none" strike="noStrike" cap="none">
                <a:solidFill>
                  <a:schemeClr val="dk1"/>
                </a:solidFill>
                <a:latin typeface="Arial Black"/>
                <a:ea typeface="Arial Black"/>
                <a:cs typeface="Arial Black"/>
                <a:sym typeface="Arial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6" name="Google Shape;366;p65"/>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67" name="Google Shape;367;p65"/>
          <p:cNvPicPr preferRelativeResize="0"/>
          <p:nvPr/>
        </p:nvPicPr>
        <p:blipFill rotWithShape="1">
          <a:blip r:embed="rId2">
            <a:alphaModFix/>
          </a:blip>
          <a:srcRect/>
          <a:stretch/>
        </p:blipFill>
        <p:spPr>
          <a:xfrm>
            <a:off x="786384" y="1435608"/>
            <a:ext cx="1371719" cy="73158"/>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NEW Two Content">
  <p:cSld name="NEW Two Content">
    <p:spTree>
      <p:nvGrpSpPr>
        <p:cNvPr id="1" name="Shape 368"/>
        <p:cNvGrpSpPr/>
        <p:nvPr/>
      </p:nvGrpSpPr>
      <p:grpSpPr>
        <a:xfrm>
          <a:off x="0" y="0"/>
          <a:ext cx="0" cy="0"/>
          <a:chOff x="0" y="0"/>
          <a:chExt cx="0" cy="0"/>
        </a:xfrm>
      </p:grpSpPr>
      <p:sp>
        <p:nvSpPr>
          <p:cNvPr id="369" name="Google Shape;369;p6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dk1"/>
              </a:buClr>
              <a:buSzPts val="3000"/>
              <a:buFont typeface="Arial"/>
              <a:buNone/>
              <a:defRPr sz="3000" b="0" i="0" u="none" strike="noStrike" cap="none">
                <a:solidFill>
                  <a:schemeClr val="dk1"/>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0" name="Google Shape;370;p66"/>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71" name="Google Shape;371;p66"/>
          <p:cNvSpPr txBox="1">
            <a:spLocks noGrp="1"/>
          </p:cNvSpPr>
          <p:nvPr>
            <p:ph type="body" idx="2"/>
          </p:nvPr>
        </p:nvSpPr>
        <p:spPr>
          <a:xfrm>
            <a:off x="4811025" y="1736725"/>
            <a:ext cx="4023300" cy="40149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2" name="Google Shape;372;p66"/>
          <p:cNvSpPr txBox="1">
            <a:spLocks noGrp="1"/>
          </p:cNvSpPr>
          <p:nvPr>
            <p:ph type="body" idx="3"/>
          </p:nvPr>
        </p:nvSpPr>
        <p:spPr>
          <a:xfrm>
            <a:off x="658523" y="1736725"/>
            <a:ext cx="4023300" cy="4014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3" name="Google Shape;373;p66"/>
          <p:cNvPicPr preferRelativeResize="0"/>
          <p:nvPr/>
        </p:nvPicPr>
        <p:blipFill rotWithShape="1">
          <a:blip r:embed="rId2">
            <a:alphaModFix/>
          </a:blip>
          <a:srcRect/>
          <a:stretch/>
        </p:blipFill>
        <p:spPr>
          <a:xfrm>
            <a:off x="786384" y="1435608"/>
            <a:ext cx="1371719" cy="7315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NEW Comparison">
  <p:cSld name="NEW Comparison">
    <p:spTree>
      <p:nvGrpSpPr>
        <p:cNvPr id="1" name="Shape 374"/>
        <p:cNvGrpSpPr/>
        <p:nvPr/>
      </p:nvGrpSpPr>
      <p:grpSpPr>
        <a:xfrm>
          <a:off x="0" y="0"/>
          <a:ext cx="0" cy="0"/>
          <a:chOff x="0" y="0"/>
          <a:chExt cx="0" cy="0"/>
        </a:xfrm>
      </p:grpSpPr>
      <p:sp>
        <p:nvSpPr>
          <p:cNvPr id="375" name="Google Shape;375;p67"/>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dk1"/>
              </a:buClr>
              <a:buSzPts val="3000"/>
              <a:buFont typeface="Arial"/>
              <a:buNone/>
              <a:defRPr sz="3000" b="0" i="0" u="none" strike="noStrike" cap="none">
                <a:solidFill>
                  <a:schemeClr val="dk1"/>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6" name="Google Shape;376;p67"/>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77" name="Google Shape;377;p67"/>
          <p:cNvSpPr txBox="1">
            <a:spLocks noGrp="1"/>
          </p:cNvSpPr>
          <p:nvPr>
            <p:ph type="body" idx="2"/>
          </p:nvPr>
        </p:nvSpPr>
        <p:spPr>
          <a:xfrm>
            <a:off x="4811025" y="2559423"/>
            <a:ext cx="4023300" cy="31920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8" name="Google Shape;378;p67"/>
          <p:cNvSpPr txBox="1">
            <a:spLocks noGrp="1"/>
          </p:cNvSpPr>
          <p:nvPr>
            <p:ph type="body" idx="3"/>
          </p:nvPr>
        </p:nvSpPr>
        <p:spPr>
          <a:xfrm>
            <a:off x="658523" y="2559423"/>
            <a:ext cx="4023300" cy="31914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9" name="Google Shape;379;p67"/>
          <p:cNvSpPr txBox="1">
            <a:spLocks noGrp="1"/>
          </p:cNvSpPr>
          <p:nvPr>
            <p:ph type="body" idx="4"/>
          </p:nvPr>
        </p:nvSpPr>
        <p:spPr>
          <a:xfrm>
            <a:off x="658523" y="1620183"/>
            <a:ext cx="4023300" cy="8238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2"/>
              </a:buClr>
              <a:buSzPts val="2400"/>
              <a:buFont typeface="Arial"/>
              <a:buNone/>
              <a:defRPr sz="2400" b="1" i="0" u="none" strike="noStrike" cap="none">
                <a:solidFill>
                  <a:schemeClr val="dk2"/>
                </a:solidFill>
                <a:latin typeface="Arial"/>
                <a:ea typeface="Arial"/>
                <a:cs typeface="Arial"/>
                <a:sym typeface="Arial"/>
              </a:defRPr>
            </a:lvl1pPr>
            <a:lvl2pPr marL="914400" marR="0" lvl="1" indent="-228600" algn="l" rtl="0">
              <a:spcBef>
                <a:spcPts val="300"/>
              </a:spcBef>
              <a:spcAft>
                <a:spcPts val="0"/>
              </a:spcAft>
              <a:buClr>
                <a:schemeClr val="dk2"/>
              </a:buClr>
              <a:buSzPts val="1500"/>
              <a:buFont typeface="Arial"/>
              <a:buNone/>
              <a:defRPr sz="1500" b="1" i="0" u="none" strike="noStrike" cap="none">
                <a:solidFill>
                  <a:schemeClr val="dk2"/>
                </a:solidFill>
                <a:latin typeface="Open Sans"/>
                <a:ea typeface="Open Sans"/>
                <a:cs typeface="Open Sans"/>
                <a:sym typeface="Open Sans"/>
              </a:defRPr>
            </a:lvl2pPr>
            <a:lvl3pPr marL="1371600" marR="0" lvl="2" indent="-228600" algn="l" rtl="0">
              <a:spcBef>
                <a:spcPts val="270"/>
              </a:spcBef>
              <a:spcAft>
                <a:spcPts val="0"/>
              </a:spcAft>
              <a:buClr>
                <a:schemeClr val="dk2"/>
              </a:buClr>
              <a:buSzPts val="1350"/>
              <a:buFont typeface="Arial"/>
              <a:buNone/>
              <a:defRPr sz="1350" b="1" i="0" u="none" strike="noStrike" cap="none">
                <a:solidFill>
                  <a:schemeClr val="dk2"/>
                </a:solidFill>
                <a:latin typeface="Open Sans"/>
                <a:ea typeface="Open Sans"/>
                <a:cs typeface="Open Sans"/>
                <a:sym typeface="Open Sans"/>
              </a:defRPr>
            </a:lvl3pPr>
            <a:lvl4pPr marL="1828800" marR="0" lvl="3" indent="-228600" algn="l" rtl="0">
              <a:spcBef>
                <a:spcPts val="240"/>
              </a:spcBef>
              <a:spcAft>
                <a:spcPts val="0"/>
              </a:spcAft>
              <a:buClr>
                <a:schemeClr val="dk2"/>
              </a:buClr>
              <a:buSzPts val="1200"/>
              <a:buFont typeface="Arial"/>
              <a:buNone/>
              <a:defRPr sz="1200" b="1" i="0" u="none" strike="noStrike" cap="none">
                <a:solidFill>
                  <a:schemeClr val="dk2"/>
                </a:solidFill>
                <a:latin typeface="Open Sans"/>
                <a:ea typeface="Open Sans"/>
                <a:cs typeface="Open Sans"/>
                <a:sym typeface="Open Sans"/>
              </a:defRPr>
            </a:lvl4pPr>
            <a:lvl5pPr marL="2286000" marR="0" lvl="4" indent="-228600" algn="l" rtl="0">
              <a:spcBef>
                <a:spcPts val="240"/>
              </a:spcBef>
              <a:spcAft>
                <a:spcPts val="0"/>
              </a:spcAft>
              <a:buClr>
                <a:schemeClr val="dk2"/>
              </a:buClr>
              <a:buSzPts val="1200"/>
              <a:buFont typeface="Arial"/>
              <a:buNone/>
              <a:defRPr sz="1200" b="1" i="0" u="none" strike="noStrike" cap="none">
                <a:solidFill>
                  <a:schemeClr val="dk2"/>
                </a:solidFill>
                <a:latin typeface="Open Sans"/>
                <a:ea typeface="Open Sans"/>
                <a:cs typeface="Open Sans"/>
                <a:sym typeface="Open Sans"/>
              </a:defRPr>
            </a:lvl5pPr>
            <a:lvl6pPr marL="2743200" marR="0" lvl="5"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380" name="Google Shape;380;p67"/>
          <p:cNvSpPr txBox="1">
            <a:spLocks noGrp="1"/>
          </p:cNvSpPr>
          <p:nvPr>
            <p:ph type="body" idx="5"/>
          </p:nvPr>
        </p:nvSpPr>
        <p:spPr>
          <a:xfrm>
            <a:off x="4811025" y="1626723"/>
            <a:ext cx="4023300" cy="8238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2"/>
              </a:buClr>
              <a:buSzPts val="2400"/>
              <a:buFont typeface="Arial"/>
              <a:buNone/>
              <a:defRPr sz="2400" b="1" i="0" u="none" strike="noStrike" cap="none">
                <a:solidFill>
                  <a:schemeClr val="dk2"/>
                </a:solidFill>
                <a:latin typeface="Arial"/>
                <a:ea typeface="Arial"/>
                <a:cs typeface="Arial"/>
                <a:sym typeface="Arial"/>
              </a:defRPr>
            </a:lvl1pPr>
            <a:lvl2pPr marL="914400" marR="0" lvl="1" indent="-228600" algn="l" rtl="0">
              <a:spcBef>
                <a:spcPts val="300"/>
              </a:spcBef>
              <a:spcAft>
                <a:spcPts val="0"/>
              </a:spcAft>
              <a:buClr>
                <a:schemeClr val="dk2"/>
              </a:buClr>
              <a:buSzPts val="1500"/>
              <a:buFont typeface="Arial"/>
              <a:buNone/>
              <a:defRPr sz="1500" b="1" i="0" u="none" strike="noStrike" cap="none">
                <a:solidFill>
                  <a:schemeClr val="dk2"/>
                </a:solidFill>
                <a:latin typeface="Open Sans"/>
                <a:ea typeface="Open Sans"/>
                <a:cs typeface="Open Sans"/>
                <a:sym typeface="Open Sans"/>
              </a:defRPr>
            </a:lvl2pPr>
            <a:lvl3pPr marL="1371600" marR="0" lvl="2" indent="-228600" algn="l" rtl="0">
              <a:spcBef>
                <a:spcPts val="270"/>
              </a:spcBef>
              <a:spcAft>
                <a:spcPts val="0"/>
              </a:spcAft>
              <a:buClr>
                <a:schemeClr val="dk2"/>
              </a:buClr>
              <a:buSzPts val="1350"/>
              <a:buFont typeface="Arial"/>
              <a:buNone/>
              <a:defRPr sz="1350" b="1" i="0" u="none" strike="noStrike" cap="none">
                <a:solidFill>
                  <a:schemeClr val="dk2"/>
                </a:solidFill>
                <a:latin typeface="Open Sans"/>
                <a:ea typeface="Open Sans"/>
                <a:cs typeface="Open Sans"/>
                <a:sym typeface="Open Sans"/>
              </a:defRPr>
            </a:lvl3pPr>
            <a:lvl4pPr marL="1828800" marR="0" lvl="3" indent="-228600" algn="l" rtl="0">
              <a:spcBef>
                <a:spcPts val="240"/>
              </a:spcBef>
              <a:spcAft>
                <a:spcPts val="0"/>
              </a:spcAft>
              <a:buClr>
                <a:schemeClr val="dk2"/>
              </a:buClr>
              <a:buSzPts val="1200"/>
              <a:buFont typeface="Arial"/>
              <a:buNone/>
              <a:defRPr sz="1200" b="1" i="0" u="none" strike="noStrike" cap="none">
                <a:solidFill>
                  <a:schemeClr val="dk2"/>
                </a:solidFill>
                <a:latin typeface="Open Sans"/>
                <a:ea typeface="Open Sans"/>
                <a:cs typeface="Open Sans"/>
                <a:sym typeface="Open Sans"/>
              </a:defRPr>
            </a:lvl4pPr>
            <a:lvl5pPr marL="2286000" marR="0" lvl="4" indent="-228600" algn="l" rtl="0">
              <a:spcBef>
                <a:spcPts val="240"/>
              </a:spcBef>
              <a:spcAft>
                <a:spcPts val="0"/>
              </a:spcAft>
              <a:buClr>
                <a:schemeClr val="dk2"/>
              </a:buClr>
              <a:buSzPts val="1200"/>
              <a:buFont typeface="Arial"/>
              <a:buNone/>
              <a:defRPr sz="1200" b="1" i="0" u="none" strike="noStrike" cap="none">
                <a:solidFill>
                  <a:schemeClr val="dk2"/>
                </a:solidFill>
                <a:latin typeface="Open Sans"/>
                <a:ea typeface="Open Sans"/>
                <a:cs typeface="Open Sans"/>
                <a:sym typeface="Open Sans"/>
              </a:defRPr>
            </a:lvl5pPr>
            <a:lvl6pPr marL="2743200" marR="0" lvl="5"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pic>
        <p:nvPicPr>
          <p:cNvPr id="381" name="Google Shape;381;p67"/>
          <p:cNvPicPr preferRelativeResize="0"/>
          <p:nvPr/>
        </p:nvPicPr>
        <p:blipFill rotWithShape="1">
          <a:blip r:embed="rId2">
            <a:alphaModFix/>
          </a:blip>
          <a:srcRect/>
          <a:stretch/>
        </p:blipFill>
        <p:spPr>
          <a:xfrm>
            <a:off x="786384" y="1435608"/>
            <a:ext cx="1371719" cy="73158"/>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EW Three Content">
  <p:cSld name="NEW Three Content">
    <p:spTree>
      <p:nvGrpSpPr>
        <p:cNvPr id="1" name="Shape 382"/>
        <p:cNvGrpSpPr/>
        <p:nvPr/>
      </p:nvGrpSpPr>
      <p:grpSpPr>
        <a:xfrm>
          <a:off x="0" y="0"/>
          <a:ext cx="0" cy="0"/>
          <a:chOff x="0" y="0"/>
          <a:chExt cx="0" cy="0"/>
        </a:xfrm>
      </p:grpSpPr>
      <p:sp>
        <p:nvSpPr>
          <p:cNvPr id="383" name="Google Shape;383;p68"/>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dk1"/>
              </a:buClr>
              <a:buSzPts val="3000"/>
              <a:buFont typeface="Arial"/>
              <a:buNone/>
              <a:defRPr sz="3000" b="0" i="0" u="none" strike="noStrike" cap="none">
                <a:solidFill>
                  <a:schemeClr val="dk1"/>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4" name="Google Shape;384;p68"/>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85" name="Google Shape;385;p68"/>
          <p:cNvSpPr txBox="1">
            <a:spLocks noGrp="1"/>
          </p:cNvSpPr>
          <p:nvPr>
            <p:ph type="body" idx="2"/>
          </p:nvPr>
        </p:nvSpPr>
        <p:spPr>
          <a:xfrm>
            <a:off x="4811025" y="1736724"/>
            <a:ext cx="4023300" cy="1920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6" name="Google Shape;386;p68"/>
          <p:cNvSpPr txBox="1">
            <a:spLocks noGrp="1"/>
          </p:cNvSpPr>
          <p:nvPr>
            <p:ph type="body" idx="3"/>
          </p:nvPr>
        </p:nvSpPr>
        <p:spPr>
          <a:xfrm>
            <a:off x="658523" y="1736725"/>
            <a:ext cx="4023300" cy="4014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7" name="Google Shape;387;p68"/>
          <p:cNvSpPr txBox="1">
            <a:spLocks noGrp="1"/>
          </p:cNvSpPr>
          <p:nvPr>
            <p:ph type="body" idx="4"/>
          </p:nvPr>
        </p:nvSpPr>
        <p:spPr>
          <a:xfrm>
            <a:off x="4811025" y="3811928"/>
            <a:ext cx="4023300" cy="1920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88" name="Google Shape;388;p68"/>
          <p:cNvPicPr preferRelativeResize="0"/>
          <p:nvPr/>
        </p:nvPicPr>
        <p:blipFill rotWithShape="1">
          <a:blip r:embed="rId2">
            <a:alphaModFix/>
          </a:blip>
          <a:srcRect/>
          <a:stretch/>
        </p:blipFill>
        <p:spPr>
          <a:xfrm>
            <a:off x="786384" y="1435608"/>
            <a:ext cx="1371719" cy="73158"/>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NEW Four Content">
  <p:cSld name="NEW Four Content">
    <p:spTree>
      <p:nvGrpSpPr>
        <p:cNvPr id="1" name="Shape 389"/>
        <p:cNvGrpSpPr/>
        <p:nvPr/>
      </p:nvGrpSpPr>
      <p:grpSpPr>
        <a:xfrm>
          <a:off x="0" y="0"/>
          <a:ext cx="0" cy="0"/>
          <a:chOff x="0" y="0"/>
          <a:chExt cx="0" cy="0"/>
        </a:xfrm>
      </p:grpSpPr>
      <p:sp>
        <p:nvSpPr>
          <p:cNvPr id="390" name="Google Shape;390;p69"/>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dk1"/>
              </a:buClr>
              <a:buSzPts val="3000"/>
              <a:buFont typeface="Arial"/>
              <a:buNone/>
              <a:defRPr sz="3000" b="0" i="0" u="none" strike="noStrike" cap="none">
                <a:solidFill>
                  <a:schemeClr val="dk1"/>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1" name="Google Shape;391;p69"/>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92" name="Google Shape;392;p69"/>
          <p:cNvSpPr txBox="1">
            <a:spLocks noGrp="1"/>
          </p:cNvSpPr>
          <p:nvPr>
            <p:ph type="body" idx="2"/>
          </p:nvPr>
        </p:nvSpPr>
        <p:spPr>
          <a:xfrm>
            <a:off x="4811025" y="1736725"/>
            <a:ext cx="4023300" cy="2011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3" name="Google Shape;393;p69"/>
          <p:cNvSpPr txBox="1">
            <a:spLocks noGrp="1"/>
          </p:cNvSpPr>
          <p:nvPr>
            <p:ph type="body" idx="3"/>
          </p:nvPr>
        </p:nvSpPr>
        <p:spPr>
          <a:xfrm>
            <a:off x="658523" y="1736725"/>
            <a:ext cx="4023300" cy="2011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4" name="Google Shape;394;p69"/>
          <p:cNvSpPr txBox="1">
            <a:spLocks noGrp="1"/>
          </p:cNvSpPr>
          <p:nvPr>
            <p:ph type="body" idx="4"/>
          </p:nvPr>
        </p:nvSpPr>
        <p:spPr>
          <a:xfrm>
            <a:off x="658523" y="3871750"/>
            <a:ext cx="4023300" cy="2011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5" name="Google Shape;395;p69"/>
          <p:cNvSpPr txBox="1">
            <a:spLocks noGrp="1"/>
          </p:cNvSpPr>
          <p:nvPr>
            <p:ph type="body" idx="5"/>
          </p:nvPr>
        </p:nvSpPr>
        <p:spPr>
          <a:xfrm>
            <a:off x="4811025" y="3855164"/>
            <a:ext cx="4023300" cy="2011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96" name="Google Shape;396;p69"/>
          <p:cNvPicPr preferRelativeResize="0"/>
          <p:nvPr/>
        </p:nvPicPr>
        <p:blipFill rotWithShape="1">
          <a:blip r:embed="rId2">
            <a:alphaModFix/>
          </a:blip>
          <a:srcRect/>
          <a:stretch/>
        </p:blipFill>
        <p:spPr>
          <a:xfrm>
            <a:off x="786384" y="1435608"/>
            <a:ext cx="1371719" cy="73158"/>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EW Content with Caption" type="objTx">
  <p:cSld name="OBJECT_WITH_CAPTION_TEXT">
    <p:spTree>
      <p:nvGrpSpPr>
        <p:cNvPr id="1" name="Shape 397"/>
        <p:cNvGrpSpPr/>
        <p:nvPr/>
      </p:nvGrpSpPr>
      <p:grpSpPr>
        <a:xfrm>
          <a:off x="0" y="0"/>
          <a:ext cx="0" cy="0"/>
          <a:chOff x="0" y="0"/>
          <a:chExt cx="0" cy="0"/>
        </a:xfrm>
      </p:grpSpPr>
      <p:sp>
        <p:nvSpPr>
          <p:cNvPr id="398" name="Google Shape;398;p70"/>
          <p:cNvSpPr txBox="1">
            <a:spLocks noGrp="1"/>
          </p:cNvSpPr>
          <p:nvPr>
            <p:ph type="title"/>
          </p:nvPr>
        </p:nvSpPr>
        <p:spPr>
          <a:xfrm>
            <a:off x="676656" y="374904"/>
            <a:ext cx="2949300" cy="15546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2"/>
              </a:buClr>
              <a:buSzPts val="3000"/>
              <a:buFont typeface="Encode Sans Black"/>
              <a:buNone/>
              <a:defRPr sz="3000" b="0"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99" name="Google Shape;399;p70"/>
          <p:cNvSpPr txBox="1">
            <a:spLocks noGrp="1"/>
          </p:cNvSpPr>
          <p:nvPr>
            <p:ph type="body" idx="1"/>
          </p:nvPr>
        </p:nvSpPr>
        <p:spPr>
          <a:xfrm>
            <a:off x="3887391" y="987426"/>
            <a:ext cx="4629300" cy="48735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0" name="Google Shape;400;p70"/>
          <p:cNvSpPr txBox="1">
            <a:spLocks noGrp="1"/>
          </p:cNvSpPr>
          <p:nvPr>
            <p:ph type="body" idx="2"/>
          </p:nvPr>
        </p:nvSpPr>
        <p:spPr>
          <a:xfrm>
            <a:off x="840000" y="2238998"/>
            <a:ext cx="2739000" cy="36300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b="1" i="0" u="none" strike="noStrike" cap="none">
                <a:solidFill>
                  <a:schemeClr val="dk2"/>
                </a:solidFill>
                <a:latin typeface="Arial"/>
                <a:ea typeface="Arial"/>
                <a:cs typeface="Arial"/>
                <a:sym typeface="Arial"/>
              </a:defRPr>
            </a:lvl1pPr>
            <a:lvl2pPr marL="914400" marR="0" lvl="1" indent="-228600" algn="l" rtl="0">
              <a:spcBef>
                <a:spcPts val="210"/>
              </a:spcBef>
              <a:spcAft>
                <a:spcPts val="0"/>
              </a:spcAft>
              <a:buClr>
                <a:schemeClr val="dk2"/>
              </a:buClr>
              <a:buSzPts val="1050"/>
              <a:buFont typeface="Arial"/>
              <a:buNone/>
              <a:defRPr sz="1050" b="1" i="0" u="none" strike="noStrike" cap="none">
                <a:solidFill>
                  <a:schemeClr val="dk2"/>
                </a:solidFill>
                <a:latin typeface="Open Sans"/>
                <a:ea typeface="Open Sans"/>
                <a:cs typeface="Open Sans"/>
                <a:sym typeface="Open Sans"/>
              </a:defRPr>
            </a:lvl2pPr>
            <a:lvl3pPr marL="1371600" marR="0" lvl="2" indent="-228600" algn="l" rtl="0">
              <a:spcBef>
                <a:spcPts val="180"/>
              </a:spcBef>
              <a:spcAft>
                <a:spcPts val="0"/>
              </a:spcAft>
              <a:buClr>
                <a:schemeClr val="dk2"/>
              </a:buClr>
              <a:buSzPts val="900"/>
              <a:buFont typeface="Arial"/>
              <a:buNone/>
              <a:defRPr sz="900" b="1" i="0" u="none" strike="noStrike" cap="none">
                <a:solidFill>
                  <a:schemeClr val="dk2"/>
                </a:solidFill>
                <a:latin typeface="Open Sans"/>
                <a:ea typeface="Open Sans"/>
                <a:cs typeface="Open Sans"/>
                <a:sym typeface="Open Sans"/>
              </a:defRPr>
            </a:lvl3pPr>
            <a:lvl4pPr marL="1828800" marR="0" lvl="3" indent="-228600" algn="l" rtl="0">
              <a:spcBef>
                <a:spcPts val="150"/>
              </a:spcBef>
              <a:spcAft>
                <a:spcPts val="0"/>
              </a:spcAft>
              <a:buClr>
                <a:schemeClr val="dk2"/>
              </a:buClr>
              <a:buSzPts val="750"/>
              <a:buFont typeface="Arial"/>
              <a:buNone/>
              <a:defRPr sz="750" b="1" i="0" u="none" strike="noStrike" cap="none">
                <a:solidFill>
                  <a:schemeClr val="dk2"/>
                </a:solidFill>
                <a:latin typeface="Open Sans"/>
                <a:ea typeface="Open Sans"/>
                <a:cs typeface="Open Sans"/>
                <a:sym typeface="Open Sans"/>
              </a:defRPr>
            </a:lvl4pPr>
            <a:lvl5pPr marL="2286000" marR="0" lvl="4" indent="-228600" algn="l" rtl="0">
              <a:spcBef>
                <a:spcPts val="150"/>
              </a:spcBef>
              <a:spcAft>
                <a:spcPts val="0"/>
              </a:spcAft>
              <a:buClr>
                <a:schemeClr val="dk2"/>
              </a:buClr>
              <a:buSzPts val="750"/>
              <a:buFont typeface="Arial"/>
              <a:buNone/>
              <a:defRPr sz="750" b="1" i="0" u="none" strike="noStrike" cap="none">
                <a:solidFill>
                  <a:schemeClr val="dk2"/>
                </a:solidFill>
                <a:latin typeface="Open Sans"/>
                <a:ea typeface="Open Sans"/>
                <a:cs typeface="Open Sans"/>
                <a:sym typeface="Open Sans"/>
              </a:defRPr>
            </a:lvl5pPr>
            <a:lvl6pPr marL="2743200" marR="0" lvl="5" indent="-228600" algn="l" rtl="0">
              <a:spcBef>
                <a:spcPts val="150"/>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6pPr>
            <a:lvl7pPr marL="3200400" marR="0" lvl="6" indent="-228600" algn="l" rtl="0">
              <a:spcBef>
                <a:spcPts val="150"/>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7pPr>
            <a:lvl8pPr marL="3657600" marR="0" lvl="7" indent="-228600" algn="l" rtl="0">
              <a:spcBef>
                <a:spcPts val="150"/>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8pPr>
            <a:lvl9pPr marL="4114800" marR="0" lvl="8" indent="-228600" algn="l" rtl="0">
              <a:spcBef>
                <a:spcPts val="150"/>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401" name="Google Shape;401;p70"/>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402" name="Google Shape;402;p70"/>
          <p:cNvPicPr preferRelativeResize="0"/>
          <p:nvPr/>
        </p:nvPicPr>
        <p:blipFill rotWithShape="1">
          <a:blip r:embed="rId2">
            <a:alphaModFix/>
          </a:blip>
          <a:srcRect/>
          <a:stretch/>
        </p:blipFill>
        <p:spPr>
          <a:xfrm>
            <a:off x="841248" y="2057400"/>
            <a:ext cx="1371719" cy="73158"/>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NEW Blank" type="blank">
  <p:cSld name="BLANK">
    <p:spTree>
      <p:nvGrpSpPr>
        <p:cNvPr id="1" name="Shape 403"/>
        <p:cNvGrpSpPr/>
        <p:nvPr/>
      </p:nvGrpSpPr>
      <p:grpSpPr>
        <a:xfrm>
          <a:off x="0" y="0"/>
          <a:ext cx="0" cy="0"/>
          <a:chOff x="0" y="0"/>
          <a:chExt cx="0" cy="0"/>
        </a:xfrm>
      </p:grpSpPr>
      <p:sp>
        <p:nvSpPr>
          <p:cNvPr id="404" name="Google Shape;404;p71"/>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EW LastSlide">
  <p:cSld name="NEW LastSlide">
    <p:spTree>
      <p:nvGrpSpPr>
        <p:cNvPr id="1" name="Shape 405"/>
        <p:cNvGrpSpPr/>
        <p:nvPr/>
      </p:nvGrpSpPr>
      <p:grpSpPr>
        <a:xfrm>
          <a:off x="0" y="0"/>
          <a:ext cx="0" cy="0"/>
          <a:chOff x="0" y="0"/>
          <a:chExt cx="0" cy="0"/>
        </a:xfrm>
      </p:grpSpPr>
      <p:sp>
        <p:nvSpPr>
          <p:cNvPr id="406" name="Google Shape;406;p72"/>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07" name="Google Shape;407;p72"/>
          <p:cNvSpPr txBox="1">
            <a:spLocks noGrp="1"/>
          </p:cNvSpPr>
          <p:nvPr>
            <p:ph type="body" idx="1"/>
          </p:nvPr>
        </p:nvSpPr>
        <p:spPr>
          <a:xfrm>
            <a:off x="564022" y="803304"/>
            <a:ext cx="8204100" cy="48627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NEW Title Slide">
  <p:cSld name="NEW Title Slide">
    <p:bg>
      <p:bgPr>
        <a:solidFill>
          <a:srgbClr val="4B2E83"/>
        </a:solidFill>
        <a:effectLst/>
      </p:bgPr>
    </p:bg>
    <p:spTree>
      <p:nvGrpSpPr>
        <p:cNvPr id="1" name="Shape 413"/>
        <p:cNvGrpSpPr/>
        <p:nvPr/>
      </p:nvGrpSpPr>
      <p:grpSpPr>
        <a:xfrm>
          <a:off x="0" y="0"/>
          <a:ext cx="0" cy="0"/>
          <a:chOff x="0" y="0"/>
          <a:chExt cx="0" cy="0"/>
        </a:xfrm>
      </p:grpSpPr>
      <p:pic>
        <p:nvPicPr>
          <p:cNvPr id="414" name="Google Shape;414;p74" descr="UW_W Logo_White.png"/>
          <p:cNvPicPr preferRelativeResize="0"/>
          <p:nvPr/>
        </p:nvPicPr>
        <p:blipFill rotWithShape="1">
          <a:blip r:embed="rId2">
            <a:alphaModFix/>
          </a:blip>
          <a:srcRect/>
          <a:stretch/>
        </p:blipFill>
        <p:spPr>
          <a:xfrm>
            <a:off x="7483915" y="5945854"/>
            <a:ext cx="1371600" cy="923544"/>
          </a:xfrm>
          <a:prstGeom prst="rect">
            <a:avLst/>
          </a:prstGeom>
          <a:noFill/>
          <a:ln>
            <a:noFill/>
          </a:ln>
        </p:spPr>
      </p:pic>
      <p:sp>
        <p:nvSpPr>
          <p:cNvPr id="415" name="Google Shape;415;p74"/>
          <p:cNvSpPr txBox="1">
            <a:spLocks noGrp="1"/>
          </p:cNvSpPr>
          <p:nvPr>
            <p:ph type="body" idx="1"/>
          </p:nvPr>
        </p:nvSpPr>
        <p:spPr>
          <a:xfrm>
            <a:off x="671757" y="1332224"/>
            <a:ext cx="6972300" cy="24270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1000"/>
              </a:spcBef>
              <a:spcAft>
                <a:spcPts val="0"/>
              </a:spcAft>
              <a:buClr>
                <a:schemeClr val="lt2"/>
              </a:buClr>
              <a:buSzPts val="5000"/>
              <a:buFont typeface="Arial"/>
              <a:buNone/>
              <a:defRPr sz="5000" b="0" i="0" u="none" strike="noStrike" cap="none">
                <a:solidFill>
                  <a:schemeClr val="lt2"/>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416" name="Google Shape;416;p74" descr="Bar_RtAngle_7502_RGB.png"/>
          <p:cNvPicPr preferRelativeResize="0"/>
          <p:nvPr/>
        </p:nvPicPr>
        <p:blipFill rotWithShape="1">
          <a:blip r:embed="rId3">
            <a:alphaModFix/>
          </a:blip>
          <a:srcRect/>
          <a:stretch/>
        </p:blipFill>
        <p:spPr>
          <a:xfrm>
            <a:off x="813587" y="4006085"/>
            <a:ext cx="2284303" cy="112770"/>
          </a:xfrm>
          <a:prstGeom prst="rect">
            <a:avLst/>
          </a:prstGeom>
          <a:noFill/>
          <a:ln>
            <a:noFill/>
          </a:ln>
        </p:spPr>
      </p:pic>
      <p:pic>
        <p:nvPicPr>
          <p:cNvPr id="417" name="Google Shape;417;p74"/>
          <p:cNvPicPr preferRelativeResize="0"/>
          <p:nvPr/>
        </p:nvPicPr>
        <p:blipFill rotWithShape="1">
          <a:blip r:embed="rId4">
            <a:alphaModFix/>
          </a:blip>
          <a:srcRect/>
          <a:stretch/>
        </p:blipFill>
        <p:spPr>
          <a:xfrm>
            <a:off x="6400800" y="228600"/>
            <a:ext cx="2517866" cy="573074"/>
          </a:xfrm>
          <a:prstGeom prst="rect">
            <a:avLst/>
          </a:prstGeom>
          <a:noFill/>
          <a:ln>
            <a:noFill/>
          </a:ln>
        </p:spPr>
      </p:pic>
      <p:sp>
        <p:nvSpPr>
          <p:cNvPr id="418" name="Google Shape;418;p74"/>
          <p:cNvSpPr txBox="1">
            <a:spLocks noGrp="1"/>
          </p:cNvSpPr>
          <p:nvPr>
            <p:ph type="body" idx="2"/>
          </p:nvPr>
        </p:nvSpPr>
        <p:spPr>
          <a:xfrm>
            <a:off x="671756" y="4303360"/>
            <a:ext cx="6626400" cy="16425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lt2"/>
              </a:buClr>
              <a:buSzPts val="2400"/>
              <a:buFont typeface="Arial"/>
              <a:buNone/>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L="1371600" marR="0" lvl="2" indent="-342900" algn="l" rtl="0">
              <a:spcBef>
                <a:spcPts val="360"/>
              </a:spcBef>
              <a:spcAft>
                <a:spcPts val="0"/>
              </a:spcAft>
              <a:buClr>
                <a:schemeClr val="lt2"/>
              </a:buClr>
              <a:buSzPts val="1800"/>
              <a:buFont typeface="Arial"/>
              <a:buChar char="•"/>
              <a:defRPr sz="1800" b="1" i="0" u="none" strike="noStrike" cap="none">
                <a:solidFill>
                  <a:schemeClr val="lt2"/>
                </a:solidFill>
                <a:latin typeface="Open Sans"/>
                <a:ea typeface="Open Sans"/>
                <a:cs typeface="Open Sans"/>
                <a:sym typeface="Open Sans"/>
              </a:defRPr>
            </a:lvl3pPr>
            <a:lvl4pPr marL="1828800" marR="0" lvl="3"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L="2286000" marR="0" lvl="4" indent="-228600" algn="l" rtl="0">
              <a:spcBef>
                <a:spcPts val="320"/>
              </a:spcBef>
              <a:spcAft>
                <a:spcPts val="0"/>
              </a:spcAft>
              <a:buClr>
                <a:schemeClr val="lt2"/>
              </a:buClr>
              <a:buSzPts val="1600"/>
              <a:buFont typeface="Arial"/>
              <a:buNone/>
              <a:defRPr sz="1600" b="1"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NEW Section Title Slide" type="title">
  <p:cSld name="TITLE">
    <p:spTree>
      <p:nvGrpSpPr>
        <p:cNvPr id="1" name="Shape 419"/>
        <p:cNvGrpSpPr/>
        <p:nvPr/>
      </p:nvGrpSpPr>
      <p:grpSpPr>
        <a:xfrm>
          <a:off x="0" y="0"/>
          <a:ext cx="0" cy="0"/>
          <a:chOff x="0" y="0"/>
          <a:chExt cx="0" cy="0"/>
        </a:xfrm>
      </p:grpSpPr>
      <p:sp>
        <p:nvSpPr>
          <p:cNvPr id="420" name="Google Shape;420;p75"/>
          <p:cNvSpPr txBox="1">
            <a:spLocks noGrp="1"/>
          </p:cNvSpPr>
          <p:nvPr>
            <p:ph type="ctrTitle"/>
          </p:nvPr>
        </p:nvSpPr>
        <p:spPr>
          <a:xfrm>
            <a:off x="676656" y="4464028"/>
            <a:ext cx="6858000" cy="12447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accent3"/>
              </a:buClr>
              <a:buSzPts val="5000"/>
              <a:buFont typeface="Encode Sans Black"/>
              <a:buNone/>
              <a:defRPr sz="5000" b="0" i="0" u="none" strike="noStrike" cap="none">
                <a:solidFill>
                  <a:schemeClr val="accent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21" name="Google Shape;421;p75"/>
          <p:cNvSpPr txBox="1">
            <a:spLocks noGrp="1"/>
          </p:cNvSpPr>
          <p:nvPr>
            <p:ph type="subTitle" idx="1"/>
          </p:nvPr>
        </p:nvSpPr>
        <p:spPr>
          <a:xfrm>
            <a:off x="676656" y="3694376"/>
            <a:ext cx="6858000" cy="753900"/>
          </a:xfrm>
          <a:prstGeom prst="rect">
            <a:avLst/>
          </a:prstGeom>
          <a:noFill/>
          <a:ln>
            <a:noFill/>
          </a:ln>
        </p:spPr>
        <p:txBody>
          <a:bodyPr spcFirstLastPara="1" wrap="square" lIns="91425" tIns="45700" rIns="91425" bIns="45700" anchor="b" anchorCtr="0"/>
          <a:lstStyle>
            <a:lvl1pPr marR="0" lvl="0" algn="l" rtl="0">
              <a:spcBef>
                <a:spcPts val="480"/>
              </a:spcBef>
              <a:spcAft>
                <a:spcPts val="0"/>
              </a:spcAft>
              <a:buClr>
                <a:schemeClr val="lt2"/>
              </a:buClr>
              <a:buSzPts val="2400"/>
              <a:buFont typeface="Arial"/>
              <a:buNone/>
              <a:defRPr sz="2400" b="0" i="0" u="none" strike="noStrike" cap="none">
                <a:solidFill>
                  <a:schemeClr val="lt2"/>
                </a:solidFill>
                <a:latin typeface="Arial"/>
                <a:ea typeface="Arial"/>
                <a:cs typeface="Arial"/>
                <a:sym typeface="Arial"/>
              </a:defRPr>
            </a:lvl1pPr>
            <a:lvl2pPr marR="0" lvl="1" algn="ctr" rtl="0">
              <a:spcBef>
                <a:spcPts val="300"/>
              </a:spcBef>
              <a:spcAft>
                <a:spcPts val="0"/>
              </a:spcAft>
              <a:buClr>
                <a:schemeClr val="lt2"/>
              </a:buClr>
              <a:buSzPts val="1500"/>
              <a:buFont typeface="Arial"/>
              <a:buNone/>
              <a:defRPr sz="1500" b="1" i="0" u="none" strike="noStrike" cap="none">
                <a:solidFill>
                  <a:schemeClr val="lt2"/>
                </a:solidFill>
                <a:latin typeface="Open Sans"/>
                <a:ea typeface="Open Sans"/>
                <a:cs typeface="Open Sans"/>
                <a:sym typeface="Open Sans"/>
              </a:defRPr>
            </a:lvl2pPr>
            <a:lvl3pPr marR="0" lvl="2" algn="ctr" rtl="0">
              <a:spcBef>
                <a:spcPts val="270"/>
              </a:spcBef>
              <a:spcAft>
                <a:spcPts val="0"/>
              </a:spcAft>
              <a:buClr>
                <a:schemeClr val="lt2"/>
              </a:buClr>
              <a:buSzPts val="1350"/>
              <a:buFont typeface="Arial"/>
              <a:buNone/>
              <a:defRPr sz="1350" b="1" i="0" u="none" strike="noStrike" cap="none">
                <a:solidFill>
                  <a:schemeClr val="lt2"/>
                </a:solidFill>
                <a:latin typeface="Open Sans"/>
                <a:ea typeface="Open Sans"/>
                <a:cs typeface="Open Sans"/>
                <a:sym typeface="Open Sans"/>
              </a:defRPr>
            </a:lvl3pPr>
            <a:lvl4pPr marR="0" lvl="3" algn="ctr" rtl="0">
              <a:spcBef>
                <a:spcPts val="240"/>
              </a:spcBef>
              <a:spcAft>
                <a:spcPts val="0"/>
              </a:spcAft>
              <a:buClr>
                <a:schemeClr val="lt2"/>
              </a:buClr>
              <a:buSzPts val="1200"/>
              <a:buFont typeface="Arial"/>
              <a:buNone/>
              <a:defRPr sz="1200" b="1" i="0" u="none" strike="noStrike" cap="none">
                <a:solidFill>
                  <a:schemeClr val="lt2"/>
                </a:solidFill>
                <a:latin typeface="Open Sans"/>
                <a:ea typeface="Open Sans"/>
                <a:cs typeface="Open Sans"/>
                <a:sym typeface="Open Sans"/>
              </a:defRPr>
            </a:lvl4pPr>
            <a:lvl5pPr marR="0" lvl="4" algn="ctr" rtl="0">
              <a:spcBef>
                <a:spcPts val="240"/>
              </a:spcBef>
              <a:spcAft>
                <a:spcPts val="0"/>
              </a:spcAft>
              <a:buClr>
                <a:schemeClr val="lt2"/>
              </a:buClr>
              <a:buSzPts val="1200"/>
              <a:buFont typeface="Arial"/>
              <a:buNone/>
              <a:defRPr sz="1200" b="1" i="0" u="none" strike="noStrike" cap="none">
                <a:solidFill>
                  <a:schemeClr val="lt2"/>
                </a:solidFill>
                <a:latin typeface="Open Sans"/>
                <a:ea typeface="Open Sans"/>
                <a:cs typeface="Open Sans"/>
                <a:sym typeface="Open Sans"/>
              </a:defRPr>
            </a:lvl5pPr>
            <a:lvl6pPr marR="0" lvl="5" algn="ctr" rtl="0">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6pPr>
            <a:lvl7pPr marR="0" lvl="6" algn="ctr" rtl="0">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7pPr>
            <a:lvl8pPr marR="0" lvl="7" algn="ctr" rtl="0">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8pPr>
            <a:lvl9pPr marR="0" lvl="8" algn="ctr" rtl="0">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9pPr>
          </a:lstStyle>
          <a:p>
            <a:endParaRPr/>
          </a:p>
        </p:txBody>
      </p:sp>
      <p:sp>
        <p:nvSpPr>
          <p:cNvPr id="422" name="Google Shape;422;p75"/>
          <p:cNvSpPr txBox="1">
            <a:spLocks noGrp="1"/>
          </p:cNvSpPr>
          <p:nvPr>
            <p:ph type="sldNum" idx="12"/>
          </p:nvPr>
        </p:nvSpPr>
        <p:spPr>
          <a:xfrm>
            <a:off x="7086600" y="6356351"/>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423" name="Google Shape;423;p75"/>
          <p:cNvPicPr preferRelativeResize="0"/>
          <p:nvPr/>
        </p:nvPicPr>
        <p:blipFill rotWithShape="1">
          <a:blip r:embed="rId2">
            <a:alphaModFix/>
          </a:blip>
          <a:srcRect/>
          <a:stretch/>
        </p:blipFill>
        <p:spPr>
          <a:xfrm>
            <a:off x="786384" y="5788456"/>
            <a:ext cx="2286198" cy="11583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NEW_Header + Subheader + Content">
  <p:cSld name="NEW_Header + Subheader + Content">
    <p:spTree>
      <p:nvGrpSpPr>
        <p:cNvPr id="1" name="Shape 424"/>
        <p:cNvGrpSpPr/>
        <p:nvPr/>
      </p:nvGrpSpPr>
      <p:grpSpPr>
        <a:xfrm>
          <a:off x="0" y="0"/>
          <a:ext cx="0" cy="0"/>
          <a:chOff x="0" y="0"/>
          <a:chExt cx="0" cy="0"/>
        </a:xfrm>
      </p:grpSpPr>
      <p:sp>
        <p:nvSpPr>
          <p:cNvPr id="425" name="Google Shape;425;p7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accent3"/>
              </a:buClr>
              <a:buSzPts val="3000"/>
              <a:buFont typeface="Arial"/>
              <a:buNone/>
              <a:defRPr sz="3000" b="0" i="0" u="none" strike="noStrike" cap="none">
                <a:solidFill>
                  <a:schemeClr val="accent3"/>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26" name="Google Shape;426;p76"/>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lt2"/>
              </a:buClr>
              <a:buSzPts val="2400"/>
              <a:buFont typeface="Arial"/>
              <a:buChar char="•"/>
              <a:defRPr sz="2400" b="1" i="0" u="none" strike="noStrike" cap="none">
                <a:solidFill>
                  <a:schemeClr val="lt2"/>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2"/>
              </a:buClr>
              <a:buSzPts val="2000"/>
              <a:buFont typeface="Arial"/>
              <a:buChar char="–"/>
              <a:defRPr sz="2000" b="1" i="0" u="none" strike="noStrike" cap="none">
                <a:solidFill>
                  <a:schemeClr val="lt2"/>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2"/>
              </a:buClr>
              <a:buSzPts val="1800"/>
              <a:buFont typeface="Arial"/>
              <a:buChar char="•"/>
              <a:defRPr sz="1800" b="1" i="0" u="none" strike="noStrike" cap="none">
                <a:solidFill>
                  <a:schemeClr val="lt2"/>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2"/>
              </a:buClr>
              <a:buSzPts val="1600"/>
              <a:buFont typeface="Arial"/>
              <a:buChar char="–"/>
              <a:defRPr sz="1600" b="1" i="0" u="none" strike="noStrike" cap="none">
                <a:solidFill>
                  <a:schemeClr val="lt2"/>
                </a:solidFill>
                <a:latin typeface="Calibri"/>
                <a:ea typeface="Calibri"/>
                <a:cs typeface="Calibri"/>
                <a:sym typeface="Calibri"/>
              </a:defRPr>
            </a:lvl4pPr>
            <a:lvl5pPr marL="2286000" marR="0" lvl="4" indent="-317500" algn="l" rtl="0">
              <a:lnSpc>
                <a:spcPct val="100000"/>
              </a:lnSpc>
              <a:spcBef>
                <a:spcPts val="280"/>
              </a:spcBef>
              <a:spcAft>
                <a:spcPts val="0"/>
              </a:spcAft>
              <a:buClr>
                <a:schemeClr val="lt2"/>
              </a:buClr>
              <a:buSzPts val="1400"/>
              <a:buFont typeface="Arial"/>
              <a:buChar char="»"/>
              <a:defRPr sz="1400" b="1" i="0" u="none" strike="noStrike" cap="none">
                <a:solidFill>
                  <a:schemeClr val="lt2"/>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27" name="Google Shape;427;p76"/>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480"/>
              </a:spcBef>
              <a:spcAft>
                <a:spcPts val="0"/>
              </a:spcAft>
              <a:buClr>
                <a:schemeClr val="accent3"/>
              </a:buClr>
              <a:buSzPts val="2400"/>
              <a:buFont typeface="Arial"/>
              <a:buNone/>
              <a:defRPr sz="2400" b="0" i="0" u="none" strike="noStrike" cap="none">
                <a:solidFill>
                  <a:schemeClr val="accent3"/>
                </a:solidFill>
                <a:latin typeface="Arial"/>
                <a:ea typeface="Arial"/>
                <a:cs typeface="Arial"/>
                <a:sym typeface="Arial"/>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428" name="Google Shape;428;p76" descr="Bar_RtAngle_7502_RGB.png"/>
          <p:cNvPicPr preferRelativeResize="0"/>
          <p:nvPr/>
        </p:nvPicPr>
        <p:blipFill rotWithShape="1">
          <a:blip r:embed="rId2">
            <a:alphaModFix/>
          </a:blip>
          <a:srcRect/>
          <a:stretch/>
        </p:blipFill>
        <p:spPr>
          <a:xfrm>
            <a:off x="784225" y="1437805"/>
            <a:ext cx="1358184" cy="67050"/>
          </a:xfrm>
          <a:prstGeom prst="rect">
            <a:avLst/>
          </a:prstGeom>
          <a:noFill/>
          <a:ln>
            <a:noFill/>
          </a:ln>
        </p:spPr>
      </p:pic>
      <p:sp>
        <p:nvSpPr>
          <p:cNvPr id="429" name="Google Shape;429;p76"/>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NEW_Header + Content">
  <p:cSld name="NEW_Header + Content">
    <p:spTree>
      <p:nvGrpSpPr>
        <p:cNvPr id="1" name="Shape 430"/>
        <p:cNvGrpSpPr/>
        <p:nvPr/>
      </p:nvGrpSpPr>
      <p:grpSpPr>
        <a:xfrm>
          <a:off x="0" y="0"/>
          <a:ext cx="0" cy="0"/>
          <a:chOff x="0" y="0"/>
          <a:chExt cx="0" cy="0"/>
        </a:xfrm>
      </p:grpSpPr>
      <p:sp>
        <p:nvSpPr>
          <p:cNvPr id="431" name="Google Shape;431;p77"/>
          <p:cNvSpPr txBox="1">
            <a:spLocks noGrp="1"/>
          </p:cNvSpPr>
          <p:nvPr>
            <p:ph type="body" idx="1"/>
          </p:nvPr>
        </p:nvSpPr>
        <p:spPr>
          <a:xfrm>
            <a:off x="659305" y="1736725"/>
            <a:ext cx="8076900" cy="40155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accent3"/>
              </a:buClr>
              <a:buSzPts val="2400"/>
              <a:buFont typeface="Arial"/>
              <a:buChar char="•"/>
              <a:defRPr sz="2400" b="1" i="0" u="none" strike="noStrike" cap="none">
                <a:solidFill>
                  <a:schemeClr val="accent3"/>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3"/>
              </a:buClr>
              <a:buSzPts val="2000"/>
              <a:buFont typeface="Arial"/>
              <a:buChar char="–"/>
              <a:defRPr sz="2000" b="1" i="0" u="none" strike="noStrike" cap="none">
                <a:solidFill>
                  <a:schemeClr val="accent3"/>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3"/>
              </a:buClr>
              <a:buSzPts val="1800"/>
              <a:buFont typeface="Arial"/>
              <a:buChar char="•"/>
              <a:defRPr sz="1800" b="1" i="0" u="none" strike="noStrike" cap="none">
                <a:solidFill>
                  <a:schemeClr val="accent3"/>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accent3"/>
              </a:buClr>
              <a:buSzPts val="1600"/>
              <a:buFont typeface="Arial"/>
              <a:buChar char="–"/>
              <a:defRPr sz="1600" b="1" i="0" u="none" strike="noStrike" cap="none">
                <a:solidFill>
                  <a:schemeClr val="accent3"/>
                </a:solidFill>
                <a:latin typeface="Calibri"/>
                <a:ea typeface="Calibri"/>
                <a:cs typeface="Calibri"/>
                <a:sym typeface="Calibri"/>
              </a:defRPr>
            </a:lvl4pPr>
            <a:lvl5pPr marL="2286000" marR="0" lvl="4" indent="-317500" algn="l" rtl="0">
              <a:lnSpc>
                <a:spcPct val="100000"/>
              </a:lnSpc>
              <a:spcBef>
                <a:spcPts val="280"/>
              </a:spcBef>
              <a:spcAft>
                <a:spcPts val="0"/>
              </a:spcAft>
              <a:buClr>
                <a:schemeClr val="accent3"/>
              </a:buClr>
              <a:buSzPts val="1400"/>
              <a:buFont typeface="Arial"/>
              <a:buChar char="»"/>
              <a:defRPr sz="1400" b="1" i="0" u="none" strike="noStrike" cap="none">
                <a:solidFill>
                  <a:schemeClr val="accent3"/>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32" name="Google Shape;432;p77"/>
          <p:cNvSpPr txBox="1">
            <a:spLocks noGrp="1"/>
          </p:cNvSpPr>
          <p:nvPr>
            <p:ph type="body" idx="2"/>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accent3"/>
              </a:buClr>
              <a:buSzPts val="3000"/>
              <a:buFont typeface="Arial"/>
              <a:buNone/>
              <a:defRPr sz="3000" b="0" i="0" u="none" strike="noStrike" cap="none">
                <a:solidFill>
                  <a:schemeClr val="accent3"/>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433" name="Google Shape;433;p77" descr="Bar_RtAngle_7502_RGB.png"/>
          <p:cNvPicPr preferRelativeResize="0"/>
          <p:nvPr/>
        </p:nvPicPr>
        <p:blipFill rotWithShape="1">
          <a:blip r:embed="rId2">
            <a:alphaModFix/>
          </a:blip>
          <a:srcRect/>
          <a:stretch/>
        </p:blipFill>
        <p:spPr>
          <a:xfrm>
            <a:off x="784225" y="1437805"/>
            <a:ext cx="1358184" cy="67050"/>
          </a:xfrm>
          <a:prstGeom prst="rect">
            <a:avLst/>
          </a:prstGeom>
          <a:noFill/>
          <a:ln>
            <a:noFill/>
          </a:ln>
        </p:spPr>
      </p:pic>
      <p:sp>
        <p:nvSpPr>
          <p:cNvPr id="434" name="Google Shape;434;p77"/>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NEW Header + Graphic">
  <p:cSld name="NEW Header + Graphic">
    <p:spTree>
      <p:nvGrpSpPr>
        <p:cNvPr id="1" name="Shape 435"/>
        <p:cNvGrpSpPr/>
        <p:nvPr/>
      </p:nvGrpSpPr>
      <p:grpSpPr>
        <a:xfrm>
          <a:off x="0" y="0"/>
          <a:ext cx="0" cy="0"/>
          <a:chOff x="0" y="0"/>
          <a:chExt cx="0" cy="0"/>
        </a:xfrm>
      </p:grpSpPr>
      <p:sp>
        <p:nvSpPr>
          <p:cNvPr id="436" name="Google Shape;436;p78"/>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lt2"/>
              </a:buClr>
              <a:buSzPts val="2400"/>
              <a:buFont typeface="Arial"/>
              <a:buNone/>
              <a:defRPr sz="2400" b="0" i="0" u="none" strike="noStrike" cap="none">
                <a:solidFill>
                  <a:schemeClr val="lt2"/>
                </a:solidFill>
                <a:latin typeface="Calibri"/>
                <a:ea typeface="Calibri"/>
                <a:cs typeface="Calibri"/>
                <a:sym typeface="Calibri"/>
              </a:defRPr>
            </a:lvl1pPr>
            <a:lvl2pPr marR="0" lvl="1" algn="l" rtl="0">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R="0" lvl="2" algn="l" rtl="0">
              <a:spcBef>
                <a:spcPts val="360"/>
              </a:spcBef>
              <a:spcAft>
                <a:spcPts val="0"/>
              </a:spcAft>
              <a:buClr>
                <a:schemeClr val="lt2"/>
              </a:buClr>
              <a:buSzPts val="1800"/>
              <a:buFont typeface="Arial"/>
              <a:buChar char="•"/>
              <a:defRPr sz="1800" b="1" i="0" u="none" strike="noStrike" cap="none">
                <a:solidFill>
                  <a:schemeClr val="lt2"/>
                </a:solidFill>
                <a:latin typeface="Open Sans"/>
                <a:ea typeface="Open Sans"/>
                <a:cs typeface="Open Sans"/>
                <a:sym typeface="Open Sans"/>
              </a:defRPr>
            </a:lvl3pPr>
            <a:lvl4pPr marR="0" lvl="3"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R="0" lvl="4"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37" name="Google Shape;437;p78"/>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accent3"/>
              </a:buClr>
              <a:buSzPts val="3000"/>
              <a:buFont typeface="Arial"/>
              <a:buNone/>
              <a:defRPr sz="3000" b="0" i="0" u="none" strike="noStrike" cap="none">
                <a:solidFill>
                  <a:schemeClr val="accent3"/>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438" name="Google Shape;438;p78" descr="Bar_RtAngle_7502_RGB.png"/>
          <p:cNvPicPr preferRelativeResize="0"/>
          <p:nvPr/>
        </p:nvPicPr>
        <p:blipFill rotWithShape="1">
          <a:blip r:embed="rId2">
            <a:alphaModFix/>
          </a:blip>
          <a:srcRect/>
          <a:stretch/>
        </p:blipFill>
        <p:spPr>
          <a:xfrm>
            <a:off x="784225" y="1437805"/>
            <a:ext cx="1358184" cy="67050"/>
          </a:xfrm>
          <a:prstGeom prst="rect">
            <a:avLst/>
          </a:prstGeom>
          <a:noFill/>
          <a:ln>
            <a:noFill/>
          </a:ln>
        </p:spPr>
      </p:pic>
      <p:sp>
        <p:nvSpPr>
          <p:cNvPr id="439" name="Google Shape;439;p78"/>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NEW Two Content">
  <p:cSld name="NEW Two Content">
    <p:spTree>
      <p:nvGrpSpPr>
        <p:cNvPr id="1" name="Shape 440"/>
        <p:cNvGrpSpPr/>
        <p:nvPr/>
      </p:nvGrpSpPr>
      <p:grpSpPr>
        <a:xfrm>
          <a:off x="0" y="0"/>
          <a:ext cx="0" cy="0"/>
          <a:chOff x="0" y="0"/>
          <a:chExt cx="0" cy="0"/>
        </a:xfrm>
      </p:grpSpPr>
      <p:sp>
        <p:nvSpPr>
          <p:cNvPr id="441" name="Google Shape;441;p79"/>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accent3"/>
              </a:buClr>
              <a:buSzPts val="3000"/>
              <a:buFont typeface="Arial"/>
              <a:buNone/>
              <a:defRPr sz="3000" b="0" i="0" u="none" strike="noStrike" cap="none">
                <a:solidFill>
                  <a:schemeClr val="accent3"/>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442" name="Google Shape;442;p79" descr="Bar_RtAngle_7502_RGB.png"/>
          <p:cNvPicPr preferRelativeResize="0"/>
          <p:nvPr/>
        </p:nvPicPr>
        <p:blipFill rotWithShape="1">
          <a:blip r:embed="rId2">
            <a:alphaModFix/>
          </a:blip>
          <a:srcRect/>
          <a:stretch/>
        </p:blipFill>
        <p:spPr>
          <a:xfrm>
            <a:off x="784225" y="1437805"/>
            <a:ext cx="1358184" cy="67050"/>
          </a:xfrm>
          <a:prstGeom prst="rect">
            <a:avLst/>
          </a:prstGeom>
          <a:noFill/>
          <a:ln>
            <a:noFill/>
          </a:ln>
        </p:spPr>
      </p:pic>
      <p:sp>
        <p:nvSpPr>
          <p:cNvPr id="443" name="Google Shape;443;p79"/>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44" name="Google Shape;444;p79"/>
          <p:cNvSpPr txBox="1">
            <a:spLocks noGrp="1"/>
          </p:cNvSpPr>
          <p:nvPr>
            <p:ph type="body" idx="2"/>
          </p:nvPr>
        </p:nvSpPr>
        <p:spPr>
          <a:xfrm>
            <a:off x="4811025" y="1736725"/>
            <a:ext cx="4023300" cy="40149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lt2"/>
              </a:buClr>
              <a:buSzPts val="2400"/>
              <a:buFont typeface="Arial"/>
              <a:buChar char="•"/>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L="1371600" marR="0" lvl="2" indent="-342900" algn="l" rtl="0">
              <a:spcBef>
                <a:spcPts val="360"/>
              </a:spcBef>
              <a:spcAft>
                <a:spcPts val="0"/>
              </a:spcAft>
              <a:buClr>
                <a:schemeClr val="lt2"/>
              </a:buClr>
              <a:buSzPts val="1800"/>
              <a:buFont typeface="Arial"/>
              <a:buChar char="•"/>
              <a:defRPr sz="1800" b="1" i="0" u="none" strike="noStrike" cap="none">
                <a:solidFill>
                  <a:schemeClr val="lt2"/>
                </a:solidFill>
                <a:latin typeface="Open Sans"/>
                <a:ea typeface="Open Sans"/>
                <a:cs typeface="Open Sans"/>
                <a:sym typeface="Open Sans"/>
              </a:defRPr>
            </a:lvl3pPr>
            <a:lvl4pPr marL="1828800" marR="0" lvl="3"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L="2286000" marR="0" lvl="4"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45" name="Google Shape;445;p79"/>
          <p:cNvSpPr txBox="1">
            <a:spLocks noGrp="1"/>
          </p:cNvSpPr>
          <p:nvPr>
            <p:ph type="body" idx="3"/>
          </p:nvPr>
        </p:nvSpPr>
        <p:spPr>
          <a:xfrm>
            <a:off x="658523" y="1736725"/>
            <a:ext cx="4023300" cy="4014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lt2"/>
              </a:buClr>
              <a:buSzPts val="2400"/>
              <a:buFont typeface="Arial"/>
              <a:buChar char="•"/>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L="1371600" marR="0" lvl="2" indent="-342900" algn="l" rtl="0">
              <a:spcBef>
                <a:spcPts val="360"/>
              </a:spcBef>
              <a:spcAft>
                <a:spcPts val="0"/>
              </a:spcAft>
              <a:buClr>
                <a:schemeClr val="lt2"/>
              </a:buClr>
              <a:buSzPts val="1800"/>
              <a:buFont typeface="Arial"/>
              <a:buChar char="•"/>
              <a:defRPr sz="1800" b="1" i="0" u="none" strike="noStrike" cap="none">
                <a:solidFill>
                  <a:schemeClr val="lt2"/>
                </a:solidFill>
                <a:latin typeface="Open Sans"/>
                <a:ea typeface="Open Sans"/>
                <a:cs typeface="Open Sans"/>
                <a:sym typeface="Open Sans"/>
              </a:defRPr>
            </a:lvl3pPr>
            <a:lvl4pPr marL="1828800" marR="0" lvl="3"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L="2286000" marR="0" lvl="4"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NEW Comparison">
  <p:cSld name="NEW Comparison">
    <p:spTree>
      <p:nvGrpSpPr>
        <p:cNvPr id="1" name="Shape 446"/>
        <p:cNvGrpSpPr/>
        <p:nvPr/>
      </p:nvGrpSpPr>
      <p:grpSpPr>
        <a:xfrm>
          <a:off x="0" y="0"/>
          <a:ext cx="0" cy="0"/>
          <a:chOff x="0" y="0"/>
          <a:chExt cx="0" cy="0"/>
        </a:xfrm>
      </p:grpSpPr>
      <p:sp>
        <p:nvSpPr>
          <p:cNvPr id="447" name="Google Shape;447;p80"/>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accent3"/>
              </a:buClr>
              <a:buSzPts val="3000"/>
              <a:buFont typeface="Arial"/>
              <a:buNone/>
              <a:defRPr sz="3000" b="0" i="0" u="none" strike="noStrike" cap="none">
                <a:solidFill>
                  <a:schemeClr val="accent3"/>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448" name="Google Shape;448;p80" descr="Bar_RtAngle_7502_RGB.png"/>
          <p:cNvPicPr preferRelativeResize="0"/>
          <p:nvPr/>
        </p:nvPicPr>
        <p:blipFill rotWithShape="1">
          <a:blip r:embed="rId2">
            <a:alphaModFix/>
          </a:blip>
          <a:srcRect/>
          <a:stretch/>
        </p:blipFill>
        <p:spPr>
          <a:xfrm>
            <a:off x="784225" y="1437805"/>
            <a:ext cx="1358184" cy="67050"/>
          </a:xfrm>
          <a:prstGeom prst="rect">
            <a:avLst/>
          </a:prstGeom>
          <a:noFill/>
          <a:ln>
            <a:noFill/>
          </a:ln>
        </p:spPr>
      </p:pic>
      <p:sp>
        <p:nvSpPr>
          <p:cNvPr id="449" name="Google Shape;449;p80"/>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50" name="Google Shape;450;p80"/>
          <p:cNvSpPr txBox="1">
            <a:spLocks noGrp="1"/>
          </p:cNvSpPr>
          <p:nvPr>
            <p:ph type="body" idx="2"/>
          </p:nvPr>
        </p:nvSpPr>
        <p:spPr>
          <a:xfrm>
            <a:off x="4811025" y="2559423"/>
            <a:ext cx="4023300" cy="31920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lt2"/>
              </a:buClr>
              <a:buSzPts val="2400"/>
              <a:buFont typeface="Arial"/>
              <a:buChar char="•"/>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L="1371600" marR="0" lvl="2" indent="-342900" algn="l" rtl="0">
              <a:spcBef>
                <a:spcPts val="360"/>
              </a:spcBef>
              <a:spcAft>
                <a:spcPts val="0"/>
              </a:spcAft>
              <a:buClr>
                <a:schemeClr val="lt2"/>
              </a:buClr>
              <a:buSzPts val="1800"/>
              <a:buFont typeface="Arial"/>
              <a:buChar char="•"/>
              <a:defRPr sz="1800" b="1" i="0" u="none" strike="noStrike" cap="none">
                <a:solidFill>
                  <a:schemeClr val="lt2"/>
                </a:solidFill>
                <a:latin typeface="Open Sans"/>
                <a:ea typeface="Open Sans"/>
                <a:cs typeface="Open Sans"/>
                <a:sym typeface="Open Sans"/>
              </a:defRPr>
            </a:lvl3pPr>
            <a:lvl4pPr marL="1828800" marR="0" lvl="3"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L="2286000" marR="0" lvl="4"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51" name="Google Shape;451;p80"/>
          <p:cNvSpPr txBox="1">
            <a:spLocks noGrp="1"/>
          </p:cNvSpPr>
          <p:nvPr>
            <p:ph type="body" idx="3"/>
          </p:nvPr>
        </p:nvSpPr>
        <p:spPr>
          <a:xfrm>
            <a:off x="658523" y="2559423"/>
            <a:ext cx="4023300" cy="31914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lt2"/>
              </a:buClr>
              <a:buSzPts val="2400"/>
              <a:buFont typeface="Arial"/>
              <a:buChar char="•"/>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L="1371600" marR="0" lvl="2" indent="-342900" algn="l" rtl="0">
              <a:spcBef>
                <a:spcPts val="360"/>
              </a:spcBef>
              <a:spcAft>
                <a:spcPts val="0"/>
              </a:spcAft>
              <a:buClr>
                <a:schemeClr val="lt2"/>
              </a:buClr>
              <a:buSzPts val="1800"/>
              <a:buFont typeface="Arial"/>
              <a:buChar char="•"/>
              <a:defRPr sz="1800" b="1" i="0" u="none" strike="noStrike" cap="none">
                <a:solidFill>
                  <a:schemeClr val="lt2"/>
                </a:solidFill>
                <a:latin typeface="Open Sans"/>
                <a:ea typeface="Open Sans"/>
                <a:cs typeface="Open Sans"/>
                <a:sym typeface="Open Sans"/>
              </a:defRPr>
            </a:lvl3pPr>
            <a:lvl4pPr marL="1828800" marR="0" lvl="3"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L="2286000" marR="0" lvl="4"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52" name="Google Shape;452;p80"/>
          <p:cNvSpPr txBox="1">
            <a:spLocks noGrp="1"/>
          </p:cNvSpPr>
          <p:nvPr>
            <p:ph type="body" idx="4"/>
          </p:nvPr>
        </p:nvSpPr>
        <p:spPr>
          <a:xfrm>
            <a:off x="658523" y="1620183"/>
            <a:ext cx="4023300" cy="823800"/>
          </a:xfrm>
          <a:prstGeom prst="rect">
            <a:avLst/>
          </a:prstGeom>
          <a:noFill/>
          <a:ln>
            <a:noFill/>
          </a:ln>
        </p:spPr>
        <p:txBody>
          <a:bodyPr spcFirstLastPara="1" wrap="square" lIns="91425" tIns="45700" rIns="91425" bIns="45700" anchor="b" anchorCtr="0"/>
          <a:lstStyle>
            <a:lvl1pPr marL="457200" marR="0" lvl="0" indent="-228600" algn="l" rtl="0">
              <a:spcBef>
                <a:spcPts val="360"/>
              </a:spcBef>
              <a:spcAft>
                <a:spcPts val="0"/>
              </a:spcAft>
              <a:buClr>
                <a:schemeClr val="lt2"/>
              </a:buClr>
              <a:buSzPts val="1800"/>
              <a:buFont typeface="Arial"/>
              <a:buNone/>
              <a:defRPr sz="1800" b="0" i="0" u="none" strike="noStrike" cap="none">
                <a:solidFill>
                  <a:schemeClr val="lt2"/>
                </a:solidFill>
                <a:latin typeface="Open Sans"/>
                <a:ea typeface="Open Sans"/>
                <a:cs typeface="Open Sans"/>
                <a:sym typeface="Open Sans"/>
              </a:defRPr>
            </a:lvl1pPr>
            <a:lvl2pPr marL="914400" marR="0" lvl="1" indent="-228600" algn="l" rtl="0">
              <a:spcBef>
                <a:spcPts val="300"/>
              </a:spcBef>
              <a:spcAft>
                <a:spcPts val="0"/>
              </a:spcAft>
              <a:buClr>
                <a:schemeClr val="lt2"/>
              </a:buClr>
              <a:buSzPts val="1500"/>
              <a:buFont typeface="Arial"/>
              <a:buNone/>
              <a:defRPr sz="1500" b="1" i="0" u="none" strike="noStrike" cap="none">
                <a:solidFill>
                  <a:schemeClr val="lt2"/>
                </a:solidFill>
                <a:latin typeface="Open Sans"/>
                <a:ea typeface="Open Sans"/>
                <a:cs typeface="Open Sans"/>
                <a:sym typeface="Open Sans"/>
              </a:defRPr>
            </a:lvl2pPr>
            <a:lvl3pPr marL="1371600" marR="0" lvl="2" indent="-228600" algn="l" rtl="0">
              <a:spcBef>
                <a:spcPts val="270"/>
              </a:spcBef>
              <a:spcAft>
                <a:spcPts val="0"/>
              </a:spcAft>
              <a:buClr>
                <a:schemeClr val="lt2"/>
              </a:buClr>
              <a:buSzPts val="1350"/>
              <a:buFont typeface="Arial"/>
              <a:buNone/>
              <a:defRPr sz="1350" b="1" i="0" u="none" strike="noStrike" cap="none">
                <a:solidFill>
                  <a:schemeClr val="lt2"/>
                </a:solidFill>
                <a:latin typeface="Open Sans"/>
                <a:ea typeface="Open Sans"/>
                <a:cs typeface="Open Sans"/>
                <a:sym typeface="Open Sans"/>
              </a:defRPr>
            </a:lvl3pPr>
            <a:lvl4pPr marL="1828800" marR="0" lvl="3" indent="-228600" algn="l" rtl="0">
              <a:spcBef>
                <a:spcPts val="240"/>
              </a:spcBef>
              <a:spcAft>
                <a:spcPts val="0"/>
              </a:spcAft>
              <a:buClr>
                <a:schemeClr val="lt2"/>
              </a:buClr>
              <a:buSzPts val="1200"/>
              <a:buFont typeface="Arial"/>
              <a:buNone/>
              <a:defRPr sz="1200" b="1" i="0" u="none" strike="noStrike" cap="none">
                <a:solidFill>
                  <a:schemeClr val="lt2"/>
                </a:solidFill>
                <a:latin typeface="Open Sans"/>
                <a:ea typeface="Open Sans"/>
                <a:cs typeface="Open Sans"/>
                <a:sym typeface="Open Sans"/>
              </a:defRPr>
            </a:lvl4pPr>
            <a:lvl5pPr marL="2286000" marR="0" lvl="4" indent="-228600" algn="l" rtl="0">
              <a:spcBef>
                <a:spcPts val="240"/>
              </a:spcBef>
              <a:spcAft>
                <a:spcPts val="0"/>
              </a:spcAft>
              <a:buClr>
                <a:schemeClr val="lt2"/>
              </a:buClr>
              <a:buSzPts val="1200"/>
              <a:buFont typeface="Arial"/>
              <a:buNone/>
              <a:defRPr sz="1200" b="1" i="0" u="none" strike="noStrike" cap="none">
                <a:solidFill>
                  <a:schemeClr val="lt2"/>
                </a:solidFill>
                <a:latin typeface="Open Sans"/>
                <a:ea typeface="Open Sans"/>
                <a:cs typeface="Open Sans"/>
                <a:sym typeface="Open Sans"/>
              </a:defRPr>
            </a:lvl5pPr>
            <a:lvl6pPr marL="2743200" marR="0" lvl="5" indent="-228600" algn="l" rtl="0">
              <a:spcBef>
                <a:spcPts val="24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6pPr>
            <a:lvl7pPr marL="3200400" marR="0" lvl="6" indent="-228600" algn="l" rtl="0">
              <a:spcBef>
                <a:spcPts val="24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7pPr>
            <a:lvl8pPr marL="3657600" marR="0" lvl="7" indent="-228600" algn="l" rtl="0">
              <a:spcBef>
                <a:spcPts val="24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8pPr>
            <a:lvl9pPr marL="4114800" marR="0" lvl="8" indent="-228600" algn="l" rtl="0">
              <a:spcBef>
                <a:spcPts val="24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9pPr>
          </a:lstStyle>
          <a:p>
            <a:endParaRPr/>
          </a:p>
        </p:txBody>
      </p:sp>
      <p:sp>
        <p:nvSpPr>
          <p:cNvPr id="453" name="Google Shape;453;p80"/>
          <p:cNvSpPr txBox="1">
            <a:spLocks noGrp="1"/>
          </p:cNvSpPr>
          <p:nvPr>
            <p:ph type="body" idx="5"/>
          </p:nvPr>
        </p:nvSpPr>
        <p:spPr>
          <a:xfrm>
            <a:off x="4811025" y="1626723"/>
            <a:ext cx="4023300" cy="823800"/>
          </a:xfrm>
          <a:prstGeom prst="rect">
            <a:avLst/>
          </a:prstGeom>
          <a:noFill/>
          <a:ln>
            <a:noFill/>
          </a:ln>
        </p:spPr>
        <p:txBody>
          <a:bodyPr spcFirstLastPara="1" wrap="square" lIns="91425" tIns="45700" rIns="91425" bIns="45700" anchor="b" anchorCtr="0"/>
          <a:lstStyle>
            <a:lvl1pPr marL="457200" marR="0" lvl="0" indent="-228600" algn="l" rtl="0">
              <a:spcBef>
                <a:spcPts val="360"/>
              </a:spcBef>
              <a:spcAft>
                <a:spcPts val="0"/>
              </a:spcAft>
              <a:buClr>
                <a:schemeClr val="lt2"/>
              </a:buClr>
              <a:buSzPts val="1800"/>
              <a:buFont typeface="Arial"/>
              <a:buNone/>
              <a:defRPr sz="1800" b="0" i="0" u="none" strike="noStrike" cap="none">
                <a:solidFill>
                  <a:schemeClr val="lt2"/>
                </a:solidFill>
                <a:latin typeface="Open Sans"/>
                <a:ea typeface="Open Sans"/>
                <a:cs typeface="Open Sans"/>
                <a:sym typeface="Open Sans"/>
              </a:defRPr>
            </a:lvl1pPr>
            <a:lvl2pPr marL="914400" marR="0" lvl="1" indent="-228600" algn="l" rtl="0">
              <a:spcBef>
                <a:spcPts val="300"/>
              </a:spcBef>
              <a:spcAft>
                <a:spcPts val="0"/>
              </a:spcAft>
              <a:buClr>
                <a:schemeClr val="lt2"/>
              </a:buClr>
              <a:buSzPts val="1500"/>
              <a:buFont typeface="Arial"/>
              <a:buNone/>
              <a:defRPr sz="1500" b="1" i="0" u="none" strike="noStrike" cap="none">
                <a:solidFill>
                  <a:schemeClr val="lt2"/>
                </a:solidFill>
                <a:latin typeface="Open Sans"/>
                <a:ea typeface="Open Sans"/>
                <a:cs typeface="Open Sans"/>
                <a:sym typeface="Open Sans"/>
              </a:defRPr>
            </a:lvl2pPr>
            <a:lvl3pPr marL="1371600" marR="0" lvl="2" indent="-228600" algn="l" rtl="0">
              <a:spcBef>
                <a:spcPts val="270"/>
              </a:spcBef>
              <a:spcAft>
                <a:spcPts val="0"/>
              </a:spcAft>
              <a:buClr>
                <a:schemeClr val="lt2"/>
              </a:buClr>
              <a:buSzPts val="1350"/>
              <a:buFont typeface="Arial"/>
              <a:buNone/>
              <a:defRPr sz="1350" b="1" i="0" u="none" strike="noStrike" cap="none">
                <a:solidFill>
                  <a:schemeClr val="lt2"/>
                </a:solidFill>
                <a:latin typeface="Open Sans"/>
                <a:ea typeface="Open Sans"/>
                <a:cs typeface="Open Sans"/>
                <a:sym typeface="Open Sans"/>
              </a:defRPr>
            </a:lvl3pPr>
            <a:lvl4pPr marL="1828800" marR="0" lvl="3" indent="-228600" algn="l" rtl="0">
              <a:spcBef>
                <a:spcPts val="240"/>
              </a:spcBef>
              <a:spcAft>
                <a:spcPts val="0"/>
              </a:spcAft>
              <a:buClr>
                <a:schemeClr val="lt2"/>
              </a:buClr>
              <a:buSzPts val="1200"/>
              <a:buFont typeface="Arial"/>
              <a:buNone/>
              <a:defRPr sz="1200" b="1" i="0" u="none" strike="noStrike" cap="none">
                <a:solidFill>
                  <a:schemeClr val="lt2"/>
                </a:solidFill>
                <a:latin typeface="Open Sans"/>
                <a:ea typeface="Open Sans"/>
                <a:cs typeface="Open Sans"/>
                <a:sym typeface="Open Sans"/>
              </a:defRPr>
            </a:lvl4pPr>
            <a:lvl5pPr marL="2286000" marR="0" lvl="4" indent="-228600" algn="l" rtl="0">
              <a:spcBef>
                <a:spcPts val="240"/>
              </a:spcBef>
              <a:spcAft>
                <a:spcPts val="0"/>
              </a:spcAft>
              <a:buClr>
                <a:schemeClr val="lt2"/>
              </a:buClr>
              <a:buSzPts val="1200"/>
              <a:buFont typeface="Arial"/>
              <a:buNone/>
              <a:defRPr sz="1200" b="1" i="0" u="none" strike="noStrike" cap="none">
                <a:solidFill>
                  <a:schemeClr val="lt2"/>
                </a:solidFill>
                <a:latin typeface="Open Sans"/>
                <a:ea typeface="Open Sans"/>
                <a:cs typeface="Open Sans"/>
                <a:sym typeface="Open Sans"/>
              </a:defRPr>
            </a:lvl5pPr>
            <a:lvl6pPr marL="2743200" marR="0" lvl="5" indent="-228600" algn="l" rtl="0">
              <a:spcBef>
                <a:spcPts val="24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6pPr>
            <a:lvl7pPr marL="3200400" marR="0" lvl="6" indent="-228600" algn="l" rtl="0">
              <a:spcBef>
                <a:spcPts val="24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7pPr>
            <a:lvl8pPr marL="3657600" marR="0" lvl="7" indent="-228600" algn="l" rtl="0">
              <a:spcBef>
                <a:spcPts val="24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8pPr>
            <a:lvl9pPr marL="4114800" marR="0" lvl="8" indent="-228600" algn="l" rtl="0">
              <a:spcBef>
                <a:spcPts val="24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NEW Three Content">
  <p:cSld name="NEW Three Content">
    <p:spTree>
      <p:nvGrpSpPr>
        <p:cNvPr id="1" name="Shape 454"/>
        <p:cNvGrpSpPr/>
        <p:nvPr/>
      </p:nvGrpSpPr>
      <p:grpSpPr>
        <a:xfrm>
          <a:off x="0" y="0"/>
          <a:ext cx="0" cy="0"/>
          <a:chOff x="0" y="0"/>
          <a:chExt cx="0" cy="0"/>
        </a:xfrm>
      </p:grpSpPr>
      <p:sp>
        <p:nvSpPr>
          <p:cNvPr id="455" name="Google Shape;455;p81"/>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accent3"/>
              </a:buClr>
              <a:buSzPts val="3000"/>
              <a:buFont typeface="Arial"/>
              <a:buNone/>
              <a:defRPr sz="3000" b="0" i="0" u="none" strike="noStrike" cap="none">
                <a:solidFill>
                  <a:schemeClr val="accent3"/>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456" name="Google Shape;456;p81" descr="Bar_RtAngle_7502_RGB.png"/>
          <p:cNvPicPr preferRelativeResize="0"/>
          <p:nvPr/>
        </p:nvPicPr>
        <p:blipFill rotWithShape="1">
          <a:blip r:embed="rId2">
            <a:alphaModFix/>
          </a:blip>
          <a:srcRect/>
          <a:stretch/>
        </p:blipFill>
        <p:spPr>
          <a:xfrm>
            <a:off x="784225" y="1437805"/>
            <a:ext cx="1358184" cy="67050"/>
          </a:xfrm>
          <a:prstGeom prst="rect">
            <a:avLst/>
          </a:prstGeom>
          <a:noFill/>
          <a:ln>
            <a:noFill/>
          </a:ln>
        </p:spPr>
      </p:pic>
      <p:sp>
        <p:nvSpPr>
          <p:cNvPr id="457" name="Google Shape;457;p81"/>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58" name="Google Shape;458;p81"/>
          <p:cNvSpPr txBox="1">
            <a:spLocks noGrp="1"/>
          </p:cNvSpPr>
          <p:nvPr>
            <p:ph type="body" idx="2"/>
          </p:nvPr>
        </p:nvSpPr>
        <p:spPr>
          <a:xfrm>
            <a:off x="4811025" y="1736724"/>
            <a:ext cx="4023300" cy="1920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lt2"/>
              </a:buClr>
              <a:buSzPts val="2400"/>
              <a:buFont typeface="Arial"/>
              <a:buChar char="•"/>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L="1371600" marR="0" lvl="2" indent="-342900" algn="l" rtl="0">
              <a:spcBef>
                <a:spcPts val="360"/>
              </a:spcBef>
              <a:spcAft>
                <a:spcPts val="0"/>
              </a:spcAft>
              <a:buClr>
                <a:schemeClr val="lt2"/>
              </a:buClr>
              <a:buSzPts val="1800"/>
              <a:buFont typeface="Arial"/>
              <a:buChar char="•"/>
              <a:defRPr sz="1800" b="1" i="0" u="none" strike="noStrike" cap="none">
                <a:solidFill>
                  <a:schemeClr val="lt2"/>
                </a:solidFill>
                <a:latin typeface="Open Sans"/>
                <a:ea typeface="Open Sans"/>
                <a:cs typeface="Open Sans"/>
                <a:sym typeface="Open Sans"/>
              </a:defRPr>
            </a:lvl3pPr>
            <a:lvl4pPr marL="1828800" marR="0" lvl="3"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L="2286000" marR="0" lvl="4"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59" name="Google Shape;459;p81"/>
          <p:cNvSpPr txBox="1">
            <a:spLocks noGrp="1"/>
          </p:cNvSpPr>
          <p:nvPr>
            <p:ph type="body" idx="3"/>
          </p:nvPr>
        </p:nvSpPr>
        <p:spPr>
          <a:xfrm>
            <a:off x="658523" y="1736725"/>
            <a:ext cx="4023300" cy="4014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lt2"/>
              </a:buClr>
              <a:buSzPts val="2400"/>
              <a:buFont typeface="Arial"/>
              <a:buChar char="•"/>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L="1371600" marR="0" lvl="2" indent="-342900" algn="l" rtl="0">
              <a:spcBef>
                <a:spcPts val="360"/>
              </a:spcBef>
              <a:spcAft>
                <a:spcPts val="0"/>
              </a:spcAft>
              <a:buClr>
                <a:schemeClr val="lt2"/>
              </a:buClr>
              <a:buSzPts val="1800"/>
              <a:buFont typeface="Arial"/>
              <a:buChar char="•"/>
              <a:defRPr sz="1800" b="1" i="0" u="none" strike="noStrike" cap="none">
                <a:solidFill>
                  <a:schemeClr val="lt2"/>
                </a:solidFill>
                <a:latin typeface="Open Sans"/>
                <a:ea typeface="Open Sans"/>
                <a:cs typeface="Open Sans"/>
                <a:sym typeface="Open Sans"/>
              </a:defRPr>
            </a:lvl3pPr>
            <a:lvl4pPr marL="1828800" marR="0" lvl="3"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L="2286000" marR="0" lvl="4"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60" name="Google Shape;460;p81"/>
          <p:cNvSpPr txBox="1">
            <a:spLocks noGrp="1"/>
          </p:cNvSpPr>
          <p:nvPr>
            <p:ph type="body" idx="4"/>
          </p:nvPr>
        </p:nvSpPr>
        <p:spPr>
          <a:xfrm>
            <a:off x="4811025" y="3811928"/>
            <a:ext cx="4023300" cy="1920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lt2"/>
              </a:buClr>
              <a:buSzPts val="2400"/>
              <a:buFont typeface="Arial"/>
              <a:buChar char="•"/>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L="1371600" marR="0" lvl="2" indent="-342900" algn="l" rtl="0">
              <a:spcBef>
                <a:spcPts val="360"/>
              </a:spcBef>
              <a:spcAft>
                <a:spcPts val="0"/>
              </a:spcAft>
              <a:buClr>
                <a:schemeClr val="lt2"/>
              </a:buClr>
              <a:buSzPts val="1800"/>
              <a:buFont typeface="Arial"/>
              <a:buChar char="•"/>
              <a:defRPr sz="1800" b="1" i="0" u="none" strike="noStrike" cap="none">
                <a:solidFill>
                  <a:schemeClr val="lt2"/>
                </a:solidFill>
                <a:latin typeface="Open Sans"/>
                <a:ea typeface="Open Sans"/>
                <a:cs typeface="Open Sans"/>
                <a:sym typeface="Open Sans"/>
              </a:defRPr>
            </a:lvl3pPr>
            <a:lvl4pPr marL="1828800" marR="0" lvl="3"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L="2286000" marR="0" lvl="4"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NEW Four Content">
  <p:cSld name="NEW Four Content">
    <p:spTree>
      <p:nvGrpSpPr>
        <p:cNvPr id="1" name="Shape 461"/>
        <p:cNvGrpSpPr/>
        <p:nvPr/>
      </p:nvGrpSpPr>
      <p:grpSpPr>
        <a:xfrm>
          <a:off x="0" y="0"/>
          <a:ext cx="0" cy="0"/>
          <a:chOff x="0" y="0"/>
          <a:chExt cx="0" cy="0"/>
        </a:xfrm>
      </p:grpSpPr>
      <p:sp>
        <p:nvSpPr>
          <p:cNvPr id="462" name="Google Shape;462;p82"/>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accent3"/>
              </a:buClr>
              <a:buSzPts val="3000"/>
              <a:buFont typeface="Arial"/>
              <a:buNone/>
              <a:defRPr sz="3000" b="0" i="0" u="none" strike="noStrike" cap="none">
                <a:solidFill>
                  <a:schemeClr val="accent3"/>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463" name="Google Shape;463;p82" descr="Bar_RtAngle_7502_RGB.png"/>
          <p:cNvPicPr preferRelativeResize="0"/>
          <p:nvPr/>
        </p:nvPicPr>
        <p:blipFill rotWithShape="1">
          <a:blip r:embed="rId2">
            <a:alphaModFix/>
          </a:blip>
          <a:srcRect/>
          <a:stretch/>
        </p:blipFill>
        <p:spPr>
          <a:xfrm>
            <a:off x="784225" y="1437805"/>
            <a:ext cx="1358184" cy="67050"/>
          </a:xfrm>
          <a:prstGeom prst="rect">
            <a:avLst/>
          </a:prstGeom>
          <a:noFill/>
          <a:ln>
            <a:noFill/>
          </a:ln>
        </p:spPr>
      </p:pic>
      <p:sp>
        <p:nvSpPr>
          <p:cNvPr id="464" name="Google Shape;464;p82"/>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65" name="Google Shape;465;p82"/>
          <p:cNvSpPr txBox="1">
            <a:spLocks noGrp="1"/>
          </p:cNvSpPr>
          <p:nvPr>
            <p:ph type="body" idx="2"/>
          </p:nvPr>
        </p:nvSpPr>
        <p:spPr>
          <a:xfrm>
            <a:off x="4811025" y="1736725"/>
            <a:ext cx="4023300" cy="2011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lt2"/>
              </a:buClr>
              <a:buSzPts val="2400"/>
              <a:buFont typeface="Arial"/>
              <a:buChar char="•"/>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L="1371600" marR="0" lvl="2" indent="-342900" algn="l" rtl="0">
              <a:spcBef>
                <a:spcPts val="360"/>
              </a:spcBef>
              <a:spcAft>
                <a:spcPts val="0"/>
              </a:spcAft>
              <a:buClr>
                <a:schemeClr val="lt2"/>
              </a:buClr>
              <a:buSzPts val="1800"/>
              <a:buFont typeface="Arial"/>
              <a:buChar char="•"/>
              <a:defRPr sz="1800" b="1" i="0" u="none" strike="noStrike" cap="none">
                <a:solidFill>
                  <a:schemeClr val="lt2"/>
                </a:solidFill>
                <a:latin typeface="Open Sans"/>
                <a:ea typeface="Open Sans"/>
                <a:cs typeface="Open Sans"/>
                <a:sym typeface="Open Sans"/>
              </a:defRPr>
            </a:lvl3pPr>
            <a:lvl4pPr marL="1828800" marR="0" lvl="3"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L="2286000" marR="0" lvl="4"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66" name="Google Shape;466;p82"/>
          <p:cNvSpPr txBox="1">
            <a:spLocks noGrp="1"/>
          </p:cNvSpPr>
          <p:nvPr>
            <p:ph type="body" idx="3"/>
          </p:nvPr>
        </p:nvSpPr>
        <p:spPr>
          <a:xfrm>
            <a:off x="658523" y="1736725"/>
            <a:ext cx="4023300" cy="2011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lt2"/>
              </a:buClr>
              <a:buSzPts val="2400"/>
              <a:buFont typeface="Arial"/>
              <a:buChar char="•"/>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L="1371600" marR="0" lvl="2" indent="-342900" algn="l" rtl="0">
              <a:spcBef>
                <a:spcPts val="360"/>
              </a:spcBef>
              <a:spcAft>
                <a:spcPts val="0"/>
              </a:spcAft>
              <a:buClr>
                <a:schemeClr val="lt2"/>
              </a:buClr>
              <a:buSzPts val="1800"/>
              <a:buFont typeface="Arial"/>
              <a:buChar char="•"/>
              <a:defRPr sz="1800" b="1" i="0" u="none" strike="noStrike" cap="none">
                <a:solidFill>
                  <a:schemeClr val="lt2"/>
                </a:solidFill>
                <a:latin typeface="Open Sans"/>
                <a:ea typeface="Open Sans"/>
                <a:cs typeface="Open Sans"/>
                <a:sym typeface="Open Sans"/>
              </a:defRPr>
            </a:lvl3pPr>
            <a:lvl4pPr marL="1828800" marR="0" lvl="3"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L="2286000" marR="0" lvl="4"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67" name="Google Shape;467;p82"/>
          <p:cNvSpPr txBox="1">
            <a:spLocks noGrp="1"/>
          </p:cNvSpPr>
          <p:nvPr>
            <p:ph type="body" idx="4"/>
          </p:nvPr>
        </p:nvSpPr>
        <p:spPr>
          <a:xfrm>
            <a:off x="658523" y="3871750"/>
            <a:ext cx="4023300" cy="2011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lt2"/>
              </a:buClr>
              <a:buSzPts val="2400"/>
              <a:buFont typeface="Arial"/>
              <a:buChar char="•"/>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L="1371600" marR="0" lvl="2" indent="-342900" algn="l" rtl="0">
              <a:spcBef>
                <a:spcPts val="360"/>
              </a:spcBef>
              <a:spcAft>
                <a:spcPts val="0"/>
              </a:spcAft>
              <a:buClr>
                <a:schemeClr val="lt2"/>
              </a:buClr>
              <a:buSzPts val="1800"/>
              <a:buFont typeface="Arial"/>
              <a:buChar char="•"/>
              <a:defRPr sz="1800" b="1" i="0" u="none" strike="noStrike" cap="none">
                <a:solidFill>
                  <a:schemeClr val="lt2"/>
                </a:solidFill>
                <a:latin typeface="Open Sans"/>
                <a:ea typeface="Open Sans"/>
                <a:cs typeface="Open Sans"/>
                <a:sym typeface="Open Sans"/>
              </a:defRPr>
            </a:lvl3pPr>
            <a:lvl4pPr marL="1828800" marR="0" lvl="3"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L="2286000" marR="0" lvl="4"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68" name="Google Shape;468;p82"/>
          <p:cNvSpPr txBox="1">
            <a:spLocks noGrp="1"/>
          </p:cNvSpPr>
          <p:nvPr>
            <p:ph type="body" idx="5"/>
          </p:nvPr>
        </p:nvSpPr>
        <p:spPr>
          <a:xfrm>
            <a:off x="4811025" y="3855164"/>
            <a:ext cx="4023300" cy="2011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lt2"/>
              </a:buClr>
              <a:buSzPts val="2400"/>
              <a:buFont typeface="Arial"/>
              <a:buChar char="•"/>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L="1371600" marR="0" lvl="2" indent="-342900" algn="l" rtl="0">
              <a:spcBef>
                <a:spcPts val="360"/>
              </a:spcBef>
              <a:spcAft>
                <a:spcPts val="0"/>
              </a:spcAft>
              <a:buClr>
                <a:schemeClr val="lt2"/>
              </a:buClr>
              <a:buSzPts val="1800"/>
              <a:buFont typeface="Arial"/>
              <a:buChar char="•"/>
              <a:defRPr sz="1800" b="1" i="0" u="none" strike="noStrike" cap="none">
                <a:solidFill>
                  <a:schemeClr val="lt2"/>
                </a:solidFill>
                <a:latin typeface="Open Sans"/>
                <a:ea typeface="Open Sans"/>
                <a:cs typeface="Open Sans"/>
                <a:sym typeface="Open Sans"/>
              </a:defRPr>
            </a:lvl3pPr>
            <a:lvl4pPr marL="1828800" marR="0" lvl="3"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L="2286000" marR="0" lvl="4"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NEW Content with Caption" type="objTx">
  <p:cSld name="OBJECT_WITH_CAPTION_TEXT">
    <p:spTree>
      <p:nvGrpSpPr>
        <p:cNvPr id="1" name="Shape 469"/>
        <p:cNvGrpSpPr/>
        <p:nvPr/>
      </p:nvGrpSpPr>
      <p:grpSpPr>
        <a:xfrm>
          <a:off x="0" y="0"/>
          <a:ext cx="0" cy="0"/>
          <a:chOff x="0" y="0"/>
          <a:chExt cx="0" cy="0"/>
        </a:xfrm>
      </p:grpSpPr>
      <p:sp>
        <p:nvSpPr>
          <p:cNvPr id="470" name="Google Shape;470;p83"/>
          <p:cNvSpPr txBox="1">
            <a:spLocks noGrp="1"/>
          </p:cNvSpPr>
          <p:nvPr>
            <p:ph type="title"/>
          </p:nvPr>
        </p:nvSpPr>
        <p:spPr>
          <a:xfrm>
            <a:off x="676656" y="374904"/>
            <a:ext cx="2949300" cy="15546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2"/>
              </a:buClr>
              <a:buSzPts val="3000"/>
              <a:buFont typeface="Encode Sans Black"/>
              <a:buNone/>
              <a:defRPr sz="3000" b="0"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71" name="Google Shape;471;p83"/>
          <p:cNvSpPr txBox="1">
            <a:spLocks noGrp="1"/>
          </p:cNvSpPr>
          <p:nvPr>
            <p:ph type="body" idx="1"/>
          </p:nvPr>
        </p:nvSpPr>
        <p:spPr>
          <a:xfrm>
            <a:off x="3887391" y="987426"/>
            <a:ext cx="4629300" cy="48735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lt2"/>
              </a:buClr>
              <a:buSzPts val="2400"/>
              <a:buFont typeface="Arial"/>
              <a:buChar char="•"/>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L="1371600" marR="0" lvl="2" indent="-342900" algn="l" rtl="0">
              <a:spcBef>
                <a:spcPts val="360"/>
              </a:spcBef>
              <a:spcAft>
                <a:spcPts val="0"/>
              </a:spcAft>
              <a:buClr>
                <a:schemeClr val="lt2"/>
              </a:buClr>
              <a:buSzPts val="1800"/>
              <a:buFont typeface="Arial"/>
              <a:buChar char="•"/>
              <a:defRPr sz="1800" b="1" i="0" u="none" strike="noStrike" cap="none">
                <a:solidFill>
                  <a:schemeClr val="lt2"/>
                </a:solidFill>
                <a:latin typeface="Open Sans"/>
                <a:ea typeface="Open Sans"/>
                <a:cs typeface="Open Sans"/>
                <a:sym typeface="Open Sans"/>
              </a:defRPr>
            </a:lvl3pPr>
            <a:lvl4pPr marL="1828800" marR="0" lvl="3"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L="2286000" marR="0" lvl="4"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72" name="Google Shape;472;p83"/>
          <p:cNvSpPr txBox="1">
            <a:spLocks noGrp="1"/>
          </p:cNvSpPr>
          <p:nvPr>
            <p:ph type="body" idx="2"/>
          </p:nvPr>
        </p:nvSpPr>
        <p:spPr>
          <a:xfrm>
            <a:off x="840000" y="2238998"/>
            <a:ext cx="2739000" cy="3630000"/>
          </a:xfrm>
          <a:prstGeom prst="rect">
            <a:avLst/>
          </a:prstGeom>
          <a:noFill/>
          <a:ln>
            <a:noFill/>
          </a:ln>
        </p:spPr>
        <p:txBody>
          <a:bodyPr spcFirstLastPara="1" wrap="square" lIns="91425" tIns="45700" rIns="91425" bIns="45700" anchor="t" anchorCtr="0"/>
          <a:lstStyle>
            <a:lvl1pPr marL="457200" marR="0" lvl="0" indent="-228600" algn="l" rtl="0">
              <a:spcBef>
                <a:spcPts val="320"/>
              </a:spcBef>
              <a:spcAft>
                <a:spcPts val="0"/>
              </a:spcAft>
              <a:buClr>
                <a:schemeClr val="lt2"/>
              </a:buClr>
              <a:buSzPts val="1600"/>
              <a:buFont typeface="Arial"/>
              <a:buNone/>
              <a:defRPr sz="1600" b="1" i="0" u="none" strike="noStrike" cap="none">
                <a:solidFill>
                  <a:schemeClr val="lt2"/>
                </a:solidFill>
                <a:latin typeface="Open Sans"/>
                <a:ea typeface="Open Sans"/>
                <a:cs typeface="Open Sans"/>
                <a:sym typeface="Open Sans"/>
              </a:defRPr>
            </a:lvl1pPr>
            <a:lvl2pPr marL="914400" marR="0" lvl="1" indent="-228600" algn="l" rtl="0">
              <a:spcBef>
                <a:spcPts val="210"/>
              </a:spcBef>
              <a:spcAft>
                <a:spcPts val="0"/>
              </a:spcAft>
              <a:buClr>
                <a:schemeClr val="lt2"/>
              </a:buClr>
              <a:buSzPts val="1050"/>
              <a:buFont typeface="Arial"/>
              <a:buNone/>
              <a:defRPr sz="1050" b="1" i="0" u="none" strike="noStrike" cap="none">
                <a:solidFill>
                  <a:schemeClr val="lt2"/>
                </a:solidFill>
                <a:latin typeface="Open Sans"/>
                <a:ea typeface="Open Sans"/>
                <a:cs typeface="Open Sans"/>
                <a:sym typeface="Open Sans"/>
              </a:defRPr>
            </a:lvl2pPr>
            <a:lvl3pPr marL="1371600" marR="0" lvl="2" indent="-228600" algn="l" rtl="0">
              <a:spcBef>
                <a:spcPts val="180"/>
              </a:spcBef>
              <a:spcAft>
                <a:spcPts val="0"/>
              </a:spcAft>
              <a:buClr>
                <a:schemeClr val="lt2"/>
              </a:buClr>
              <a:buSzPts val="900"/>
              <a:buFont typeface="Arial"/>
              <a:buNone/>
              <a:defRPr sz="900" b="1" i="0" u="none" strike="noStrike" cap="none">
                <a:solidFill>
                  <a:schemeClr val="lt2"/>
                </a:solidFill>
                <a:latin typeface="Open Sans"/>
                <a:ea typeface="Open Sans"/>
                <a:cs typeface="Open Sans"/>
                <a:sym typeface="Open Sans"/>
              </a:defRPr>
            </a:lvl3pPr>
            <a:lvl4pPr marL="1828800" marR="0" lvl="3" indent="-228600" algn="l" rtl="0">
              <a:spcBef>
                <a:spcPts val="150"/>
              </a:spcBef>
              <a:spcAft>
                <a:spcPts val="0"/>
              </a:spcAft>
              <a:buClr>
                <a:schemeClr val="lt2"/>
              </a:buClr>
              <a:buSzPts val="750"/>
              <a:buFont typeface="Arial"/>
              <a:buNone/>
              <a:defRPr sz="750" b="1" i="0" u="none" strike="noStrike" cap="none">
                <a:solidFill>
                  <a:schemeClr val="lt2"/>
                </a:solidFill>
                <a:latin typeface="Open Sans"/>
                <a:ea typeface="Open Sans"/>
                <a:cs typeface="Open Sans"/>
                <a:sym typeface="Open Sans"/>
              </a:defRPr>
            </a:lvl4pPr>
            <a:lvl5pPr marL="2286000" marR="0" lvl="4" indent="-228600" algn="l" rtl="0">
              <a:spcBef>
                <a:spcPts val="150"/>
              </a:spcBef>
              <a:spcAft>
                <a:spcPts val="0"/>
              </a:spcAft>
              <a:buClr>
                <a:schemeClr val="lt2"/>
              </a:buClr>
              <a:buSzPts val="750"/>
              <a:buFont typeface="Arial"/>
              <a:buNone/>
              <a:defRPr sz="750" b="1" i="0" u="none" strike="noStrike" cap="none">
                <a:solidFill>
                  <a:schemeClr val="lt2"/>
                </a:solidFill>
                <a:latin typeface="Open Sans"/>
                <a:ea typeface="Open Sans"/>
                <a:cs typeface="Open Sans"/>
                <a:sym typeface="Open Sans"/>
              </a:defRPr>
            </a:lvl5pPr>
            <a:lvl6pPr marL="2743200" marR="0" lvl="5" indent="-228600" algn="l" rtl="0">
              <a:spcBef>
                <a:spcPts val="150"/>
              </a:spcBef>
              <a:spcAft>
                <a:spcPts val="0"/>
              </a:spcAft>
              <a:buClr>
                <a:schemeClr val="lt1"/>
              </a:buClr>
              <a:buSzPts val="750"/>
              <a:buFont typeface="Arial"/>
              <a:buNone/>
              <a:defRPr sz="750" b="0" i="0" u="none" strike="noStrike" cap="none">
                <a:solidFill>
                  <a:schemeClr val="lt1"/>
                </a:solidFill>
                <a:latin typeface="Calibri"/>
                <a:ea typeface="Calibri"/>
                <a:cs typeface="Calibri"/>
                <a:sym typeface="Calibri"/>
              </a:defRPr>
            </a:lvl6pPr>
            <a:lvl7pPr marL="3200400" marR="0" lvl="6" indent="-228600" algn="l" rtl="0">
              <a:spcBef>
                <a:spcPts val="150"/>
              </a:spcBef>
              <a:spcAft>
                <a:spcPts val="0"/>
              </a:spcAft>
              <a:buClr>
                <a:schemeClr val="lt1"/>
              </a:buClr>
              <a:buSzPts val="750"/>
              <a:buFont typeface="Arial"/>
              <a:buNone/>
              <a:defRPr sz="750" b="0" i="0" u="none" strike="noStrike" cap="none">
                <a:solidFill>
                  <a:schemeClr val="lt1"/>
                </a:solidFill>
                <a:latin typeface="Calibri"/>
                <a:ea typeface="Calibri"/>
                <a:cs typeface="Calibri"/>
                <a:sym typeface="Calibri"/>
              </a:defRPr>
            </a:lvl7pPr>
            <a:lvl8pPr marL="3657600" marR="0" lvl="7" indent="-228600" algn="l" rtl="0">
              <a:spcBef>
                <a:spcPts val="150"/>
              </a:spcBef>
              <a:spcAft>
                <a:spcPts val="0"/>
              </a:spcAft>
              <a:buClr>
                <a:schemeClr val="lt1"/>
              </a:buClr>
              <a:buSzPts val="750"/>
              <a:buFont typeface="Arial"/>
              <a:buNone/>
              <a:defRPr sz="750" b="0" i="0" u="none" strike="noStrike" cap="none">
                <a:solidFill>
                  <a:schemeClr val="lt1"/>
                </a:solidFill>
                <a:latin typeface="Calibri"/>
                <a:ea typeface="Calibri"/>
                <a:cs typeface="Calibri"/>
                <a:sym typeface="Calibri"/>
              </a:defRPr>
            </a:lvl8pPr>
            <a:lvl9pPr marL="4114800" marR="0" lvl="8" indent="-228600" algn="l" rtl="0">
              <a:spcBef>
                <a:spcPts val="150"/>
              </a:spcBef>
              <a:spcAft>
                <a:spcPts val="0"/>
              </a:spcAft>
              <a:buClr>
                <a:schemeClr val="lt1"/>
              </a:buClr>
              <a:buSzPts val="750"/>
              <a:buFont typeface="Arial"/>
              <a:buNone/>
              <a:defRPr sz="750" b="0" i="0" u="none" strike="noStrike" cap="none">
                <a:solidFill>
                  <a:schemeClr val="lt1"/>
                </a:solidFill>
                <a:latin typeface="Calibri"/>
                <a:ea typeface="Calibri"/>
                <a:cs typeface="Calibri"/>
                <a:sym typeface="Calibri"/>
              </a:defRPr>
            </a:lvl9pPr>
          </a:lstStyle>
          <a:p>
            <a:endParaRPr/>
          </a:p>
        </p:txBody>
      </p:sp>
      <p:pic>
        <p:nvPicPr>
          <p:cNvPr id="473" name="Google Shape;473;p83"/>
          <p:cNvPicPr preferRelativeResize="0"/>
          <p:nvPr/>
        </p:nvPicPr>
        <p:blipFill rotWithShape="1">
          <a:blip r:embed="rId2">
            <a:alphaModFix/>
          </a:blip>
          <a:srcRect/>
          <a:stretch/>
        </p:blipFill>
        <p:spPr>
          <a:xfrm>
            <a:off x="840000" y="2057400"/>
            <a:ext cx="1359526" cy="73158"/>
          </a:xfrm>
          <a:prstGeom prst="rect">
            <a:avLst/>
          </a:prstGeom>
          <a:noFill/>
          <a:ln>
            <a:noFill/>
          </a:ln>
        </p:spPr>
      </p:pic>
      <p:sp>
        <p:nvSpPr>
          <p:cNvPr id="474" name="Google Shape;474;p83"/>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ct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ct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ct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ct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ct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ct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ct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ct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ct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NEW Blank" type="blank">
  <p:cSld name="BLANK">
    <p:spTree>
      <p:nvGrpSpPr>
        <p:cNvPr id="1" name="Shape 475"/>
        <p:cNvGrpSpPr/>
        <p:nvPr/>
      </p:nvGrpSpPr>
      <p:grpSpPr>
        <a:xfrm>
          <a:off x="0" y="0"/>
          <a:ext cx="0" cy="0"/>
          <a:chOff x="0" y="0"/>
          <a:chExt cx="0" cy="0"/>
        </a:xfrm>
      </p:grpSpPr>
      <p:sp>
        <p:nvSpPr>
          <p:cNvPr id="476" name="Google Shape;476;p84"/>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NEW LastSlide">
  <p:cSld name="NEW LastSlide">
    <p:spTree>
      <p:nvGrpSpPr>
        <p:cNvPr id="1" name="Shape 477"/>
        <p:cNvGrpSpPr/>
        <p:nvPr/>
      </p:nvGrpSpPr>
      <p:grpSpPr>
        <a:xfrm>
          <a:off x="0" y="0"/>
          <a:ext cx="0" cy="0"/>
          <a:chOff x="0" y="0"/>
          <a:chExt cx="0" cy="0"/>
        </a:xfrm>
      </p:grpSpPr>
      <p:sp>
        <p:nvSpPr>
          <p:cNvPr id="478" name="Google Shape;478;p85"/>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79" name="Google Shape;479;p85"/>
          <p:cNvSpPr txBox="1">
            <a:spLocks noGrp="1"/>
          </p:cNvSpPr>
          <p:nvPr>
            <p:ph type="body" idx="1"/>
          </p:nvPr>
        </p:nvSpPr>
        <p:spPr>
          <a:xfrm>
            <a:off x="564022" y="803304"/>
            <a:ext cx="8204100" cy="48627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lt2"/>
              </a:buClr>
              <a:buSzPts val="2400"/>
              <a:buFont typeface="Arial"/>
              <a:buChar char="•"/>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L="1371600" marR="0" lvl="2" indent="-342900" algn="l" rtl="0">
              <a:spcBef>
                <a:spcPts val="360"/>
              </a:spcBef>
              <a:spcAft>
                <a:spcPts val="0"/>
              </a:spcAft>
              <a:buClr>
                <a:schemeClr val="lt2"/>
              </a:buClr>
              <a:buSzPts val="1800"/>
              <a:buFont typeface="Arial"/>
              <a:buChar char="•"/>
              <a:defRPr sz="1800" b="1" i="0" u="none" strike="noStrike" cap="none">
                <a:solidFill>
                  <a:schemeClr val="lt2"/>
                </a:solidFill>
                <a:latin typeface="Open Sans"/>
                <a:ea typeface="Open Sans"/>
                <a:cs typeface="Open Sans"/>
                <a:sym typeface="Open Sans"/>
              </a:defRPr>
            </a:lvl3pPr>
            <a:lvl4pPr marL="1828800" marR="0" lvl="3"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L="2286000" marR="0" lvl="4"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NEW_Header + Content">
  <p:cSld name="NEW_Header + Content">
    <p:spTree>
      <p:nvGrpSpPr>
        <p:cNvPr id="1" name="Shape 485"/>
        <p:cNvGrpSpPr/>
        <p:nvPr/>
      </p:nvGrpSpPr>
      <p:grpSpPr>
        <a:xfrm>
          <a:off x="0" y="0"/>
          <a:ext cx="0" cy="0"/>
          <a:chOff x="0" y="0"/>
          <a:chExt cx="0" cy="0"/>
        </a:xfrm>
      </p:grpSpPr>
      <p:sp>
        <p:nvSpPr>
          <p:cNvPr id="486" name="Google Shape;486;p87"/>
          <p:cNvSpPr txBox="1">
            <a:spLocks noGrp="1"/>
          </p:cNvSpPr>
          <p:nvPr>
            <p:ph type="body" idx="1"/>
          </p:nvPr>
        </p:nvSpPr>
        <p:spPr>
          <a:xfrm>
            <a:off x="659305" y="1736725"/>
            <a:ext cx="8076900" cy="40155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1"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1"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1"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1"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280"/>
              </a:spcBef>
              <a:spcAft>
                <a:spcPts val="0"/>
              </a:spcAft>
              <a:buClr>
                <a:schemeClr val="dk1"/>
              </a:buClr>
              <a:buSzPts val="1400"/>
              <a:buFont typeface="Arial"/>
              <a:buChar char="»"/>
              <a:defRPr sz="1400" b="1"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7" name="Google Shape;487;p87"/>
          <p:cNvSpPr txBox="1">
            <a:spLocks noGrp="1"/>
          </p:cNvSpPr>
          <p:nvPr>
            <p:ph type="body" idx="2"/>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dk1"/>
              </a:buClr>
              <a:buSzPts val="3000"/>
              <a:buFont typeface="Arial"/>
              <a:buNone/>
              <a:defRPr sz="3000" b="0" i="0" u="none" strike="noStrike" cap="none">
                <a:solidFill>
                  <a:schemeClr val="dk1"/>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88" name="Google Shape;488;p87" descr="Bar_RtAngle_7502_RGB.png"/>
          <p:cNvPicPr preferRelativeResize="0"/>
          <p:nvPr/>
        </p:nvPicPr>
        <p:blipFill rotWithShape="1">
          <a:blip r:embed="rId2">
            <a:alphaModFix/>
          </a:blip>
          <a:srcRect/>
          <a:stretch/>
        </p:blipFill>
        <p:spPr>
          <a:xfrm>
            <a:off x="784225" y="1437805"/>
            <a:ext cx="1358184" cy="67050"/>
          </a:xfrm>
          <a:prstGeom prst="rect">
            <a:avLst/>
          </a:prstGeom>
          <a:noFill/>
          <a:ln>
            <a:noFill/>
          </a:ln>
        </p:spPr>
      </p:pic>
      <p:sp>
        <p:nvSpPr>
          <p:cNvPr id="489" name="Google Shape;489;p87"/>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490"/>
        <p:cNvGrpSpPr/>
        <p:nvPr/>
      </p:nvGrpSpPr>
      <p:grpSpPr>
        <a:xfrm>
          <a:off x="0" y="0"/>
          <a:ext cx="0" cy="0"/>
          <a:chOff x="0" y="0"/>
          <a:chExt cx="0" cy="0"/>
        </a:xfrm>
      </p:grpSpPr>
      <p:sp>
        <p:nvSpPr>
          <p:cNvPr id="491" name="Google Shape;491;p88"/>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600"/>
              </a:spcBef>
              <a:spcAft>
                <a:spcPts val="0"/>
              </a:spcAft>
              <a:buClr>
                <a:srgbClr val="33006F"/>
              </a:buClr>
              <a:buSzPts val="3000"/>
              <a:buFont typeface="Arial"/>
              <a:buNone/>
              <a:defRPr sz="3000" b="0" i="0" u="none" strike="noStrike" cap="none">
                <a:solidFill>
                  <a:srgbClr val="33006F"/>
                </a:solidFill>
                <a:latin typeface="Arial Black"/>
                <a:ea typeface="Arial Black"/>
                <a:cs typeface="Arial Black"/>
                <a:sym typeface="Arial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2" name="Google Shape;492;p88"/>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343637"/>
              </a:buClr>
              <a:buSzPts val="2400"/>
              <a:buFont typeface="Merriweather Sans"/>
              <a:buChar char="&gt;"/>
              <a:defRPr sz="2400" b="0" i="0" u="none" strike="noStrike" cap="none">
                <a:solidFill>
                  <a:srgbClr val="343637"/>
                </a:solidFill>
                <a:latin typeface="Calibri"/>
                <a:ea typeface="Calibri"/>
                <a:cs typeface="Calibri"/>
                <a:sym typeface="Calibri"/>
              </a:defRPr>
            </a:lvl1pPr>
            <a:lvl2pPr marL="914400" marR="0" lvl="1" indent="-355600" algn="l" rtl="0">
              <a:spcBef>
                <a:spcPts val="400"/>
              </a:spcBef>
              <a:spcAft>
                <a:spcPts val="0"/>
              </a:spcAft>
              <a:buClr>
                <a:srgbClr val="343637"/>
              </a:buClr>
              <a:buSzPts val="2000"/>
              <a:buFont typeface="Arial"/>
              <a:buChar char="–"/>
              <a:defRPr sz="2000" b="0" i="0" u="none" strike="noStrike" cap="none">
                <a:solidFill>
                  <a:srgbClr val="343637"/>
                </a:solidFill>
                <a:latin typeface="Calibri"/>
                <a:ea typeface="Calibri"/>
                <a:cs typeface="Calibri"/>
                <a:sym typeface="Calibri"/>
              </a:defRPr>
            </a:lvl2pPr>
            <a:lvl3pPr marL="1371600" marR="0" lvl="2" indent="-342900" algn="l" rtl="0">
              <a:spcBef>
                <a:spcPts val="360"/>
              </a:spcBef>
              <a:spcAft>
                <a:spcPts val="0"/>
              </a:spcAft>
              <a:buClr>
                <a:srgbClr val="343637"/>
              </a:buClr>
              <a:buSzPts val="1800"/>
              <a:buFont typeface="Merriweather Sans"/>
              <a:buChar char="&gt;"/>
              <a:defRPr sz="1800" b="0" i="0" u="none" strike="noStrike" cap="none">
                <a:solidFill>
                  <a:srgbClr val="343637"/>
                </a:solidFill>
                <a:latin typeface="Calibri"/>
                <a:ea typeface="Calibri"/>
                <a:cs typeface="Calibri"/>
                <a:sym typeface="Calibri"/>
              </a:defRPr>
            </a:lvl3pPr>
            <a:lvl4pPr marL="1828800" marR="0" lvl="3" indent="-330200" algn="l" rtl="0">
              <a:spcBef>
                <a:spcPts val="320"/>
              </a:spcBef>
              <a:spcAft>
                <a:spcPts val="0"/>
              </a:spcAft>
              <a:buClr>
                <a:srgbClr val="343637"/>
              </a:buClr>
              <a:buSzPts val="1600"/>
              <a:buFont typeface="Arial"/>
              <a:buChar char="–"/>
              <a:defRPr sz="1600" b="0" i="0" u="none" strike="noStrike" cap="none">
                <a:solidFill>
                  <a:srgbClr val="343637"/>
                </a:solidFill>
                <a:latin typeface="Calibri"/>
                <a:ea typeface="Calibri"/>
                <a:cs typeface="Calibri"/>
                <a:sym typeface="Calibri"/>
              </a:defRPr>
            </a:lvl4pPr>
            <a:lvl5pPr marL="2286000" marR="0" lvl="4" indent="-317500" algn="l" rtl="0">
              <a:spcBef>
                <a:spcPts val="280"/>
              </a:spcBef>
              <a:spcAft>
                <a:spcPts val="0"/>
              </a:spcAft>
              <a:buClr>
                <a:srgbClr val="343637"/>
              </a:buClr>
              <a:buSzPts val="1400"/>
              <a:buFont typeface="Merriweather Sans"/>
              <a:buChar char="&gt;"/>
              <a:defRPr sz="1400" b="0" i="0" u="none" strike="noStrike" cap="none">
                <a:solidFill>
                  <a:srgbClr val="343637"/>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93" name="Google Shape;493;p88"/>
          <p:cNvPicPr preferRelativeResize="0"/>
          <p:nvPr/>
        </p:nvPicPr>
        <p:blipFill rotWithShape="1">
          <a:blip r:embed="rId2">
            <a:alphaModFix/>
          </a:blip>
          <a:srcRect/>
          <a:stretch/>
        </p:blipFill>
        <p:spPr>
          <a:xfrm>
            <a:off x="766763" y="1363508"/>
            <a:ext cx="1103785" cy="96362"/>
          </a:xfrm>
          <a:prstGeom prst="rect">
            <a:avLst/>
          </a:prstGeom>
          <a:noFill/>
          <a:ln>
            <a:noFill/>
          </a:ln>
        </p:spPr>
      </p:pic>
      <p:sp>
        <p:nvSpPr>
          <p:cNvPr id="494" name="Google Shape;494;p88"/>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480"/>
              </a:spcBef>
              <a:spcAft>
                <a:spcPts val="0"/>
              </a:spcAft>
              <a:buClr>
                <a:srgbClr val="33006F"/>
              </a:buClr>
              <a:buSzPts val="2400"/>
              <a:buFont typeface="Arial"/>
              <a:buNone/>
              <a:defRPr sz="2400" b="0" i="0" u="none" strike="noStrike" cap="none">
                <a:solidFill>
                  <a:srgbClr val="33006F"/>
                </a:solidFill>
                <a:latin typeface="Calibri"/>
                <a:ea typeface="Calibri"/>
                <a:cs typeface="Calibri"/>
                <a:sym typeface="Calibri"/>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95" name="Google Shape;495;p88"/>
          <p:cNvPicPr preferRelativeResize="0"/>
          <p:nvPr/>
        </p:nvPicPr>
        <p:blipFill rotWithShape="1">
          <a:blip r:embed="rId3">
            <a:alphaModFix/>
          </a:blip>
          <a:srcRect/>
          <a:stretch/>
        </p:blipFill>
        <p:spPr>
          <a:xfrm>
            <a:off x="6298784" y="6374040"/>
            <a:ext cx="2557636" cy="27432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496"/>
        <p:cNvGrpSpPr/>
        <p:nvPr/>
      </p:nvGrpSpPr>
      <p:grpSpPr>
        <a:xfrm>
          <a:off x="0" y="0"/>
          <a:ext cx="0" cy="0"/>
          <a:chOff x="0" y="0"/>
          <a:chExt cx="0" cy="0"/>
        </a:xfrm>
      </p:grpSpPr>
      <p:sp>
        <p:nvSpPr>
          <p:cNvPr id="497" name="Google Shape;497;p89"/>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600"/>
              </a:spcBef>
              <a:spcAft>
                <a:spcPts val="0"/>
              </a:spcAft>
              <a:buClr>
                <a:srgbClr val="33006F"/>
              </a:buClr>
              <a:buSzPts val="3000"/>
              <a:buFont typeface="Arial"/>
              <a:buNone/>
              <a:defRPr sz="3000" b="0" i="0" u="none" strike="noStrike" cap="none">
                <a:solidFill>
                  <a:srgbClr val="33006F"/>
                </a:solidFill>
                <a:latin typeface="Arial Black"/>
                <a:ea typeface="Arial Black"/>
                <a:cs typeface="Arial Black"/>
                <a:sym typeface="Arial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8" name="Google Shape;498;p89"/>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343637"/>
              </a:buClr>
              <a:buSzPts val="2400"/>
              <a:buFont typeface="Merriweather Sans"/>
              <a:buChar char="&gt;"/>
              <a:defRPr sz="2400" b="0" i="0" u="none" strike="noStrike" cap="none">
                <a:solidFill>
                  <a:srgbClr val="343637"/>
                </a:solidFill>
                <a:latin typeface="Calibri"/>
                <a:ea typeface="Calibri"/>
                <a:cs typeface="Calibri"/>
                <a:sym typeface="Calibri"/>
              </a:defRPr>
            </a:lvl1pPr>
            <a:lvl2pPr marL="914400" marR="0" lvl="1" indent="-355600" algn="l" rtl="0">
              <a:spcBef>
                <a:spcPts val="400"/>
              </a:spcBef>
              <a:spcAft>
                <a:spcPts val="0"/>
              </a:spcAft>
              <a:buClr>
                <a:srgbClr val="343637"/>
              </a:buClr>
              <a:buSzPts val="2000"/>
              <a:buFont typeface="Arial"/>
              <a:buChar char="–"/>
              <a:defRPr sz="2000" b="0" i="0" u="none" strike="noStrike" cap="none">
                <a:solidFill>
                  <a:srgbClr val="343637"/>
                </a:solidFill>
                <a:latin typeface="Calibri"/>
                <a:ea typeface="Calibri"/>
                <a:cs typeface="Calibri"/>
                <a:sym typeface="Calibri"/>
              </a:defRPr>
            </a:lvl2pPr>
            <a:lvl3pPr marL="1371600" marR="0" lvl="2" indent="-342900" algn="l" rtl="0">
              <a:spcBef>
                <a:spcPts val="360"/>
              </a:spcBef>
              <a:spcAft>
                <a:spcPts val="0"/>
              </a:spcAft>
              <a:buClr>
                <a:srgbClr val="343637"/>
              </a:buClr>
              <a:buSzPts val="1800"/>
              <a:buFont typeface="Merriweather Sans"/>
              <a:buChar char="&gt;"/>
              <a:defRPr sz="1800" b="0" i="0" u="none" strike="noStrike" cap="none">
                <a:solidFill>
                  <a:srgbClr val="343637"/>
                </a:solidFill>
                <a:latin typeface="Calibri"/>
                <a:ea typeface="Calibri"/>
                <a:cs typeface="Calibri"/>
                <a:sym typeface="Calibri"/>
              </a:defRPr>
            </a:lvl3pPr>
            <a:lvl4pPr marL="1828800" marR="0" lvl="3" indent="-330200" algn="l" rtl="0">
              <a:spcBef>
                <a:spcPts val="320"/>
              </a:spcBef>
              <a:spcAft>
                <a:spcPts val="0"/>
              </a:spcAft>
              <a:buClr>
                <a:srgbClr val="343637"/>
              </a:buClr>
              <a:buSzPts val="1600"/>
              <a:buFont typeface="Arial"/>
              <a:buChar char="–"/>
              <a:defRPr sz="1600" b="0" i="0" u="none" strike="noStrike" cap="none">
                <a:solidFill>
                  <a:srgbClr val="343637"/>
                </a:solidFill>
                <a:latin typeface="Calibri"/>
                <a:ea typeface="Calibri"/>
                <a:cs typeface="Calibri"/>
                <a:sym typeface="Calibri"/>
              </a:defRPr>
            </a:lvl4pPr>
            <a:lvl5pPr marL="2286000" marR="0" lvl="4" indent="-317500" algn="l" rtl="0">
              <a:spcBef>
                <a:spcPts val="280"/>
              </a:spcBef>
              <a:spcAft>
                <a:spcPts val="0"/>
              </a:spcAft>
              <a:buClr>
                <a:srgbClr val="343637"/>
              </a:buClr>
              <a:buSzPts val="1400"/>
              <a:buFont typeface="Merriweather Sans"/>
              <a:buChar char="&gt;"/>
              <a:defRPr sz="1400" b="0" i="0" u="none" strike="noStrike" cap="none">
                <a:solidFill>
                  <a:srgbClr val="343637"/>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99" name="Google Shape;499;p89"/>
          <p:cNvPicPr preferRelativeResize="0"/>
          <p:nvPr/>
        </p:nvPicPr>
        <p:blipFill rotWithShape="1">
          <a:blip r:embed="rId2">
            <a:alphaModFix/>
          </a:blip>
          <a:srcRect/>
          <a:stretch/>
        </p:blipFill>
        <p:spPr>
          <a:xfrm>
            <a:off x="766763" y="1363508"/>
            <a:ext cx="1103785" cy="96362"/>
          </a:xfrm>
          <a:prstGeom prst="rect">
            <a:avLst/>
          </a:prstGeom>
          <a:noFill/>
          <a:ln>
            <a:noFill/>
          </a:ln>
        </p:spPr>
      </p:pic>
      <p:pic>
        <p:nvPicPr>
          <p:cNvPr id="500" name="Google Shape;500;p89"/>
          <p:cNvPicPr preferRelativeResize="0"/>
          <p:nvPr/>
        </p:nvPicPr>
        <p:blipFill rotWithShape="1">
          <a:blip r:embed="rId3">
            <a:alphaModFix/>
          </a:blip>
          <a:srcRect/>
          <a:stretch/>
        </p:blipFill>
        <p:spPr>
          <a:xfrm>
            <a:off x="6298788" y="6374040"/>
            <a:ext cx="2557631" cy="274320"/>
          </a:xfrm>
          <a:prstGeom prst="rect">
            <a:avLst/>
          </a:prstGeom>
          <a:noFill/>
          <a:ln>
            <a:noFill/>
          </a:ln>
        </p:spPr>
      </p:pic>
      <p:pic>
        <p:nvPicPr>
          <p:cNvPr id="501" name="Google Shape;501;p89"/>
          <p:cNvPicPr preferRelativeResize="0"/>
          <p:nvPr/>
        </p:nvPicPr>
        <p:blipFill rotWithShape="1">
          <a:blip r:embed="rId4">
            <a:alphaModFix/>
          </a:blip>
          <a:srcRect/>
          <a:stretch/>
        </p:blipFill>
        <p:spPr>
          <a:xfrm>
            <a:off x="6298784" y="6374040"/>
            <a:ext cx="2557636" cy="27432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2"/>
        <p:cNvGrpSpPr/>
        <p:nvPr/>
      </p:nvGrpSpPr>
      <p:grpSpPr>
        <a:xfrm>
          <a:off x="0" y="0"/>
          <a:ext cx="0" cy="0"/>
          <a:chOff x="0" y="0"/>
          <a:chExt cx="0" cy="0"/>
        </a:xfrm>
      </p:grpSpPr>
      <p:sp>
        <p:nvSpPr>
          <p:cNvPr id="503" name="Google Shape;503;p90"/>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3000"/>
              <a:buFont typeface="Encode Sans Black"/>
              <a:buNone/>
              <a:defRPr sz="3000" b="0"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04" name="Google Shape;504;p9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5" name="Google Shape;505;p9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6" name="Google Shape;506;p90"/>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NEW Title Slide">
  <p:cSld name="NEW Title Slide">
    <p:bg>
      <p:bgPr>
        <a:solidFill>
          <a:schemeClr val="lt2"/>
        </a:solidFill>
        <a:effectLst/>
      </p:bgPr>
    </p:bg>
    <p:spTree>
      <p:nvGrpSpPr>
        <p:cNvPr id="1" name="Shape 507"/>
        <p:cNvGrpSpPr/>
        <p:nvPr/>
      </p:nvGrpSpPr>
      <p:grpSpPr>
        <a:xfrm>
          <a:off x="0" y="0"/>
          <a:ext cx="0" cy="0"/>
          <a:chOff x="0" y="0"/>
          <a:chExt cx="0" cy="0"/>
        </a:xfrm>
      </p:grpSpPr>
      <p:pic>
        <p:nvPicPr>
          <p:cNvPr id="508" name="Google Shape;508;p91" descr="UW_W Logo_White.png"/>
          <p:cNvPicPr preferRelativeResize="0"/>
          <p:nvPr/>
        </p:nvPicPr>
        <p:blipFill rotWithShape="1">
          <a:blip r:embed="rId2">
            <a:alphaModFix/>
          </a:blip>
          <a:srcRect/>
          <a:stretch/>
        </p:blipFill>
        <p:spPr>
          <a:xfrm>
            <a:off x="7483915" y="5945854"/>
            <a:ext cx="1371600" cy="923544"/>
          </a:xfrm>
          <a:prstGeom prst="rect">
            <a:avLst/>
          </a:prstGeom>
          <a:noFill/>
          <a:ln>
            <a:noFill/>
          </a:ln>
        </p:spPr>
      </p:pic>
      <p:sp>
        <p:nvSpPr>
          <p:cNvPr id="509" name="Google Shape;509;p91"/>
          <p:cNvSpPr txBox="1">
            <a:spLocks noGrp="1"/>
          </p:cNvSpPr>
          <p:nvPr>
            <p:ph type="body" idx="1"/>
          </p:nvPr>
        </p:nvSpPr>
        <p:spPr>
          <a:xfrm>
            <a:off x="671757" y="1332224"/>
            <a:ext cx="6972300" cy="24270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1000"/>
              </a:spcBef>
              <a:spcAft>
                <a:spcPts val="0"/>
              </a:spcAft>
              <a:buClr>
                <a:schemeClr val="dk2"/>
              </a:buClr>
              <a:buSzPts val="5000"/>
              <a:buFont typeface="Arial"/>
              <a:buNone/>
              <a:defRPr sz="5000" b="0" i="0" u="none" strike="noStrike" cap="none">
                <a:solidFill>
                  <a:schemeClr val="dk2"/>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10" name="Google Shape;510;p91" descr="Bar_RtAngle_7502_RGB.png"/>
          <p:cNvPicPr preferRelativeResize="0"/>
          <p:nvPr/>
        </p:nvPicPr>
        <p:blipFill rotWithShape="1">
          <a:blip r:embed="rId3">
            <a:alphaModFix/>
          </a:blip>
          <a:srcRect/>
          <a:stretch/>
        </p:blipFill>
        <p:spPr>
          <a:xfrm>
            <a:off x="813587" y="4006085"/>
            <a:ext cx="2284303" cy="112770"/>
          </a:xfrm>
          <a:prstGeom prst="rect">
            <a:avLst/>
          </a:prstGeom>
          <a:noFill/>
          <a:ln>
            <a:noFill/>
          </a:ln>
        </p:spPr>
      </p:pic>
      <p:sp>
        <p:nvSpPr>
          <p:cNvPr id="511" name="Google Shape;511;p91"/>
          <p:cNvSpPr txBox="1">
            <a:spLocks noGrp="1"/>
          </p:cNvSpPr>
          <p:nvPr>
            <p:ph type="body" idx="2"/>
          </p:nvPr>
        </p:nvSpPr>
        <p:spPr>
          <a:xfrm>
            <a:off x="671756" y="4303360"/>
            <a:ext cx="6626400" cy="16425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228600" algn="l" rtl="0">
              <a:spcBef>
                <a:spcPts val="320"/>
              </a:spcBef>
              <a:spcAft>
                <a:spcPts val="0"/>
              </a:spcAft>
              <a:buClr>
                <a:schemeClr val="dk2"/>
              </a:buClr>
              <a:buSzPts val="1600"/>
              <a:buFont typeface="Arial"/>
              <a:buNone/>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12" name="Google Shape;512;p91"/>
          <p:cNvPicPr preferRelativeResize="0"/>
          <p:nvPr/>
        </p:nvPicPr>
        <p:blipFill rotWithShape="1">
          <a:blip r:embed="rId4">
            <a:alphaModFix/>
          </a:blip>
          <a:srcRect/>
          <a:stretch/>
        </p:blipFill>
        <p:spPr>
          <a:xfrm>
            <a:off x="6400800" y="228600"/>
            <a:ext cx="2517866" cy="573074"/>
          </a:xfrm>
          <a:prstGeom prst="rect">
            <a:avLst/>
          </a:prstGeom>
          <a:noFill/>
          <a:ln>
            <a:noFill/>
          </a:ln>
        </p:spPr>
      </p:pic>
      <p:pic>
        <p:nvPicPr>
          <p:cNvPr id="513" name="Google Shape;513;p91"/>
          <p:cNvPicPr preferRelativeResize="0"/>
          <p:nvPr/>
        </p:nvPicPr>
        <p:blipFill rotWithShape="1">
          <a:blip r:embed="rId5">
            <a:alphaModFix/>
          </a:blip>
          <a:srcRect/>
          <a:stretch/>
        </p:blipFill>
        <p:spPr>
          <a:xfrm>
            <a:off x="7483796" y="5936474"/>
            <a:ext cx="1371719" cy="920576"/>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NEW Section Title Slide" type="title">
  <p:cSld name="TITLE">
    <p:spTree>
      <p:nvGrpSpPr>
        <p:cNvPr id="1" name="Shape 514"/>
        <p:cNvGrpSpPr/>
        <p:nvPr/>
      </p:nvGrpSpPr>
      <p:grpSpPr>
        <a:xfrm>
          <a:off x="0" y="0"/>
          <a:ext cx="0" cy="0"/>
          <a:chOff x="0" y="0"/>
          <a:chExt cx="0" cy="0"/>
        </a:xfrm>
      </p:grpSpPr>
      <p:sp>
        <p:nvSpPr>
          <p:cNvPr id="515" name="Google Shape;515;p92"/>
          <p:cNvSpPr txBox="1">
            <a:spLocks noGrp="1"/>
          </p:cNvSpPr>
          <p:nvPr>
            <p:ph type="ctrTitle"/>
          </p:nvPr>
        </p:nvSpPr>
        <p:spPr>
          <a:xfrm>
            <a:off x="554935" y="4464028"/>
            <a:ext cx="6858000" cy="12447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5000"/>
              <a:buFont typeface="Encode Sans Black"/>
              <a:buNone/>
              <a:defRPr sz="5000" b="0"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16" name="Google Shape;516;p92"/>
          <p:cNvSpPr txBox="1">
            <a:spLocks noGrp="1"/>
          </p:cNvSpPr>
          <p:nvPr>
            <p:ph type="subTitle" idx="1"/>
          </p:nvPr>
        </p:nvSpPr>
        <p:spPr>
          <a:xfrm>
            <a:off x="554934" y="3694376"/>
            <a:ext cx="6858000" cy="753900"/>
          </a:xfrm>
          <a:prstGeom prst="rect">
            <a:avLst/>
          </a:prstGeom>
          <a:noFill/>
          <a:ln>
            <a:noFill/>
          </a:ln>
        </p:spPr>
        <p:txBody>
          <a:bodyPr spcFirstLastPara="1" wrap="square" lIns="91425" tIns="45700" rIns="91425" bIns="45700" anchor="b" anchorCtr="0"/>
          <a:lstStyle>
            <a:lvl1pPr marR="0" lvl="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R="0" lvl="1" algn="ctr" rtl="0">
              <a:spcBef>
                <a:spcPts val="300"/>
              </a:spcBef>
              <a:spcAft>
                <a:spcPts val="0"/>
              </a:spcAft>
              <a:buClr>
                <a:schemeClr val="dk2"/>
              </a:buClr>
              <a:buSzPts val="1500"/>
              <a:buFont typeface="Arial"/>
              <a:buNone/>
              <a:defRPr sz="1500" b="1" i="0" u="none" strike="noStrike" cap="none">
                <a:solidFill>
                  <a:schemeClr val="dk2"/>
                </a:solidFill>
                <a:latin typeface="Open Sans"/>
                <a:ea typeface="Open Sans"/>
                <a:cs typeface="Open Sans"/>
                <a:sym typeface="Open Sans"/>
              </a:defRPr>
            </a:lvl2pPr>
            <a:lvl3pPr marR="0" lvl="2" algn="ctr" rtl="0">
              <a:spcBef>
                <a:spcPts val="270"/>
              </a:spcBef>
              <a:spcAft>
                <a:spcPts val="0"/>
              </a:spcAft>
              <a:buClr>
                <a:schemeClr val="dk2"/>
              </a:buClr>
              <a:buSzPts val="1350"/>
              <a:buFont typeface="Arial"/>
              <a:buNone/>
              <a:defRPr sz="1350" b="1" i="0" u="none" strike="noStrike" cap="none">
                <a:solidFill>
                  <a:schemeClr val="dk2"/>
                </a:solidFill>
                <a:latin typeface="Open Sans"/>
                <a:ea typeface="Open Sans"/>
                <a:cs typeface="Open Sans"/>
                <a:sym typeface="Open Sans"/>
              </a:defRPr>
            </a:lvl3pPr>
            <a:lvl4pPr marR="0" lvl="3" algn="ctr" rtl="0">
              <a:spcBef>
                <a:spcPts val="240"/>
              </a:spcBef>
              <a:spcAft>
                <a:spcPts val="0"/>
              </a:spcAft>
              <a:buClr>
                <a:schemeClr val="dk2"/>
              </a:buClr>
              <a:buSzPts val="1200"/>
              <a:buFont typeface="Arial"/>
              <a:buNone/>
              <a:defRPr sz="1200" b="1" i="0" u="none" strike="noStrike" cap="none">
                <a:solidFill>
                  <a:schemeClr val="dk2"/>
                </a:solidFill>
                <a:latin typeface="Open Sans"/>
                <a:ea typeface="Open Sans"/>
                <a:cs typeface="Open Sans"/>
                <a:sym typeface="Open Sans"/>
              </a:defRPr>
            </a:lvl4pPr>
            <a:lvl5pPr marR="0" lvl="4" algn="ctr" rtl="0">
              <a:spcBef>
                <a:spcPts val="240"/>
              </a:spcBef>
              <a:spcAft>
                <a:spcPts val="0"/>
              </a:spcAft>
              <a:buClr>
                <a:schemeClr val="dk2"/>
              </a:buClr>
              <a:buSzPts val="1200"/>
              <a:buFont typeface="Arial"/>
              <a:buNone/>
              <a:defRPr sz="1200" b="1" i="0" u="none" strike="noStrike" cap="none">
                <a:solidFill>
                  <a:schemeClr val="dk2"/>
                </a:solidFill>
                <a:latin typeface="Open Sans"/>
                <a:ea typeface="Open Sans"/>
                <a:cs typeface="Open Sans"/>
                <a:sym typeface="Open Sans"/>
              </a:defRPr>
            </a:lvl5pPr>
            <a:lvl6pPr marR="0" lvl="5"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517" name="Google Shape;517;p92"/>
          <p:cNvSpPr txBox="1">
            <a:spLocks noGrp="1"/>
          </p:cNvSpPr>
          <p:nvPr>
            <p:ph type="sldNum" idx="12"/>
          </p:nvPr>
        </p:nvSpPr>
        <p:spPr>
          <a:xfrm>
            <a:off x="7086600" y="6356351"/>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a:solidFill>
                  <a:schemeClr val="dk1"/>
                </a:solidFill>
                <a:latin typeface="Calibri"/>
                <a:ea typeface="Calibri"/>
                <a:cs typeface="Calibri"/>
                <a:sym typeface="Calibri"/>
              </a:defRPr>
            </a:lvl1pPr>
            <a:lvl2pPr marL="0" marR="0" lvl="1" indent="0" algn="r" rtl="0">
              <a:spcBef>
                <a:spcPts val="0"/>
              </a:spcBef>
              <a:buNone/>
              <a:defRPr sz="1200">
                <a:solidFill>
                  <a:schemeClr val="dk1"/>
                </a:solidFill>
                <a:latin typeface="Calibri"/>
                <a:ea typeface="Calibri"/>
                <a:cs typeface="Calibri"/>
                <a:sym typeface="Calibri"/>
              </a:defRPr>
            </a:lvl2pPr>
            <a:lvl3pPr marL="0" marR="0" lvl="2" indent="0" algn="r" rtl="0">
              <a:spcBef>
                <a:spcPts val="0"/>
              </a:spcBef>
              <a:buNone/>
              <a:defRPr sz="1200">
                <a:solidFill>
                  <a:schemeClr val="dk1"/>
                </a:solidFill>
                <a:latin typeface="Calibri"/>
                <a:ea typeface="Calibri"/>
                <a:cs typeface="Calibri"/>
                <a:sym typeface="Calibri"/>
              </a:defRPr>
            </a:lvl3pPr>
            <a:lvl4pPr marL="0" marR="0" lvl="3" indent="0" algn="r" rtl="0">
              <a:spcBef>
                <a:spcPts val="0"/>
              </a:spcBef>
              <a:buNone/>
              <a:defRPr sz="1200">
                <a:solidFill>
                  <a:schemeClr val="dk1"/>
                </a:solidFill>
                <a:latin typeface="Calibri"/>
                <a:ea typeface="Calibri"/>
                <a:cs typeface="Calibri"/>
                <a:sym typeface="Calibri"/>
              </a:defRPr>
            </a:lvl4pPr>
            <a:lvl5pPr marL="0" marR="0" lvl="4" indent="0" algn="r" rtl="0">
              <a:spcBef>
                <a:spcPts val="0"/>
              </a:spcBef>
              <a:buNone/>
              <a:defRPr sz="1200">
                <a:solidFill>
                  <a:schemeClr val="dk1"/>
                </a:solidFill>
                <a:latin typeface="Calibri"/>
                <a:ea typeface="Calibri"/>
                <a:cs typeface="Calibri"/>
                <a:sym typeface="Calibri"/>
              </a:defRPr>
            </a:lvl5pPr>
            <a:lvl6pPr marL="0" marR="0" lvl="5" indent="0" algn="r" rtl="0">
              <a:spcBef>
                <a:spcPts val="0"/>
              </a:spcBef>
              <a:buNone/>
              <a:defRPr sz="1200">
                <a:solidFill>
                  <a:schemeClr val="dk1"/>
                </a:solidFill>
                <a:latin typeface="Calibri"/>
                <a:ea typeface="Calibri"/>
                <a:cs typeface="Calibri"/>
                <a:sym typeface="Calibri"/>
              </a:defRPr>
            </a:lvl6pPr>
            <a:lvl7pPr marL="0" marR="0" lvl="6" indent="0" algn="r" rtl="0">
              <a:spcBef>
                <a:spcPts val="0"/>
              </a:spcBef>
              <a:buNone/>
              <a:defRPr sz="1200">
                <a:solidFill>
                  <a:schemeClr val="dk1"/>
                </a:solidFill>
                <a:latin typeface="Calibri"/>
                <a:ea typeface="Calibri"/>
                <a:cs typeface="Calibri"/>
                <a:sym typeface="Calibri"/>
              </a:defRPr>
            </a:lvl7pPr>
            <a:lvl8pPr marL="0" marR="0" lvl="7" indent="0" algn="r" rtl="0">
              <a:spcBef>
                <a:spcPts val="0"/>
              </a:spcBef>
              <a:buNone/>
              <a:defRPr sz="1200">
                <a:solidFill>
                  <a:schemeClr val="dk1"/>
                </a:solidFill>
                <a:latin typeface="Calibri"/>
                <a:ea typeface="Calibri"/>
                <a:cs typeface="Calibri"/>
                <a:sym typeface="Calibri"/>
              </a:defRPr>
            </a:lvl8pPr>
            <a:lvl9pPr marL="0" marR="0" lvl="8" indent="0" algn="r" rtl="0">
              <a:spcBef>
                <a:spcPts val="0"/>
              </a:spcBef>
              <a:buNone/>
              <a:defRPr sz="12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518" name="Google Shape;518;p92"/>
          <p:cNvPicPr preferRelativeResize="0"/>
          <p:nvPr/>
        </p:nvPicPr>
        <p:blipFill rotWithShape="1">
          <a:blip r:embed="rId2">
            <a:alphaModFix/>
          </a:blip>
          <a:srcRect/>
          <a:stretch/>
        </p:blipFill>
        <p:spPr>
          <a:xfrm>
            <a:off x="691667" y="5788456"/>
            <a:ext cx="2286198" cy="115834"/>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NEW_Header + Subheader + Content">
  <p:cSld name="NEW_Header + Subheader + Content">
    <p:spTree>
      <p:nvGrpSpPr>
        <p:cNvPr id="1" name="Shape 519"/>
        <p:cNvGrpSpPr/>
        <p:nvPr/>
      </p:nvGrpSpPr>
      <p:grpSpPr>
        <a:xfrm>
          <a:off x="0" y="0"/>
          <a:ext cx="0" cy="0"/>
          <a:chOff x="0" y="0"/>
          <a:chExt cx="0" cy="0"/>
        </a:xfrm>
      </p:grpSpPr>
      <p:sp>
        <p:nvSpPr>
          <p:cNvPr id="520" name="Google Shape;520;p93"/>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dk1"/>
              </a:buClr>
              <a:buSzPts val="3000"/>
              <a:buFont typeface="Arial"/>
              <a:buNone/>
              <a:defRPr sz="3000" b="0" i="0" u="none" strike="noStrike" cap="none">
                <a:solidFill>
                  <a:schemeClr val="dk1"/>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1" name="Google Shape;521;p93"/>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1"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1"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1"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1"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280"/>
              </a:spcBef>
              <a:spcAft>
                <a:spcPts val="0"/>
              </a:spcAft>
              <a:buClr>
                <a:schemeClr val="dk1"/>
              </a:buClr>
              <a:buSzPts val="1400"/>
              <a:buFont typeface="Arial"/>
              <a:buChar char="»"/>
              <a:defRPr sz="1400" b="1"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2" name="Google Shape;522;p93"/>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23" name="Google Shape;523;p93" descr="Bar_RtAngle_7502_RGB.png"/>
          <p:cNvPicPr preferRelativeResize="0"/>
          <p:nvPr/>
        </p:nvPicPr>
        <p:blipFill rotWithShape="1">
          <a:blip r:embed="rId2">
            <a:alphaModFix/>
          </a:blip>
          <a:srcRect/>
          <a:stretch/>
        </p:blipFill>
        <p:spPr>
          <a:xfrm>
            <a:off x="784225" y="1437805"/>
            <a:ext cx="1358184" cy="67050"/>
          </a:xfrm>
          <a:prstGeom prst="rect">
            <a:avLst/>
          </a:prstGeom>
          <a:noFill/>
          <a:ln>
            <a:noFill/>
          </a:ln>
        </p:spPr>
      </p:pic>
      <p:sp>
        <p:nvSpPr>
          <p:cNvPr id="524" name="Google Shape;524;p93"/>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a:solidFill>
                  <a:schemeClr val="dk1"/>
                </a:solidFill>
                <a:latin typeface="Calibri"/>
                <a:ea typeface="Calibri"/>
                <a:cs typeface="Calibri"/>
                <a:sym typeface="Calibri"/>
              </a:defRPr>
            </a:lvl1pPr>
            <a:lvl2pPr marL="0" marR="0" lvl="1" indent="0" algn="r" rtl="0">
              <a:spcBef>
                <a:spcPts val="0"/>
              </a:spcBef>
              <a:buNone/>
              <a:defRPr sz="1200">
                <a:solidFill>
                  <a:schemeClr val="dk1"/>
                </a:solidFill>
                <a:latin typeface="Calibri"/>
                <a:ea typeface="Calibri"/>
                <a:cs typeface="Calibri"/>
                <a:sym typeface="Calibri"/>
              </a:defRPr>
            </a:lvl2pPr>
            <a:lvl3pPr marL="0" marR="0" lvl="2" indent="0" algn="r" rtl="0">
              <a:spcBef>
                <a:spcPts val="0"/>
              </a:spcBef>
              <a:buNone/>
              <a:defRPr sz="1200">
                <a:solidFill>
                  <a:schemeClr val="dk1"/>
                </a:solidFill>
                <a:latin typeface="Calibri"/>
                <a:ea typeface="Calibri"/>
                <a:cs typeface="Calibri"/>
                <a:sym typeface="Calibri"/>
              </a:defRPr>
            </a:lvl3pPr>
            <a:lvl4pPr marL="0" marR="0" lvl="3" indent="0" algn="r" rtl="0">
              <a:spcBef>
                <a:spcPts val="0"/>
              </a:spcBef>
              <a:buNone/>
              <a:defRPr sz="1200">
                <a:solidFill>
                  <a:schemeClr val="dk1"/>
                </a:solidFill>
                <a:latin typeface="Calibri"/>
                <a:ea typeface="Calibri"/>
                <a:cs typeface="Calibri"/>
                <a:sym typeface="Calibri"/>
              </a:defRPr>
            </a:lvl4pPr>
            <a:lvl5pPr marL="0" marR="0" lvl="4" indent="0" algn="r" rtl="0">
              <a:spcBef>
                <a:spcPts val="0"/>
              </a:spcBef>
              <a:buNone/>
              <a:defRPr sz="1200">
                <a:solidFill>
                  <a:schemeClr val="dk1"/>
                </a:solidFill>
                <a:latin typeface="Calibri"/>
                <a:ea typeface="Calibri"/>
                <a:cs typeface="Calibri"/>
                <a:sym typeface="Calibri"/>
              </a:defRPr>
            </a:lvl5pPr>
            <a:lvl6pPr marL="0" marR="0" lvl="5" indent="0" algn="r" rtl="0">
              <a:spcBef>
                <a:spcPts val="0"/>
              </a:spcBef>
              <a:buNone/>
              <a:defRPr sz="1200">
                <a:solidFill>
                  <a:schemeClr val="dk1"/>
                </a:solidFill>
                <a:latin typeface="Calibri"/>
                <a:ea typeface="Calibri"/>
                <a:cs typeface="Calibri"/>
                <a:sym typeface="Calibri"/>
              </a:defRPr>
            </a:lvl6pPr>
            <a:lvl7pPr marL="0" marR="0" lvl="6" indent="0" algn="r" rtl="0">
              <a:spcBef>
                <a:spcPts val="0"/>
              </a:spcBef>
              <a:buNone/>
              <a:defRPr sz="1200">
                <a:solidFill>
                  <a:schemeClr val="dk1"/>
                </a:solidFill>
                <a:latin typeface="Calibri"/>
                <a:ea typeface="Calibri"/>
                <a:cs typeface="Calibri"/>
                <a:sym typeface="Calibri"/>
              </a:defRPr>
            </a:lvl7pPr>
            <a:lvl8pPr marL="0" marR="0" lvl="7" indent="0" algn="r" rtl="0">
              <a:spcBef>
                <a:spcPts val="0"/>
              </a:spcBef>
              <a:buNone/>
              <a:defRPr sz="1200">
                <a:solidFill>
                  <a:schemeClr val="dk1"/>
                </a:solidFill>
                <a:latin typeface="Calibri"/>
                <a:ea typeface="Calibri"/>
                <a:cs typeface="Calibri"/>
                <a:sym typeface="Calibri"/>
              </a:defRPr>
            </a:lvl8pPr>
            <a:lvl9pPr marL="0" marR="0" lvl="8" indent="0" algn="r" rtl="0">
              <a:spcBef>
                <a:spcPts val="0"/>
              </a:spcBef>
              <a:buNone/>
              <a:defRPr sz="12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NEW Header + Graphic">
  <p:cSld name="NEW Header + Graphic">
    <p:spTree>
      <p:nvGrpSpPr>
        <p:cNvPr id="1" name="Shape 525"/>
        <p:cNvGrpSpPr/>
        <p:nvPr/>
      </p:nvGrpSpPr>
      <p:grpSpPr>
        <a:xfrm>
          <a:off x="0" y="0"/>
          <a:ext cx="0" cy="0"/>
          <a:chOff x="0" y="0"/>
          <a:chExt cx="0" cy="0"/>
        </a:xfrm>
      </p:grpSpPr>
      <p:sp>
        <p:nvSpPr>
          <p:cNvPr id="526" name="Google Shape;526;p94"/>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dk2"/>
              </a:buClr>
              <a:buSzPts val="2400"/>
              <a:buFont typeface="Arial"/>
              <a:buNone/>
              <a:defRPr sz="2400" b="0" i="0" u="none" strike="noStrike" cap="none">
                <a:solidFill>
                  <a:schemeClr val="dk2"/>
                </a:solidFill>
                <a:latin typeface="Calibri"/>
                <a:ea typeface="Calibri"/>
                <a:cs typeface="Calibri"/>
                <a:sym typeface="Calibri"/>
              </a:defRPr>
            </a:lvl1pPr>
            <a:lvl2pPr marR="0" lvl="1"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R="0" lvl="2"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R="0" lvl="3"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R="0" lvl="4"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7" name="Google Shape;527;p94"/>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dk1"/>
              </a:buClr>
              <a:buSzPts val="3000"/>
              <a:buFont typeface="Arial"/>
              <a:buNone/>
              <a:defRPr sz="3000" b="0" i="0" u="none" strike="noStrike" cap="none">
                <a:solidFill>
                  <a:schemeClr val="dk1"/>
                </a:solidFill>
                <a:latin typeface="Arial Black"/>
                <a:ea typeface="Arial Black"/>
                <a:cs typeface="Arial Black"/>
                <a:sym typeface="Arial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28" name="Google Shape;528;p94" descr="Bar_RtAngle_7502_RGB.png"/>
          <p:cNvPicPr preferRelativeResize="0"/>
          <p:nvPr/>
        </p:nvPicPr>
        <p:blipFill rotWithShape="1">
          <a:blip r:embed="rId2">
            <a:alphaModFix/>
          </a:blip>
          <a:srcRect/>
          <a:stretch/>
        </p:blipFill>
        <p:spPr>
          <a:xfrm>
            <a:off x="784225" y="1437805"/>
            <a:ext cx="1358184" cy="67050"/>
          </a:xfrm>
          <a:prstGeom prst="rect">
            <a:avLst/>
          </a:prstGeom>
          <a:noFill/>
          <a:ln>
            <a:noFill/>
          </a:ln>
        </p:spPr>
      </p:pic>
      <p:sp>
        <p:nvSpPr>
          <p:cNvPr id="529" name="Google Shape;529;p94"/>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a:solidFill>
                  <a:schemeClr val="dk1"/>
                </a:solidFill>
                <a:latin typeface="Calibri"/>
                <a:ea typeface="Calibri"/>
                <a:cs typeface="Calibri"/>
                <a:sym typeface="Calibri"/>
              </a:defRPr>
            </a:lvl1pPr>
            <a:lvl2pPr marL="0" marR="0" lvl="1" indent="0" algn="r" rtl="0">
              <a:spcBef>
                <a:spcPts val="0"/>
              </a:spcBef>
              <a:buNone/>
              <a:defRPr sz="1200">
                <a:solidFill>
                  <a:schemeClr val="dk1"/>
                </a:solidFill>
                <a:latin typeface="Calibri"/>
                <a:ea typeface="Calibri"/>
                <a:cs typeface="Calibri"/>
                <a:sym typeface="Calibri"/>
              </a:defRPr>
            </a:lvl2pPr>
            <a:lvl3pPr marL="0" marR="0" lvl="2" indent="0" algn="r" rtl="0">
              <a:spcBef>
                <a:spcPts val="0"/>
              </a:spcBef>
              <a:buNone/>
              <a:defRPr sz="1200">
                <a:solidFill>
                  <a:schemeClr val="dk1"/>
                </a:solidFill>
                <a:latin typeface="Calibri"/>
                <a:ea typeface="Calibri"/>
                <a:cs typeface="Calibri"/>
                <a:sym typeface="Calibri"/>
              </a:defRPr>
            </a:lvl3pPr>
            <a:lvl4pPr marL="0" marR="0" lvl="3" indent="0" algn="r" rtl="0">
              <a:spcBef>
                <a:spcPts val="0"/>
              </a:spcBef>
              <a:buNone/>
              <a:defRPr sz="1200">
                <a:solidFill>
                  <a:schemeClr val="dk1"/>
                </a:solidFill>
                <a:latin typeface="Calibri"/>
                <a:ea typeface="Calibri"/>
                <a:cs typeface="Calibri"/>
                <a:sym typeface="Calibri"/>
              </a:defRPr>
            </a:lvl4pPr>
            <a:lvl5pPr marL="0" marR="0" lvl="4" indent="0" algn="r" rtl="0">
              <a:spcBef>
                <a:spcPts val="0"/>
              </a:spcBef>
              <a:buNone/>
              <a:defRPr sz="1200">
                <a:solidFill>
                  <a:schemeClr val="dk1"/>
                </a:solidFill>
                <a:latin typeface="Calibri"/>
                <a:ea typeface="Calibri"/>
                <a:cs typeface="Calibri"/>
                <a:sym typeface="Calibri"/>
              </a:defRPr>
            </a:lvl5pPr>
            <a:lvl6pPr marL="0" marR="0" lvl="5" indent="0" algn="r" rtl="0">
              <a:spcBef>
                <a:spcPts val="0"/>
              </a:spcBef>
              <a:buNone/>
              <a:defRPr sz="1200">
                <a:solidFill>
                  <a:schemeClr val="dk1"/>
                </a:solidFill>
                <a:latin typeface="Calibri"/>
                <a:ea typeface="Calibri"/>
                <a:cs typeface="Calibri"/>
                <a:sym typeface="Calibri"/>
              </a:defRPr>
            </a:lvl6pPr>
            <a:lvl7pPr marL="0" marR="0" lvl="6" indent="0" algn="r" rtl="0">
              <a:spcBef>
                <a:spcPts val="0"/>
              </a:spcBef>
              <a:buNone/>
              <a:defRPr sz="1200">
                <a:solidFill>
                  <a:schemeClr val="dk1"/>
                </a:solidFill>
                <a:latin typeface="Calibri"/>
                <a:ea typeface="Calibri"/>
                <a:cs typeface="Calibri"/>
                <a:sym typeface="Calibri"/>
              </a:defRPr>
            </a:lvl7pPr>
            <a:lvl8pPr marL="0" marR="0" lvl="7" indent="0" algn="r" rtl="0">
              <a:spcBef>
                <a:spcPts val="0"/>
              </a:spcBef>
              <a:buNone/>
              <a:defRPr sz="1200">
                <a:solidFill>
                  <a:schemeClr val="dk1"/>
                </a:solidFill>
                <a:latin typeface="Calibri"/>
                <a:ea typeface="Calibri"/>
                <a:cs typeface="Calibri"/>
                <a:sym typeface="Calibri"/>
              </a:defRPr>
            </a:lvl8pPr>
            <a:lvl9pPr marL="0" marR="0" lvl="8" indent="0" algn="r" rtl="0">
              <a:spcBef>
                <a:spcPts val="0"/>
              </a:spcBef>
              <a:buNone/>
              <a:defRPr sz="12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NEW Two Content">
  <p:cSld name="NEW Two Content">
    <p:spTree>
      <p:nvGrpSpPr>
        <p:cNvPr id="1" name="Shape 530"/>
        <p:cNvGrpSpPr/>
        <p:nvPr/>
      </p:nvGrpSpPr>
      <p:grpSpPr>
        <a:xfrm>
          <a:off x="0" y="0"/>
          <a:ext cx="0" cy="0"/>
          <a:chOff x="0" y="0"/>
          <a:chExt cx="0" cy="0"/>
        </a:xfrm>
      </p:grpSpPr>
      <p:sp>
        <p:nvSpPr>
          <p:cNvPr id="531" name="Google Shape;531;p95"/>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dk1"/>
              </a:buClr>
              <a:buSzPts val="3000"/>
              <a:buFont typeface="Arial"/>
              <a:buNone/>
              <a:defRPr sz="3000" b="0" i="0" u="none" strike="noStrike" cap="none">
                <a:solidFill>
                  <a:schemeClr val="dk1"/>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32" name="Google Shape;532;p95" descr="Bar_RtAngle_7502_RGB.png"/>
          <p:cNvPicPr preferRelativeResize="0"/>
          <p:nvPr/>
        </p:nvPicPr>
        <p:blipFill rotWithShape="1">
          <a:blip r:embed="rId2">
            <a:alphaModFix/>
          </a:blip>
          <a:srcRect/>
          <a:stretch/>
        </p:blipFill>
        <p:spPr>
          <a:xfrm>
            <a:off x="784225" y="1437805"/>
            <a:ext cx="1358184" cy="67050"/>
          </a:xfrm>
          <a:prstGeom prst="rect">
            <a:avLst/>
          </a:prstGeom>
          <a:noFill/>
          <a:ln>
            <a:noFill/>
          </a:ln>
        </p:spPr>
      </p:pic>
      <p:sp>
        <p:nvSpPr>
          <p:cNvPr id="533" name="Google Shape;533;p95"/>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a:solidFill>
                  <a:schemeClr val="dk1"/>
                </a:solidFill>
                <a:latin typeface="Calibri"/>
                <a:ea typeface="Calibri"/>
                <a:cs typeface="Calibri"/>
                <a:sym typeface="Calibri"/>
              </a:defRPr>
            </a:lvl1pPr>
            <a:lvl2pPr marL="0" marR="0" lvl="1" indent="0" algn="r" rtl="0">
              <a:spcBef>
                <a:spcPts val="0"/>
              </a:spcBef>
              <a:buNone/>
              <a:defRPr sz="1200">
                <a:solidFill>
                  <a:schemeClr val="dk1"/>
                </a:solidFill>
                <a:latin typeface="Calibri"/>
                <a:ea typeface="Calibri"/>
                <a:cs typeface="Calibri"/>
                <a:sym typeface="Calibri"/>
              </a:defRPr>
            </a:lvl2pPr>
            <a:lvl3pPr marL="0" marR="0" lvl="2" indent="0" algn="r" rtl="0">
              <a:spcBef>
                <a:spcPts val="0"/>
              </a:spcBef>
              <a:buNone/>
              <a:defRPr sz="1200">
                <a:solidFill>
                  <a:schemeClr val="dk1"/>
                </a:solidFill>
                <a:latin typeface="Calibri"/>
                <a:ea typeface="Calibri"/>
                <a:cs typeface="Calibri"/>
                <a:sym typeface="Calibri"/>
              </a:defRPr>
            </a:lvl3pPr>
            <a:lvl4pPr marL="0" marR="0" lvl="3" indent="0" algn="r" rtl="0">
              <a:spcBef>
                <a:spcPts val="0"/>
              </a:spcBef>
              <a:buNone/>
              <a:defRPr sz="1200">
                <a:solidFill>
                  <a:schemeClr val="dk1"/>
                </a:solidFill>
                <a:latin typeface="Calibri"/>
                <a:ea typeface="Calibri"/>
                <a:cs typeface="Calibri"/>
                <a:sym typeface="Calibri"/>
              </a:defRPr>
            </a:lvl4pPr>
            <a:lvl5pPr marL="0" marR="0" lvl="4" indent="0" algn="r" rtl="0">
              <a:spcBef>
                <a:spcPts val="0"/>
              </a:spcBef>
              <a:buNone/>
              <a:defRPr sz="1200">
                <a:solidFill>
                  <a:schemeClr val="dk1"/>
                </a:solidFill>
                <a:latin typeface="Calibri"/>
                <a:ea typeface="Calibri"/>
                <a:cs typeface="Calibri"/>
                <a:sym typeface="Calibri"/>
              </a:defRPr>
            </a:lvl5pPr>
            <a:lvl6pPr marL="0" marR="0" lvl="5" indent="0" algn="r" rtl="0">
              <a:spcBef>
                <a:spcPts val="0"/>
              </a:spcBef>
              <a:buNone/>
              <a:defRPr sz="1200">
                <a:solidFill>
                  <a:schemeClr val="dk1"/>
                </a:solidFill>
                <a:latin typeface="Calibri"/>
                <a:ea typeface="Calibri"/>
                <a:cs typeface="Calibri"/>
                <a:sym typeface="Calibri"/>
              </a:defRPr>
            </a:lvl6pPr>
            <a:lvl7pPr marL="0" marR="0" lvl="6" indent="0" algn="r" rtl="0">
              <a:spcBef>
                <a:spcPts val="0"/>
              </a:spcBef>
              <a:buNone/>
              <a:defRPr sz="1200">
                <a:solidFill>
                  <a:schemeClr val="dk1"/>
                </a:solidFill>
                <a:latin typeface="Calibri"/>
                <a:ea typeface="Calibri"/>
                <a:cs typeface="Calibri"/>
                <a:sym typeface="Calibri"/>
              </a:defRPr>
            </a:lvl7pPr>
            <a:lvl8pPr marL="0" marR="0" lvl="7" indent="0" algn="r" rtl="0">
              <a:spcBef>
                <a:spcPts val="0"/>
              </a:spcBef>
              <a:buNone/>
              <a:defRPr sz="1200">
                <a:solidFill>
                  <a:schemeClr val="dk1"/>
                </a:solidFill>
                <a:latin typeface="Calibri"/>
                <a:ea typeface="Calibri"/>
                <a:cs typeface="Calibri"/>
                <a:sym typeface="Calibri"/>
              </a:defRPr>
            </a:lvl8pPr>
            <a:lvl9pPr marL="0" marR="0" lvl="8" indent="0" algn="r" rtl="0">
              <a:spcBef>
                <a:spcPts val="0"/>
              </a:spcBef>
              <a:buNone/>
              <a:defRPr sz="12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34" name="Google Shape;534;p95"/>
          <p:cNvSpPr txBox="1">
            <a:spLocks noGrp="1"/>
          </p:cNvSpPr>
          <p:nvPr>
            <p:ph type="body" idx="2"/>
          </p:nvPr>
        </p:nvSpPr>
        <p:spPr>
          <a:xfrm>
            <a:off x="4811025" y="1736725"/>
            <a:ext cx="4023300" cy="40149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5" name="Google Shape;535;p95"/>
          <p:cNvSpPr txBox="1">
            <a:spLocks noGrp="1"/>
          </p:cNvSpPr>
          <p:nvPr>
            <p:ph type="body" idx="3"/>
          </p:nvPr>
        </p:nvSpPr>
        <p:spPr>
          <a:xfrm>
            <a:off x="658523" y="1736725"/>
            <a:ext cx="4023300" cy="4014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NEW Comparison">
  <p:cSld name="NEW Comparison">
    <p:spTree>
      <p:nvGrpSpPr>
        <p:cNvPr id="1" name="Shape 536"/>
        <p:cNvGrpSpPr/>
        <p:nvPr/>
      </p:nvGrpSpPr>
      <p:grpSpPr>
        <a:xfrm>
          <a:off x="0" y="0"/>
          <a:ext cx="0" cy="0"/>
          <a:chOff x="0" y="0"/>
          <a:chExt cx="0" cy="0"/>
        </a:xfrm>
      </p:grpSpPr>
      <p:sp>
        <p:nvSpPr>
          <p:cNvPr id="537" name="Google Shape;537;p9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dk1"/>
              </a:buClr>
              <a:buSzPts val="3000"/>
              <a:buFont typeface="Arial"/>
              <a:buNone/>
              <a:defRPr sz="3000" b="0" i="0" u="none" strike="noStrike" cap="none">
                <a:solidFill>
                  <a:schemeClr val="dk1"/>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38" name="Google Shape;538;p96" descr="Bar_RtAngle_7502_RGB.png"/>
          <p:cNvPicPr preferRelativeResize="0"/>
          <p:nvPr/>
        </p:nvPicPr>
        <p:blipFill rotWithShape="1">
          <a:blip r:embed="rId2">
            <a:alphaModFix/>
          </a:blip>
          <a:srcRect/>
          <a:stretch/>
        </p:blipFill>
        <p:spPr>
          <a:xfrm>
            <a:off x="784225" y="1437805"/>
            <a:ext cx="1358184" cy="67050"/>
          </a:xfrm>
          <a:prstGeom prst="rect">
            <a:avLst/>
          </a:prstGeom>
          <a:noFill/>
          <a:ln>
            <a:noFill/>
          </a:ln>
        </p:spPr>
      </p:pic>
      <p:sp>
        <p:nvSpPr>
          <p:cNvPr id="539" name="Google Shape;539;p96"/>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a:solidFill>
                  <a:schemeClr val="dk1"/>
                </a:solidFill>
                <a:latin typeface="Calibri"/>
                <a:ea typeface="Calibri"/>
                <a:cs typeface="Calibri"/>
                <a:sym typeface="Calibri"/>
              </a:defRPr>
            </a:lvl1pPr>
            <a:lvl2pPr marL="0" marR="0" lvl="1" indent="0" algn="r" rtl="0">
              <a:spcBef>
                <a:spcPts val="0"/>
              </a:spcBef>
              <a:buNone/>
              <a:defRPr sz="1200">
                <a:solidFill>
                  <a:schemeClr val="dk1"/>
                </a:solidFill>
                <a:latin typeface="Calibri"/>
                <a:ea typeface="Calibri"/>
                <a:cs typeface="Calibri"/>
                <a:sym typeface="Calibri"/>
              </a:defRPr>
            </a:lvl2pPr>
            <a:lvl3pPr marL="0" marR="0" lvl="2" indent="0" algn="r" rtl="0">
              <a:spcBef>
                <a:spcPts val="0"/>
              </a:spcBef>
              <a:buNone/>
              <a:defRPr sz="1200">
                <a:solidFill>
                  <a:schemeClr val="dk1"/>
                </a:solidFill>
                <a:latin typeface="Calibri"/>
                <a:ea typeface="Calibri"/>
                <a:cs typeface="Calibri"/>
                <a:sym typeface="Calibri"/>
              </a:defRPr>
            </a:lvl3pPr>
            <a:lvl4pPr marL="0" marR="0" lvl="3" indent="0" algn="r" rtl="0">
              <a:spcBef>
                <a:spcPts val="0"/>
              </a:spcBef>
              <a:buNone/>
              <a:defRPr sz="1200">
                <a:solidFill>
                  <a:schemeClr val="dk1"/>
                </a:solidFill>
                <a:latin typeface="Calibri"/>
                <a:ea typeface="Calibri"/>
                <a:cs typeface="Calibri"/>
                <a:sym typeface="Calibri"/>
              </a:defRPr>
            </a:lvl4pPr>
            <a:lvl5pPr marL="0" marR="0" lvl="4" indent="0" algn="r" rtl="0">
              <a:spcBef>
                <a:spcPts val="0"/>
              </a:spcBef>
              <a:buNone/>
              <a:defRPr sz="1200">
                <a:solidFill>
                  <a:schemeClr val="dk1"/>
                </a:solidFill>
                <a:latin typeface="Calibri"/>
                <a:ea typeface="Calibri"/>
                <a:cs typeface="Calibri"/>
                <a:sym typeface="Calibri"/>
              </a:defRPr>
            </a:lvl5pPr>
            <a:lvl6pPr marL="0" marR="0" lvl="5" indent="0" algn="r" rtl="0">
              <a:spcBef>
                <a:spcPts val="0"/>
              </a:spcBef>
              <a:buNone/>
              <a:defRPr sz="1200">
                <a:solidFill>
                  <a:schemeClr val="dk1"/>
                </a:solidFill>
                <a:latin typeface="Calibri"/>
                <a:ea typeface="Calibri"/>
                <a:cs typeface="Calibri"/>
                <a:sym typeface="Calibri"/>
              </a:defRPr>
            </a:lvl6pPr>
            <a:lvl7pPr marL="0" marR="0" lvl="6" indent="0" algn="r" rtl="0">
              <a:spcBef>
                <a:spcPts val="0"/>
              </a:spcBef>
              <a:buNone/>
              <a:defRPr sz="1200">
                <a:solidFill>
                  <a:schemeClr val="dk1"/>
                </a:solidFill>
                <a:latin typeface="Calibri"/>
                <a:ea typeface="Calibri"/>
                <a:cs typeface="Calibri"/>
                <a:sym typeface="Calibri"/>
              </a:defRPr>
            </a:lvl7pPr>
            <a:lvl8pPr marL="0" marR="0" lvl="7" indent="0" algn="r" rtl="0">
              <a:spcBef>
                <a:spcPts val="0"/>
              </a:spcBef>
              <a:buNone/>
              <a:defRPr sz="1200">
                <a:solidFill>
                  <a:schemeClr val="dk1"/>
                </a:solidFill>
                <a:latin typeface="Calibri"/>
                <a:ea typeface="Calibri"/>
                <a:cs typeface="Calibri"/>
                <a:sym typeface="Calibri"/>
              </a:defRPr>
            </a:lvl8pPr>
            <a:lvl9pPr marL="0" marR="0" lvl="8" indent="0" algn="r" rtl="0">
              <a:spcBef>
                <a:spcPts val="0"/>
              </a:spcBef>
              <a:buNone/>
              <a:defRPr sz="12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40" name="Google Shape;540;p96"/>
          <p:cNvSpPr txBox="1">
            <a:spLocks noGrp="1"/>
          </p:cNvSpPr>
          <p:nvPr>
            <p:ph type="body" idx="2"/>
          </p:nvPr>
        </p:nvSpPr>
        <p:spPr>
          <a:xfrm>
            <a:off x="4811025" y="2559423"/>
            <a:ext cx="4023300" cy="31920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1" name="Google Shape;541;p96"/>
          <p:cNvSpPr txBox="1">
            <a:spLocks noGrp="1"/>
          </p:cNvSpPr>
          <p:nvPr>
            <p:ph type="body" idx="3"/>
          </p:nvPr>
        </p:nvSpPr>
        <p:spPr>
          <a:xfrm>
            <a:off x="658523" y="2559423"/>
            <a:ext cx="4023300" cy="31914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2" name="Google Shape;542;p96"/>
          <p:cNvSpPr txBox="1">
            <a:spLocks noGrp="1"/>
          </p:cNvSpPr>
          <p:nvPr>
            <p:ph type="body" idx="4"/>
          </p:nvPr>
        </p:nvSpPr>
        <p:spPr>
          <a:xfrm>
            <a:off x="658523" y="1620183"/>
            <a:ext cx="4023300" cy="8238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2"/>
              </a:buClr>
              <a:buSzPts val="2400"/>
              <a:buFont typeface="Arial"/>
              <a:buNone/>
              <a:defRPr sz="2400" b="1" i="0" u="none" strike="noStrike" cap="none">
                <a:solidFill>
                  <a:schemeClr val="dk2"/>
                </a:solidFill>
                <a:latin typeface="Arial"/>
                <a:ea typeface="Arial"/>
                <a:cs typeface="Arial"/>
                <a:sym typeface="Arial"/>
              </a:defRPr>
            </a:lvl1pPr>
            <a:lvl2pPr marL="914400" marR="0" lvl="1" indent="-228600" algn="l" rtl="0">
              <a:spcBef>
                <a:spcPts val="300"/>
              </a:spcBef>
              <a:spcAft>
                <a:spcPts val="0"/>
              </a:spcAft>
              <a:buClr>
                <a:schemeClr val="dk2"/>
              </a:buClr>
              <a:buSzPts val="1500"/>
              <a:buFont typeface="Arial"/>
              <a:buNone/>
              <a:defRPr sz="1500" b="1" i="0" u="none" strike="noStrike" cap="none">
                <a:solidFill>
                  <a:schemeClr val="dk2"/>
                </a:solidFill>
                <a:latin typeface="Open Sans"/>
                <a:ea typeface="Open Sans"/>
                <a:cs typeface="Open Sans"/>
                <a:sym typeface="Open Sans"/>
              </a:defRPr>
            </a:lvl2pPr>
            <a:lvl3pPr marL="1371600" marR="0" lvl="2" indent="-228600" algn="l" rtl="0">
              <a:spcBef>
                <a:spcPts val="270"/>
              </a:spcBef>
              <a:spcAft>
                <a:spcPts val="0"/>
              </a:spcAft>
              <a:buClr>
                <a:schemeClr val="dk2"/>
              </a:buClr>
              <a:buSzPts val="1350"/>
              <a:buFont typeface="Arial"/>
              <a:buNone/>
              <a:defRPr sz="1350" b="1" i="0" u="none" strike="noStrike" cap="none">
                <a:solidFill>
                  <a:schemeClr val="dk2"/>
                </a:solidFill>
                <a:latin typeface="Open Sans"/>
                <a:ea typeface="Open Sans"/>
                <a:cs typeface="Open Sans"/>
                <a:sym typeface="Open Sans"/>
              </a:defRPr>
            </a:lvl3pPr>
            <a:lvl4pPr marL="1828800" marR="0" lvl="3" indent="-228600" algn="l" rtl="0">
              <a:spcBef>
                <a:spcPts val="240"/>
              </a:spcBef>
              <a:spcAft>
                <a:spcPts val="0"/>
              </a:spcAft>
              <a:buClr>
                <a:schemeClr val="dk2"/>
              </a:buClr>
              <a:buSzPts val="1200"/>
              <a:buFont typeface="Arial"/>
              <a:buNone/>
              <a:defRPr sz="1200" b="1" i="0" u="none" strike="noStrike" cap="none">
                <a:solidFill>
                  <a:schemeClr val="dk2"/>
                </a:solidFill>
                <a:latin typeface="Open Sans"/>
                <a:ea typeface="Open Sans"/>
                <a:cs typeface="Open Sans"/>
                <a:sym typeface="Open Sans"/>
              </a:defRPr>
            </a:lvl4pPr>
            <a:lvl5pPr marL="2286000" marR="0" lvl="4" indent="-228600" algn="l" rtl="0">
              <a:spcBef>
                <a:spcPts val="240"/>
              </a:spcBef>
              <a:spcAft>
                <a:spcPts val="0"/>
              </a:spcAft>
              <a:buClr>
                <a:schemeClr val="dk2"/>
              </a:buClr>
              <a:buSzPts val="1200"/>
              <a:buFont typeface="Arial"/>
              <a:buNone/>
              <a:defRPr sz="1200" b="1" i="0" u="none" strike="noStrike" cap="none">
                <a:solidFill>
                  <a:schemeClr val="dk2"/>
                </a:solidFill>
                <a:latin typeface="Open Sans"/>
                <a:ea typeface="Open Sans"/>
                <a:cs typeface="Open Sans"/>
                <a:sym typeface="Open Sans"/>
              </a:defRPr>
            </a:lvl5pPr>
            <a:lvl6pPr marL="2743200" marR="0" lvl="5"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43" name="Google Shape;543;p96"/>
          <p:cNvSpPr txBox="1">
            <a:spLocks noGrp="1"/>
          </p:cNvSpPr>
          <p:nvPr>
            <p:ph type="body" idx="5"/>
          </p:nvPr>
        </p:nvSpPr>
        <p:spPr>
          <a:xfrm>
            <a:off x="4811025" y="1626723"/>
            <a:ext cx="4023300" cy="8238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2"/>
              </a:buClr>
              <a:buSzPts val="2400"/>
              <a:buFont typeface="Arial"/>
              <a:buNone/>
              <a:defRPr sz="2400" b="1" i="0" u="none" strike="noStrike" cap="none">
                <a:solidFill>
                  <a:schemeClr val="dk2"/>
                </a:solidFill>
                <a:latin typeface="Arial"/>
                <a:ea typeface="Arial"/>
                <a:cs typeface="Arial"/>
                <a:sym typeface="Arial"/>
              </a:defRPr>
            </a:lvl1pPr>
            <a:lvl2pPr marL="914400" marR="0" lvl="1" indent="-228600" algn="l" rtl="0">
              <a:spcBef>
                <a:spcPts val="300"/>
              </a:spcBef>
              <a:spcAft>
                <a:spcPts val="0"/>
              </a:spcAft>
              <a:buClr>
                <a:schemeClr val="dk2"/>
              </a:buClr>
              <a:buSzPts val="1500"/>
              <a:buFont typeface="Arial"/>
              <a:buNone/>
              <a:defRPr sz="1500" b="1" i="0" u="none" strike="noStrike" cap="none">
                <a:solidFill>
                  <a:schemeClr val="dk2"/>
                </a:solidFill>
                <a:latin typeface="Open Sans"/>
                <a:ea typeface="Open Sans"/>
                <a:cs typeface="Open Sans"/>
                <a:sym typeface="Open Sans"/>
              </a:defRPr>
            </a:lvl2pPr>
            <a:lvl3pPr marL="1371600" marR="0" lvl="2" indent="-228600" algn="l" rtl="0">
              <a:spcBef>
                <a:spcPts val="270"/>
              </a:spcBef>
              <a:spcAft>
                <a:spcPts val="0"/>
              </a:spcAft>
              <a:buClr>
                <a:schemeClr val="dk2"/>
              </a:buClr>
              <a:buSzPts val="1350"/>
              <a:buFont typeface="Arial"/>
              <a:buNone/>
              <a:defRPr sz="1350" b="1" i="0" u="none" strike="noStrike" cap="none">
                <a:solidFill>
                  <a:schemeClr val="dk2"/>
                </a:solidFill>
                <a:latin typeface="Open Sans"/>
                <a:ea typeface="Open Sans"/>
                <a:cs typeface="Open Sans"/>
                <a:sym typeface="Open Sans"/>
              </a:defRPr>
            </a:lvl3pPr>
            <a:lvl4pPr marL="1828800" marR="0" lvl="3" indent="-228600" algn="l" rtl="0">
              <a:spcBef>
                <a:spcPts val="240"/>
              </a:spcBef>
              <a:spcAft>
                <a:spcPts val="0"/>
              </a:spcAft>
              <a:buClr>
                <a:schemeClr val="dk2"/>
              </a:buClr>
              <a:buSzPts val="1200"/>
              <a:buFont typeface="Arial"/>
              <a:buNone/>
              <a:defRPr sz="1200" b="1" i="0" u="none" strike="noStrike" cap="none">
                <a:solidFill>
                  <a:schemeClr val="dk2"/>
                </a:solidFill>
                <a:latin typeface="Open Sans"/>
                <a:ea typeface="Open Sans"/>
                <a:cs typeface="Open Sans"/>
                <a:sym typeface="Open Sans"/>
              </a:defRPr>
            </a:lvl4pPr>
            <a:lvl5pPr marL="2286000" marR="0" lvl="4" indent="-228600" algn="l" rtl="0">
              <a:spcBef>
                <a:spcPts val="240"/>
              </a:spcBef>
              <a:spcAft>
                <a:spcPts val="0"/>
              </a:spcAft>
              <a:buClr>
                <a:schemeClr val="dk2"/>
              </a:buClr>
              <a:buSzPts val="1200"/>
              <a:buFont typeface="Arial"/>
              <a:buNone/>
              <a:defRPr sz="1200" b="1" i="0" u="none" strike="noStrike" cap="none">
                <a:solidFill>
                  <a:schemeClr val="dk2"/>
                </a:solidFill>
                <a:latin typeface="Open Sans"/>
                <a:ea typeface="Open Sans"/>
                <a:cs typeface="Open Sans"/>
                <a:sym typeface="Open Sans"/>
              </a:defRPr>
            </a:lvl5pPr>
            <a:lvl6pPr marL="2743200" marR="0" lvl="5"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NEW Three Content">
  <p:cSld name="NEW Three Content">
    <p:spTree>
      <p:nvGrpSpPr>
        <p:cNvPr id="1" name="Shape 544"/>
        <p:cNvGrpSpPr/>
        <p:nvPr/>
      </p:nvGrpSpPr>
      <p:grpSpPr>
        <a:xfrm>
          <a:off x="0" y="0"/>
          <a:ext cx="0" cy="0"/>
          <a:chOff x="0" y="0"/>
          <a:chExt cx="0" cy="0"/>
        </a:xfrm>
      </p:grpSpPr>
      <p:sp>
        <p:nvSpPr>
          <p:cNvPr id="545" name="Google Shape;545;p97"/>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dk1"/>
              </a:buClr>
              <a:buSzPts val="3000"/>
              <a:buFont typeface="Arial"/>
              <a:buNone/>
              <a:defRPr sz="3000" b="0" i="0" u="none" strike="noStrike" cap="none">
                <a:solidFill>
                  <a:schemeClr val="dk1"/>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46" name="Google Shape;546;p97" descr="Bar_RtAngle_7502_RGB.png"/>
          <p:cNvPicPr preferRelativeResize="0"/>
          <p:nvPr/>
        </p:nvPicPr>
        <p:blipFill rotWithShape="1">
          <a:blip r:embed="rId2">
            <a:alphaModFix/>
          </a:blip>
          <a:srcRect/>
          <a:stretch/>
        </p:blipFill>
        <p:spPr>
          <a:xfrm>
            <a:off x="784225" y="1437805"/>
            <a:ext cx="1358184" cy="67050"/>
          </a:xfrm>
          <a:prstGeom prst="rect">
            <a:avLst/>
          </a:prstGeom>
          <a:noFill/>
          <a:ln>
            <a:noFill/>
          </a:ln>
        </p:spPr>
      </p:pic>
      <p:sp>
        <p:nvSpPr>
          <p:cNvPr id="547" name="Google Shape;547;p97"/>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a:solidFill>
                  <a:schemeClr val="dk1"/>
                </a:solidFill>
                <a:latin typeface="Calibri"/>
                <a:ea typeface="Calibri"/>
                <a:cs typeface="Calibri"/>
                <a:sym typeface="Calibri"/>
              </a:defRPr>
            </a:lvl1pPr>
            <a:lvl2pPr marL="0" marR="0" lvl="1" indent="0" algn="r" rtl="0">
              <a:spcBef>
                <a:spcPts val="0"/>
              </a:spcBef>
              <a:buNone/>
              <a:defRPr sz="1200">
                <a:solidFill>
                  <a:schemeClr val="dk1"/>
                </a:solidFill>
                <a:latin typeface="Calibri"/>
                <a:ea typeface="Calibri"/>
                <a:cs typeface="Calibri"/>
                <a:sym typeface="Calibri"/>
              </a:defRPr>
            </a:lvl2pPr>
            <a:lvl3pPr marL="0" marR="0" lvl="2" indent="0" algn="r" rtl="0">
              <a:spcBef>
                <a:spcPts val="0"/>
              </a:spcBef>
              <a:buNone/>
              <a:defRPr sz="1200">
                <a:solidFill>
                  <a:schemeClr val="dk1"/>
                </a:solidFill>
                <a:latin typeface="Calibri"/>
                <a:ea typeface="Calibri"/>
                <a:cs typeface="Calibri"/>
                <a:sym typeface="Calibri"/>
              </a:defRPr>
            </a:lvl3pPr>
            <a:lvl4pPr marL="0" marR="0" lvl="3" indent="0" algn="r" rtl="0">
              <a:spcBef>
                <a:spcPts val="0"/>
              </a:spcBef>
              <a:buNone/>
              <a:defRPr sz="1200">
                <a:solidFill>
                  <a:schemeClr val="dk1"/>
                </a:solidFill>
                <a:latin typeface="Calibri"/>
                <a:ea typeface="Calibri"/>
                <a:cs typeface="Calibri"/>
                <a:sym typeface="Calibri"/>
              </a:defRPr>
            </a:lvl4pPr>
            <a:lvl5pPr marL="0" marR="0" lvl="4" indent="0" algn="r" rtl="0">
              <a:spcBef>
                <a:spcPts val="0"/>
              </a:spcBef>
              <a:buNone/>
              <a:defRPr sz="1200">
                <a:solidFill>
                  <a:schemeClr val="dk1"/>
                </a:solidFill>
                <a:latin typeface="Calibri"/>
                <a:ea typeface="Calibri"/>
                <a:cs typeface="Calibri"/>
                <a:sym typeface="Calibri"/>
              </a:defRPr>
            </a:lvl5pPr>
            <a:lvl6pPr marL="0" marR="0" lvl="5" indent="0" algn="r" rtl="0">
              <a:spcBef>
                <a:spcPts val="0"/>
              </a:spcBef>
              <a:buNone/>
              <a:defRPr sz="1200">
                <a:solidFill>
                  <a:schemeClr val="dk1"/>
                </a:solidFill>
                <a:latin typeface="Calibri"/>
                <a:ea typeface="Calibri"/>
                <a:cs typeface="Calibri"/>
                <a:sym typeface="Calibri"/>
              </a:defRPr>
            </a:lvl6pPr>
            <a:lvl7pPr marL="0" marR="0" lvl="6" indent="0" algn="r" rtl="0">
              <a:spcBef>
                <a:spcPts val="0"/>
              </a:spcBef>
              <a:buNone/>
              <a:defRPr sz="1200">
                <a:solidFill>
                  <a:schemeClr val="dk1"/>
                </a:solidFill>
                <a:latin typeface="Calibri"/>
                <a:ea typeface="Calibri"/>
                <a:cs typeface="Calibri"/>
                <a:sym typeface="Calibri"/>
              </a:defRPr>
            </a:lvl7pPr>
            <a:lvl8pPr marL="0" marR="0" lvl="7" indent="0" algn="r" rtl="0">
              <a:spcBef>
                <a:spcPts val="0"/>
              </a:spcBef>
              <a:buNone/>
              <a:defRPr sz="1200">
                <a:solidFill>
                  <a:schemeClr val="dk1"/>
                </a:solidFill>
                <a:latin typeface="Calibri"/>
                <a:ea typeface="Calibri"/>
                <a:cs typeface="Calibri"/>
                <a:sym typeface="Calibri"/>
              </a:defRPr>
            </a:lvl8pPr>
            <a:lvl9pPr marL="0" marR="0" lvl="8" indent="0" algn="r" rtl="0">
              <a:spcBef>
                <a:spcPts val="0"/>
              </a:spcBef>
              <a:buNone/>
              <a:defRPr sz="12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48" name="Google Shape;548;p97"/>
          <p:cNvSpPr txBox="1">
            <a:spLocks noGrp="1"/>
          </p:cNvSpPr>
          <p:nvPr>
            <p:ph type="body" idx="2"/>
          </p:nvPr>
        </p:nvSpPr>
        <p:spPr>
          <a:xfrm>
            <a:off x="4811025" y="1736724"/>
            <a:ext cx="4023300" cy="1920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9" name="Google Shape;549;p97"/>
          <p:cNvSpPr txBox="1">
            <a:spLocks noGrp="1"/>
          </p:cNvSpPr>
          <p:nvPr>
            <p:ph type="body" idx="3"/>
          </p:nvPr>
        </p:nvSpPr>
        <p:spPr>
          <a:xfrm>
            <a:off x="658523" y="1736725"/>
            <a:ext cx="4023300" cy="4014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0" name="Google Shape;550;p97"/>
          <p:cNvSpPr txBox="1">
            <a:spLocks noGrp="1"/>
          </p:cNvSpPr>
          <p:nvPr>
            <p:ph type="body" idx="4"/>
          </p:nvPr>
        </p:nvSpPr>
        <p:spPr>
          <a:xfrm>
            <a:off x="4811025" y="3811928"/>
            <a:ext cx="4023300" cy="1920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NEW Four Content">
  <p:cSld name="NEW Four Content">
    <p:spTree>
      <p:nvGrpSpPr>
        <p:cNvPr id="1" name="Shape 551"/>
        <p:cNvGrpSpPr/>
        <p:nvPr/>
      </p:nvGrpSpPr>
      <p:grpSpPr>
        <a:xfrm>
          <a:off x="0" y="0"/>
          <a:ext cx="0" cy="0"/>
          <a:chOff x="0" y="0"/>
          <a:chExt cx="0" cy="0"/>
        </a:xfrm>
      </p:grpSpPr>
      <p:sp>
        <p:nvSpPr>
          <p:cNvPr id="552" name="Google Shape;552;p98"/>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chemeClr val="dk1"/>
              </a:buClr>
              <a:buSzPts val="3000"/>
              <a:buFont typeface="Arial"/>
              <a:buNone/>
              <a:defRPr sz="3000" b="0" i="0" u="none" strike="noStrike" cap="none">
                <a:solidFill>
                  <a:schemeClr val="dk1"/>
                </a:solidFill>
                <a:latin typeface="Encode Sans Black"/>
                <a:ea typeface="Encode Sans Black"/>
                <a:cs typeface="Encode Sans Black"/>
                <a:sym typeface="Encode Sans Black"/>
              </a:defRPr>
            </a:lvl1pPr>
            <a:lvl2pPr marL="914400" marR="0" lvl="1"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360"/>
              </a:spcBef>
              <a:spcAft>
                <a:spcPts val="0"/>
              </a:spcAft>
              <a:buClr>
                <a:srgbClr val="E8D3A2"/>
              </a:buClr>
              <a:buSzPts val="1800"/>
              <a:buFont typeface="Arial"/>
              <a:buNone/>
              <a:defRPr sz="18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320"/>
              </a:spcBef>
              <a:spcAft>
                <a:spcPts val="0"/>
              </a:spcAft>
              <a:buClr>
                <a:srgbClr val="E8D3A2"/>
              </a:buClr>
              <a:buSzPts val="1600"/>
              <a:buFont typeface="Arial"/>
              <a:buNone/>
              <a:defRPr sz="16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53" name="Google Shape;553;p98" descr="Bar_RtAngle_7502_RGB.png"/>
          <p:cNvPicPr preferRelativeResize="0"/>
          <p:nvPr/>
        </p:nvPicPr>
        <p:blipFill rotWithShape="1">
          <a:blip r:embed="rId2">
            <a:alphaModFix/>
          </a:blip>
          <a:srcRect/>
          <a:stretch/>
        </p:blipFill>
        <p:spPr>
          <a:xfrm>
            <a:off x="784225" y="1437805"/>
            <a:ext cx="1358184" cy="67050"/>
          </a:xfrm>
          <a:prstGeom prst="rect">
            <a:avLst/>
          </a:prstGeom>
          <a:noFill/>
          <a:ln>
            <a:noFill/>
          </a:ln>
        </p:spPr>
      </p:pic>
      <p:sp>
        <p:nvSpPr>
          <p:cNvPr id="554" name="Google Shape;554;p98"/>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a:solidFill>
                  <a:schemeClr val="dk1"/>
                </a:solidFill>
                <a:latin typeface="Calibri"/>
                <a:ea typeface="Calibri"/>
                <a:cs typeface="Calibri"/>
                <a:sym typeface="Calibri"/>
              </a:defRPr>
            </a:lvl1pPr>
            <a:lvl2pPr marL="0" marR="0" lvl="1" indent="0" algn="r" rtl="0">
              <a:spcBef>
                <a:spcPts val="0"/>
              </a:spcBef>
              <a:buNone/>
              <a:defRPr sz="1200">
                <a:solidFill>
                  <a:schemeClr val="dk1"/>
                </a:solidFill>
                <a:latin typeface="Calibri"/>
                <a:ea typeface="Calibri"/>
                <a:cs typeface="Calibri"/>
                <a:sym typeface="Calibri"/>
              </a:defRPr>
            </a:lvl2pPr>
            <a:lvl3pPr marL="0" marR="0" lvl="2" indent="0" algn="r" rtl="0">
              <a:spcBef>
                <a:spcPts val="0"/>
              </a:spcBef>
              <a:buNone/>
              <a:defRPr sz="1200">
                <a:solidFill>
                  <a:schemeClr val="dk1"/>
                </a:solidFill>
                <a:latin typeface="Calibri"/>
                <a:ea typeface="Calibri"/>
                <a:cs typeface="Calibri"/>
                <a:sym typeface="Calibri"/>
              </a:defRPr>
            </a:lvl3pPr>
            <a:lvl4pPr marL="0" marR="0" lvl="3" indent="0" algn="r" rtl="0">
              <a:spcBef>
                <a:spcPts val="0"/>
              </a:spcBef>
              <a:buNone/>
              <a:defRPr sz="1200">
                <a:solidFill>
                  <a:schemeClr val="dk1"/>
                </a:solidFill>
                <a:latin typeface="Calibri"/>
                <a:ea typeface="Calibri"/>
                <a:cs typeface="Calibri"/>
                <a:sym typeface="Calibri"/>
              </a:defRPr>
            </a:lvl4pPr>
            <a:lvl5pPr marL="0" marR="0" lvl="4" indent="0" algn="r" rtl="0">
              <a:spcBef>
                <a:spcPts val="0"/>
              </a:spcBef>
              <a:buNone/>
              <a:defRPr sz="1200">
                <a:solidFill>
                  <a:schemeClr val="dk1"/>
                </a:solidFill>
                <a:latin typeface="Calibri"/>
                <a:ea typeface="Calibri"/>
                <a:cs typeface="Calibri"/>
                <a:sym typeface="Calibri"/>
              </a:defRPr>
            </a:lvl5pPr>
            <a:lvl6pPr marL="0" marR="0" lvl="5" indent="0" algn="r" rtl="0">
              <a:spcBef>
                <a:spcPts val="0"/>
              </a:spcBef>
              <a:buNone/>
              <a:defRPr sz="1200">
                <a:solidFill>
                  <a:schemeClr val="dk1"/>
                </a:solidFill>
                <a:latin typeface="Calibri"/>
                <a:ea typeface="Calibri"/>
                <a:cs typeface="Calibri"/>
                <a:sym typeface="Calibri"/>
              </a:defRPr>
            </a:lvl6pPr>
            <a:lvl7pPr marL="0" marR="0" lvl="6" indent="0" algn="r" rtl="0">
              <a:spcBef>
                <a:spcPts val="0"/>
              </a:spcBef>
              <a:buNone/>
              <a:defRPr sz="1200">
                <a:solidFill>
                  <a:schemeClr val="dk1"/>
                </a:solidFill>
                <a:latin typeface="Calibri"/>
                <a:ea typeface="Calibri"/>
                <a:cs typeface="Calibri"/>
                <a:sym typeface="Calibri"/>
              </a:defRPr>
            </a:lvl7pPr>
            <a:lvl8pPr marL="0" marR="0" lvl="7" indent="0" algn="r" rtl="0">
              <a:spcBef>
                <a:spcPts val="0"/>
              </a:spcBef>
              <a:buNone/>
              <a:defRPr sz="1200">
                <a:solidFill>
                  <a:schemeClr val="dk1"/>
                </a:solidFill>
                <a:latin typeface="Calibri"/>
                <a:ea typeface="Calibri"/>
                <a:cs typeface="Calibri"/>
                <a:sym typeface="Calibri"/>
              </a:defRPr>
            </a:lvl8pPr>
            <a:lvl9pPr marL="0" marR="0" lvl="8" indent="0" algn="r" rtl="0">
              <a:spcBef>
                <a:spcPts val="0"/>
              </a:spcBef>
              <a:buNone/>
              <a:defRPr sz="12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55" name="Google Shape;555;p98"/>
          <p:cNvSpPr txBox="1">
            <a:spLocks noGrp="1"/>
          </p:cNvSpPr>
          <p:nvPr>
            <p:ph type="body" idx="2"/>
          </p:nvPr>
        </p:nvSpPr>
        <p:spPr>
          <a:xfrm>
            <a:off x="4811025" y="1736725"/>
            <a:ext cx="4023300" cy="2011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6" name="Google Shape;556;p98"/>
          <p:cNvSpPr txBox="1">
            <a:spLocks noGrp="1"/>
          </p:cNvSpPr>
          <p:nvPr>
            <p:ph type="body" idx="3"/>
          </p:nvPr>
        </p:nvSpPr>
        <p:spPr>
          <a:xfrm>
            <a:off x="658523" y="1736725"/>
            <a:ext cx="4023300" cy="2011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7" name="Google Shape;557;p98"/>
          <p:cNvSpPr txBox="1">
            <a:spLocks noGrp="1"/>
          </p:cNvSpPr>
          <p:nvPr>
            <p:ph type="body" idx="4"/>
          </p:nvPr>
        </p:nvSpPr>
        <p:spPr>
          <a:xfrm>
            <a:off x="658523" y="3871750"/>
            <a:ext cx="4023300" cy="2011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8" name="Google Shape;558;p98"/>
          <p:cNvSpPr txBox="1">
            <a:spLocks noGrp="1"/>
          </p:cNvSpPr>
          <p:nvPr>
            <p:ph type="body" idx="5"/>
          </p:nvPr>
        </p:nvSpPr>
        <p:spPr>
          <a:xfrm>
            <a:off x="4811025" y="3855164"/>
            <a:ext cx="4023300" cy="2011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9" name="Google Shape;559;p98"/>
          <p:cNvSpPr txBox="1">
            <a:spLocks noGrp="1"/>
          </p:cNvSpPr>
          <p:nvPr>
            <p:ph type="body" idx="6"/>
          </p:nvPr>
        </p:nvSpPr>
        <p:spPr>
          <a:xfrm>
            <a:off x="4833059" y="1720139"/>
            <a:ext cx="4023300" cy="2011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0" name="Google Shape;560;p98"/>
          <p:cNvSpPr txBox="1">
            <a:spLocks noGrp="1"/>
          </p:cNvSpPr>
          <p:nvPr>
            <p:ph type="body" idx="7"/>
          </p:nvPr>
        </p:nvSpPr>
        <p:spPr>
          <a:xfrm>
            <a:off x="680557" y="1720139"/>
            <a:ext cx="4023300" cy="2011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1" name="Google Shape;561;p98"/>
          <p:cNvSpPr txBox="1">
            <a:spLocks noGrp="1"/>
          </p:cNvSpPr>
          <p:nvPr>
            <p:ph type="body" idx="8"/>
          </p:nvPr>
        </p:nvSpPr>
        <p:spPr>
          <a:xfrm>
            <a:off x="680557" y="3855164"/>
            <a:ext cx="4023300" cy="2011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2" name="Google Shape;562;p98"/>
          <p:cNvSpPr txBox="1">
            <a:spLocks noGrp="1"/>
          </p:cNvSpPr>
          <p:nvPr>
            <p:ph type="body" idx="9"/>
          </p:nvPr>
        </p:nvSpPr>
        <p:spPr>
          <a:xfrm>
            <a:off x="4833059" y="3838578"/>
            <a:ext cx="4023300" cy="20118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NEW Content with Caption" type="objTx">
  <p:cSld name="OBJECT_WITH_CAPTION_TEXT">
    <p:spTree>
      <p:nvGrpSpPr>
        <p:cNvPr id="1" name="Shape 563"/>
        <p:cNvGrpSpPr/>
        <p:nvPr/>
      </p:nvGrpSpPr>
      <p:grpSpPr>
        <a:xfrm>
          <a:off x="0" y="0"/>
          <a:ext cx="0" cy="0"/>
          <a:chOff x="0" y="0"/>
          <a:chExt cx="0" cy="0"/>
        </a:xfrm>
      </p:grpSpPr>
      <p:sp>
        <p:nvSpPr>
          <p:cNvPr id="564" name="Google Shape;564;p99"/>
          <p:cNvSpPr txBox="1">
            <a:spLocks noGrp="1"/>
          </p:cNvSpPr>
          <p:nvPr>
            <p:ph type="title"/>
          </p:nvPr>
        </p:nvSpPr>
        <p:spPr>
          <a:xfrm>
            <a:off x="676656" y="374904"/>
            <a:ext cx="2949300" cy="15546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3000"/>
              <a:buFont typeface="Encode Sans Black"/>
              <a:buNone/>
              <a:defRPr sz="3000" b="0"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65" name="Google Shape;565;p99"/>
          <p:cNvSpPr txBox="1">
            <a:spLocks noGrp="1"/>
          </p:cNvSpPr>
          <p:nvPr>
            <p:ph type="body" idx="1"/>
          </p:nvPr>
        </p:nvSpPr>
        <p:spPr>
          <a:xfrm>
            <a:off x="3887391" y="987426"/>
            <a:ext cx="4629300" cy="48735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6" name="Google Shape;566;p99"/>
          <p:cNvSpPr txBox="1">
            <a:spLocks noGrp="1"/>
          </p:cNvSpPr>
          <p:nvPr>
            <p:ph type="body" idx="2"/>
          </p:nvPr>
        </p:nvSpPr>
        <p:spPr>
          <a:xfrm>
            <a:off x="840000" y="2238998"/>
            <a:ext cx="2739000" cy="36300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chemeClr val="dk2"/>
              </a:buClr>
              <a:buSzPts val="2400"/>
              <a:buFont typeface="Arial"/>
              <a:buNone/>
              <a:defRPr sz="2400" b="1" i="0" u="none" strike="noStrike" cap="none">
                <a:solidFill>
                  <a:schemeClr val="dk2"/>
                </a:solidFill>
                <a:latin typeface="Arial"/>
                <a:ea typeface="Arial"/>
                <a:cs typeface="Arial"/>
                <a:sym typeface="Arial"/>
              </a:defRPr>
            </a:lvl1pPr>
            <a:lvl2pPr marL="914400" marR="0" lvl="1" indent="-228600" algn="l" rtl="0">
              <a:spcBef>
                <a:spcPts val="210"/>
              </a:spcBef>
              <a:spcAft>
                <a:spcPts val="0"/>
              </a:spcAft>
              <a:buClr>
                <a:schemeClr val="dk2"/>
              </a:buClr>
              <a:buSzPts val="1050"/>
              <a:buFont typeface="Arial"/>
              <a:buNone/>
              <a:defRPr sz="1050" b="1" i="0" u="none" strike="noStrike" cap="none">
                <a:solidFill>
                  <a:schemeClr val="dk2"/>
                </a:solidFill>
                <a:latin typeface="Open Sans"/>
                <a:ea typeface="Open Sans"/>
                <a:cs typeface="Open Sans"/>
                <a:sym typeface="Open Sans"/>
              </a:defRPr>
            </a:lvl2pPr>
            <a:lvl3pPr marL="1371600" marR="0" lvl="2" indent="-228600" algn="l" rtl="0">
              <a:spcBef>
                <a:spcPts val="180"/>
              </a:spcBef>
              <a:spcAft>
                <a:spcPts val="0"/>
              </a:spcAft>
              <a:buClr>
                <a:schemeClr val="dk2"/>
              </a:buClr>
              <a:buSzPts val="900"/>
              <a:buFont typeface="Arial"/>
              <a:buNone/>
              <a:defRPr sz="900" b="1" i="0" u="none" strike="noStrike" cap="none">
                <a:solidFill>
                  <a:schemeClr val="dk2"/>
                </a:solidFill>
                <a:latin typeface="Open Sans"/>
                <a:ea typeface="Open Sans"/>
                <a:cs typeface="Open Sans"/>
                <a:sym typeface="Open Sans"/>
              </a:defRPr>
            </a:lvl3pPr>
            <a:lvl4pPr marL="1828800" marR="0" lvl="3" indent="-228600" algn="l" rtl="0">
              <a:spcBef>
                <a:spcPts val="150"/>
              </a:spcBef>
              <a:spcAft>
                <a:spcPts val="0"/>
              </a:spcAft>
              <a:buClr>
                <a:schemeClr val="dk2"/>
              </a:buClr>
              <a:buSzPts val="750"/>
              <a:buFont typeface="Arial"/>
              <a:buNone/>
              <a:defRPr sz="750" b="1" i="0" u="none" strike="noStrike" cap="none">
                <a:solidFill>
                  <a:schemeClr val="dk2"/>
                </a:solidFill>
                <a:latin typeface="Open Sans"/>
                <a:ea typeface="Open Sans"/>
                <a:cs typeface="Open Sans"/>
                <a:sym typeface="Open Sans"/>
              </a:defRPr>
            </a:lvl4pPr>
            <a:lvl5pPr marL="2286000" marR="0" lvl="4" indent="-228600" algn="l" rtl="0">
              <a:spcBef>
                <a:spcPts val="150"/>
              </a:spcBef>
              <a:spcAft>
                <a:spcPts val="0"/>
              </a:spcAft>
              <a:buClr>
                <a:schemeClr val="dk2"/>
              </a:buClr>
              <a:buSzPts val="750"/>
              <a:buFont typeface="Arial"/>
              <a:buNone/>
              <a:defRPr sz="750" b="1" i="0" u="none" strike="noStrike" cap="none">
                <a:solidFill>
                  <a:schemeClr val="dk2"/>
                </a:solidFill>
                <a:latin typeface="Open Sans"/>
                <a:ea typeface="Open Sans"/>
                <a:cs typeface="Open Sans"/>
                <a:sym typeface="Open Sans"/>
              </a:defRPr>
            </a:lvl5pPr>
            <a:lvl6pPr marL="2743200" marR="0" lvl="5" indent="-228600" algn="l" rtl="0">
              <a:spcBef>
                <a:spcPts val="150"/>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6pPr>
            <a:lvl7pPr marL="3200400" marR="0" lvl="6" indent="-228600" algn="l" rtl="0">
              <a:spcBef>
                <a:spcPts val="150"/>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7pPr>
            <a:lvl8pPr marL="3657600" marR="0" lvl="7" indent="-228600" algn="l" rtl="0">
              <a:spcBef>
                <a:spcPts val="150"/>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8pPr>
            <a:lvl9pPr marL="4114800" marR="0" lvl="8" indent="-228600" algn="l" rtl="0">
              <a:spcBef>
                <a:spcPts val="150"/>
              </a:spcBef>
              <a:spcAft>
                <a:spcPts val="0"/>
              </a:spcAft>
              <a:buClr>
                <a:schemeClr val="dk1"/>
              </a:buClr>
              <a:buSzPts val="750"/>
              <a:buFont typeface="Arial"/>
              <a:buNone/>
              <a:defRPr sz="750" b="0" i="0" u="none" strike="noStrike" cap="none">
                <a:solidFill>
                  <a:schemeClr val="dk1"/>
                </a:solidFill>
                <a:latin typeface="Calibri"/>
                <a:ea typeface="Calibri"/>
                <a:cs typeface="Calibri"/>
                <a:sym typeface="Calibri"/>
              </a:defRPr>
            </a:lvl9pPr>
          </a:lstStyle>
          <a:p>
            <a:endParaRPr/>
          </a:p>
        </p:txBody>
      </p:sp>
      <p:pic>
        <p:nvPicPr>
          <p:cNvPr id="567" name="Google Shape;567;p99"/>
          <p:cNvPicPr preferRelativeResize="0"/>
          <p:nvPr/>
        </p:nvPicPr>
        <p:blipFill rotWithShape="1">
          <a:blip r:embed="rId2">
            <a:alphaModFix/>
          </a:blip>
          <a:srcRect/>
          <a:stretch/>
        </p:blipFill>
        <p:spPr>
          <a:xfrm>
            <a:off x="840000" y="2057400"/>
            <a:ext cx="1359526" cy="73158"/>
          </a:xfrm>
          <a:prstGeom prst="rect">
            <a:avLst/>
          </a:prstGeom>
          <a:noFill/>
          <a:ln>
            <a:noFill/>
          </a:ln>
        </p:spPr>
      </p:pic>
      <p:sp>
        <p:nvSpPr>
          <p:cNvPr id="568" name="Google Shape;568;p99"/>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a:solidFill>
                  <a:schemeClr val="dk1"/>
                </a:solidFill>
                <a:latin typeface="Calibri"/>
                <a:ea typeface="Calibri"/>
                <a:cs typeface="Calibri"/>
                <a:sym typeface="Calibri"/>
              </a:defRPr>
            </a:lvl1pPr>
            <a:lvl2pPr marL="0" marR="0" lvl="1" indent="0" algn="r" rtl="0">
              <a:spcBef>
                <a:spcPts val="0"/>
              </a:spcBef>
              <a:buNone/>
              <a:defRPr sz="1200">
                <a:solidFill>
                  <a:schemeClr val="dk1"/>
                </a:solidFill>
                <a:latin typeface="Calibri"/>
                <a:ea typeface="Calibri"/>
                <a:cs typeface="Calibri"/>
                <a:sym typeface="Calibri"/>
              </a:defRPr>
            </a:lvl2pPr>
            <a:lvl3pPr marL="0" marR="0" lvl="2" indent="0" algn="r" rtl="0">
              <a:spcBef>
                <a:spcPts val="0"/>
              </a:spcBef>
              <a:buNone/>
              <a:defRPr sz="1200">
                <a:solidFill>
                  <a:schemeClr val="dk1"/>
                </a:solidFill>
                <a:latin typeface="Calibri"/>
                <a:ea typeface="Calibri"/>
                <a:cs typeface="Calibri"/>
                <a:sym typeface="Calibri"/>
              </a:defRPr>
            </a:lvl3pPr>
            <a:lvl4pPr marL="0" marR="0" lvl="3" indent="0" algn="r" rtl="0">
              <a:spcBef>
                <a:spcPts val="0"/>
              </a:spcBef>
              <a:buNone/>
              <a:defRPr sz="1200">
                <a:solidFill>
                  <a:schemeClr val="dk1"/>
                </a:solidFill>
                <a:latin typeface="Calibri"/>
                <a:ea typeface="Calibri"/>
                <a:cs typeface="Calibri"/>
                <a:sym typeface="Calibri"/>
              </a:defRPr>
            </a:lvl4pPr>
            <a:lvl5pPr marL="0" marR="0" lvl="4" indent="0" algn="r" rtl="0">
              <a:spcBef>
                <a:spcPts val="0"/>
              </a:spcBef>
              <a:buNone/>
              <a:defRPr sz="1200">
                <a:solidFill>
                  <a:schemeClr val="dk1"/>
                </a:solidFill>
                <a:latin typeface="Calibri"/>
                <a:ea typeface="Calibri"/>
                <a:cs typeface="Calibri"/>
                <a:sym typeface="Calibri"/>
              </a:defRPr>
            </a:lvl5pPr>
            <a:lvl6pPr marL="0" marR="0" lvl="5" indent="0" algn="r" rtl="0">
              <a:spcBef>
                <a:spcPts val="0"/>
              </a:spcBef>
              <a:buNone/>
              <a:defRPr sz="1200">
                <a:solidFill>
                  <a:schemeClr val="dk1"/>
                </a:solidFill>
                <a:latin typeface="Calibri"/>
                <a:ea typeface="Calibri"/>
                <a:cs typeface="Calibri"/>
                <a:sym typeface="Calibri"/>
              </a:defRPr>
            </a:lvl6pPr>
            <a:lvl7pPr marL="0" marR="0" lvl="6" indent="0" algn="r" rtl="0">
              <a:spcBef>
                <a:spcPts val="0"/>
              </a:spcBef>
              <a:buNone/>
              <a:defRPr sz="1200">
                <a:solidFill>
                  <a:schemeClr val="dk1"/>
                </a:solidFill>
                <a:latin typeface="Calibri"/>
                <a:ea typeface="Calibri"/>
                <a:cs typeface="Calibri"/>
                <a:sym typeface="Calibri"/>
              </a:defRPr>
            </a:lvl7pPr>
            <a:lvl8pPr marL="0" marR="0" lvl="7" indent="0" algn="r" rtl="0">
              <a:spcBef>
                <a:spcPts val="0"/>
              </a:spcBef>
              <a:buNone/>
              <a:defRPr sz="1200">
                <a:solidFill>
                  <a:schemeClr val="dk1"/>
                </a:solidFill>
                <a:latin typeface="Calibri"/>
                <a:ea typeface="Calibri"/>
                <a:cs typeface="Calibri"/>
                <a:sym typeface="Calibri"/>
              </a:defRPr>
            </a:lvl8pPr>
            <a:lvl9pPr marL="0" marR="0" lvl="8" indent="0" algn="r" rtl="0">
              <a:spcBef>
                <a:spcPts val="0"/>
              </a:spcBef>
              <a:buNone/>
              <a:defRPr sz="12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NEW Blank" type="blank">
  <p:cSld name="BLANK">
    <p:spTree>
      <p:nvGrpSpPr>
        <p:cNvPr id="1" name="Shape 569"/>
        <p:cNvGrpSpPr/>
        <p:nvPr/>
      </p:nvGrpSpPr>
      <p:grpSpPr>
        <a:xfrm>
          <a:off x="0" y="0"/>
          <a:ext cx="0" cy="0"/>
          <a:chOff x="0" y="0"/>
          <a:chExt cx="0" cy="0"/>
        </a:xfrm>
      </p:grpSpPr>
      <p:sp>
        <p:nvSpPr>
          <p:cNvPr id="570" name="Google Shape;570;p100"/>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a:solidFill>
                  <a:schemeClr val="dk1"/>
                </a:solidFill>
                <a:latin typeface="Calibri"/>
                <a:ea typeface="Calibri"/>
                <a:cs typeface="Calibri"/>
                <a:sym typeface="Calibri"/>
              </a:defRPr>
            </a:lvl1pPr>
            <a:lvl2pPr marL="0" marR="0" lvl="1" indent="0" algn="r" rtl="0">
              <a:spcBef>
                <a:spcPts val="0"/>
              </a:spcBef>
              <a:buNone/>
              <a:defRPr sz="1200">
                <a:solidFill>
                  <a:schemeClr val="dk1"/>
                </a:solidFill>
                <a:latin typeface="Calibri"/>
                <a:ea typeface="Calibri"/>
                <a:cs typeface="Calibri"/>
                <a:sym typeface="Calibri"/>
              </a:defRPr>
            </a:lvl2pPr>
            <a:lvl3pPr marL="0" marR="0" lvl="2" indent="0" algn="r" rtl="0">
              <a:spcBef>
                <a:spcPts val="0"/>
              </a:spcBef>
              <a:buNone/>
              <a:defRPr sz="1200">
                <a:solidFill>
                  <a:schemeClr val="dk1"/>
                </a:solidFill>
                <a:latin typeface="Calibri"/>
                <a:ea typeface="Calibri"/>
                <a:cs typeface="Calibri"/>
                <a:sym typeface="Calibri"/>
              </a:defRPr>
            </a:lvl3pPr>
            <a:lvl4pPr marL="0" marR="0" lvl="3" indent="0" algn="r" rtl="0">
              <a:spcBef>
                <a:spcPts val="0"/>
              </a:spcBef>
              <a:buNone/>
              <a:defRPr sz="1200">
                <a:solidFill>
                  <a:schemeClr val="dk1"/>
                </a:solidFill>
                <a:latin typeface="Calibri"/>
                <a:ea typeface="Calibri"/>
                <a:cs typeface="Calibri"/>
                <a:sym typeface="Calibri"/>
              </a:defRPr>
            </a:lvl4pPr>
            <a:lvl5pPr marL="0" marR="0" lvl="4" indent="0" algn="r" rtl="0">
              <a:spcBef>
                <a:spcPts val="0"/>
              </a:spcBef>
              <a:buNone/>
              <a:defRPr sz="1200">
                <a:solidFill>
                  <a:schemeClr val="dk1"/>
                </a:solidFill>
                <a:latin typeface="Calibri"/>
                <a:ea typeface="Calibri"/>
                <a:cs typeface="Calibri"/>
                <a:sym typeface="Calibri"/>
              </a:defRPr>
            </a:lvl5pPr>
            <a:lvl6pPr marL="0" marR="0" lvl="5" indent="0" algn="r" rtl="0">
              <a:spcBef>
                <a:spcPts val="0"/>
              </a:spcBef>
              <a:buNone/>
              <a:defRPr sz="1200">
                <a:solidFill>
                  <a:schemeClr val="dk1"/>
                </a:solidFill>
                <a:latin typeface="Calibri"/>
                <a:ea typeface="Calibri"/>
                <a:cs typeface="Calibri"/>
                <a:sym typeface="Calibri"/>
              </a:defRPr>
            </a:lvl6pPr>
            <a:lvl7pPr marL="0" marR="0" lvl="6" indent="0" algn="r" rtl="0">
              <a:spcBef>
                <a:spcPts val="0"/>
              </a:spcBef>
              <a:buNone/>
              <a:defRPr sz="1200">
                <a:solidFill>
                  <a:schemeClr val="dk1"/>
                </a:solidFill>
                <a:latin typeface="Calibri"/>
                <a:ea typeface="Calibri"/>
                <a:cs typeface="Calibri"/>
                <a:sym typeface="Calibri"/>
              </a:defRPr>
            </a:lvl7pPr>
            <a:lvl8pPr marL="0" marR="0" lvl="7" indent="0" algn="r" rtl="0">
              <a:spcBef>
                <a:spcPts val="0"/>
              </a:spcBef>
              <a:buNone/>
              <a:defRPr sz="1200">
                <a:solidFill>
                  <a:schemeClr val="dk1"/>
                </a:solidFill>
                <a:latin typeface="Calibri"/>
                <a:ea typeface="Calibri"/>
                <a:cs typeface="Calibri"/>
                <a:sym typeface="Calibri"/>
              </a:defRPr>
            </a:lvl8pPr>
            <a:lvl9pPr marL="0" marR="0" lvl="8" indent="0" algn="r" rtl="0">
              <a:spcBef>
                <a:spcPts val="0"/>
              </a:spcBef>
              <a:buNone/>
              <a:defRPr sz="12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NEW LastSlide">
  <p:cSld name="NEW LastSlide">
    <p:spTree>
      <p:nvGrpSpPr>
        <p:cNvPr id="1" name="Shape 571"/>
        <p:cNvGrpSpPr/>
        <p:nvPr/>
      </p:nvGrpSpPr>
      <p:grpSpPr>
        <a:xfrm>
          <a:off x="0" y="0"/>
          <a:ext cx="0" cy="0"/>
          <a:chOff x="0" y="0"/>
          <a:chExt cx="0" cy="0"/>
        </a:xfrm>
      </p:grpSpPr>
      <p:sp>
        <p:nvSpPr>
          <p:cNvPr id="572" name="Google Shape;572;p101"/>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a:solidFill>
                  <a:schemeClr val="dk1"/>
                </a:solidFill>
                <a:latin typeface="Calibri"/>
                <a:ea typeface="Calibri"/>
                <a:cs typeface="Calibri"/>
                <a:sym typeface="Calibri"/>
              </a:defRPr>
            </a:lvl1pPr>
            <a:lvl2pPr marL="0" marR="0" lvl="1" indent="0" algn="r" rtl="0">
              <a:spcBef>
                <a:spcPts val="0"/>
              </a:spcBef>
              <a:buNone/>
              <a:defRPr sz="1200">
                <a:solidFill>
                  <a:schemeClr val="dk1"/>
                </a:solidFill>
                <a:latin typeface="Calibri"/>
                <a:ea typeface="Calibri"/>
                <a:cs typeface="Calibri"/>
                <a:sym typeface="Calibri"/>
              </a:defRPr>
            </a:lvl2pPr>
            <a:lvl3pPr marL="0" marR="0" lvl="2" indent="0" algn="r" rtl="0">
              <a:spcBef>
                <a:spcPts val="0"/>
              </a:spcBef>
              <a:buNone/>
              <a:defRPr sz="1200">
                <a:solidFill>
                  <a:schemeClr val="dk1"/>
                </a:solidFill>
                <a:latin typeface="Calibri"/>
                <a:ea typeface="Calibri"/>
                <a:cs typeface="Calibri"/>
                <a:sym typeface="Calibri"/>
              </a:defRPr>
            </a:lvl3pPr>
            <a:lvl4pPr marL="0" marR="0" lvl="3" indent="0" algn="r" rtl="0">
              <a:spcBef>
                <a:spcPts val="0"/>
              </a:spcBef>
              <a:buNone/>
              <a:defRPr sz="1200">
                <a:solidFill>
                  <a:schemeClr val="dk1"/>
                </a:solidFill>
                <a:latin typeface="Calibri"/>
                <a:ea typeface="Calibri"/>
                <a:cs typeface="Calibri"/>
                <a:sym typeface="Calibri"/>
              </a:defRPr>
            </a:lvl4pPr>
            <a:lvl5pPr marL="0" marR="0" lvl="4" indent="0" algn="r" rtl="0">
              <a:spcBef>
                <a:spcPts val="0"/>
              </a:spcBef>
              <a:buNone/>
              <a:defRPr sz="1200">
                <a:solidFill>
                  <a:schemeClr val="dk1"/>
                </a:solidFill>
                <a:latin typeface="Calibri"/>
                <a:ea typeface="Calibri"/>
                <a:cs typeface="Calibri"/>
                <a:sym typeface="Calibri"/>
              </a:defRPr>
            </a:lvl5pPr>
            <a:lvl6pPr marL="0" marR="0" lvl="5" indent="0" algn="r" rtl="0">
              <a:spcBef>
                <a:spcPts val="0"/>
              </a:spcBef>
              <a:buNone/>
              <a:defRPr sz="1200">
                <a:solidFill>
                  <a:schemeClr val="dk1"/>
                </a:solidFill>
                <a:latin typeface="Calibri"/>
                <a:ea typeface="Calibri"/>
                <a:cs typeface="Calibri"/>
                <a:sym typeface="Calibri"/>
              </a:defRPr>
            </a:lvl6pPr>
            <a:lvl7pPr marL="0" marR="0" lvl="6" indent="0" algn="r" rtl="0">
              <a:spcBef>
                <a:spcPts val="0"/>
              </a:spcBef>
              <a:buNone/>
              <a:defRPr sz="1200">
                <a:solidFill>
                  <a:schemeClr val="dk1"/>
                </a:solidFill>
                <a:latin typeface="Calibri"/>
                <a:ea typeface="Calibri"/>
                <a:cs typeface="Calibri"/>
                <a:sym typeface="Calibri"/>
              </a:defRPr>
            </a:lvl7pPr>
            <a:lvl8pPr marL="0" marR="0" lvl="7" indent="0" algn="r" rtl="0">
              <a:spcBef>
                <a:spcPts val="0"/>
              </a:spcBef>
              <a:buNone/>
              <a:defRPr sz="1200">
                <a:solidFill>
                  <a:schemeClr val="dk1"/>
                </a:solidFill>
                <a:latin typeface="Calibri"/>
                <a:ea typeface="Calibri"/>
                <a:cs typeface="Calibri"/>
                <a:sym typeface="Calibri"/>
              </a:defRPr>
            </a:lvl8pPr>
            <a:lvl9pPr marL="0" marR="0" lvl="8" indent="0" algn="r" rtl="0">
              <a:spcBef>
                <a:spcPts val="0"/>
              </a:spcBef>
              <a:buNone/>
              <a:defRPr sz="12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73" name="Google Shape;573;p101"/>
          <p:cNvSpPr txBox="1">
            <a:spLocks noGrp="1"/>
          </p:cNvSpPr>
          <p:nvPr>
            <p:ph type="body" idx="1"/>
          </p:nvPr>
        </p:nvSpPr>
        <p:spPr>
          <a:xfrm>
            <a:off x="564022" y="803304"/>
            <a:ext cx="8204100" cy="48627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4B2E83"/>
        </a:solidFill>
        <a:effectLst/>
      </p:bgPr>
    </p:bg>
    <p:spTree>
      <p:nvGrpSpPr>
        <p:cNvPr id="1" name="Shape 575"/>
        <p:cNvGrpSpPr/>
        <p:nvPr/>
      </p:nvGrpSpPr>
      <p:grpSpPr>
        <a:xfrm>
          <a:off x="0" y="0"/>
          <a:ext cx="0" cy="0"/>
          <a:chOff x="0" y="0"/>
          <a:chExt cx="0" cy="0"/>
        </a:xfrm>
      </p:grpSpPr>
      <p:pic>
        <p:nvPicPr>
          <p:cNvPr id="576" name="Google Shape;576;p103"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pic>
        <p:nvPicPr>
          <p:cNvPr id="577" name="Google Shape;577;p103"/>
          <p:cNvPicPr preferRelativeResize="0"/>
          <p:nvPr/>
        </p:nvPicPr>
        <p:blipFill rotWithShape="1">
          <a:blip r:embed="rId3">
            <a:alphaModFix/>
          </a:blip>
          <a:srcRect/>
          <a:stretch/>
        </p:blipFill>
        <p:spPr>
          <a:xfrm>
            <a:off x="677334" y="6354234"/>
            <a:ext cx="2540002" cy="266700"/>
          </a:xfrm>
          <a:prstGeom prst="rect">
            <a:avLst/>
          </a:prstGeom>
          <a:noFill/>
          <a:ln>
            <a:noFill/>
          </a:ln>
        </p:spPr>
      </p:pic>
      <p:sp>
        <p:nvSpPr>
          <p:cNvPr id="578" name="Google Shape;578;p103"/>
          <p:cNvSpPr txBox="1">
            <a:spLocks noGrp="1"/>
          </p:cNvSpPr>
          <p:nvPr>
            <p:ph type="body" idx="1"/>
          </p:nvPr>
        </p:nvSpPr>
        <p:spPr>
          <a:xfrm>
            <a:off x="671757" y="1179824"/>
            <a:ext cx="6972300" cy="26418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1000"/>
              </a:spcBef>
              <a:spcAft>
                <a:spcPts val="0"/>
              </a:spcAft>
              <a:buClr>
                <a:schemeClr val="accent3"/>
              </a:buClr>
              <a:buSzPts val="5000"/>
              <a:buFont typeface="Arial"/>
              <a:buNone/>
              <a:defRPr sz="5000" b="0" i="0" u="none" strike="noStrike" cap="none">
                <a:solidFill>
                  <a:schemeClr val="accent3"/>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579" name="Google Shape;579;p103" descr="Bar_RtAngle_7502_RGB.png"/>
          <p:cNvPicPr preferRelativeResize="0"/>
          <p:nvPr/>
        </p:nvPicPr>
        <p:blipFill rotWithShape="1">
          <a:blip r:embed="rId4">
            <a:alphaModFix/>
          </a:blip>
          <a:srcRect/>
          <a:stretch/>
        </p:blipFill>
        <p:spPr>
          <a:xfrm>
            <a:off x="813587" y="4006085"/>
            <a:ext cx="2284303" cy="11277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580"/>
        <p:cNvGrpSpPr/>
        <p:nvPr/>
      </p:nvGrpSpPr>
      <p:grpSpPr>
        <a:xfrm>
          <a:off x="0" y="0"/>
          <a:ext cx="0" cy="0"/>
          <a:chOff x="0" y="0"/>
          <a:chExt cx="0" cy="0"/>
        </a:xfrm>
      </p:grpSpPr>
      <p:sp>
        <p:nvSpPr>
          <p:cNvPr id="581" name="Google Shape;581;p104"/>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82" name="Google Shape;582;p104"/>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83" name="Google Shape;583;p104"/>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584" name="Google Shape;584;p104"/>
          <p:cNvPicPr preferRelativeResize="0"/>
          <p:nvPr/>
        </p:nvPicPr>
        <p:blipFill rotWithShape="1">
          <a:blip r:embed="rId2">
            <a:alphaModFix/>
          </a:blip>
          <a:srcRect/>
          <a:stretch/>
        </p:blipFill>
        <p:spPr>
          <a:xfrm>
            <a:off x="6248401" y="6354234"/>
            <a:ext cx="2540002" cy="266700"/>
          </a:xfrm>
          <a:prstGeom prst="rect">
            <a:avLst/>
          </a:prstGeom>
          <a:noFill/>
          <a:ln>
            <a:noFill/>
          </a:ln>
        </p:spPr>
      </p:pic>
      <p:pic>
        <p:nvPicPr>
          <p:cNvPr id="585" name="Google Shape;585;p104" descr="Bar_RtAngle_7502_RGB.png"/>
          <p:cNvPicPr preferRelativeResize="0"/>
          <p:nvPr/>
        </p:nvPicPr>
        <p:blipFill rotWithShape="1">
          <a:blip r:embed="rId3">
            <a:alphaModFix/>
          </a:blip>
          <a:srcRect/>
          <a:stretch/>
        </p:blipFill>
        <p:spPr>
          <a:xfrm>
            <a:off x="784225" y="1437805"/>
            <a:ext cx="1358184" cy="6705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Header + Content">
  <p:cSld name="Header + Content">
    <p:bg>
      <p:bgPr>
        <a:solidFill>
          <a:srgbClr val="4B2E83"/>
        </a:solidFill>
        <a:effectLst/>
      </p:bgPr>
    </p:bg>
    <p:spTree>
      <p:nvGrpSpPr>
        <p:cNvPr id="1" name="Shape 586"/>
        <p:cNvGrpSpPr/>
        <p:nvPr/>
      </p:nvGrpSpPr>
      <p:grpSpPr>
        <a:xfrm>
          <a:off x="0" y="0"/>
          <a:ext cx="0" cy="0"/>
          <a:chOff x="0" y="0"/>
          <a:chExt cx="0" cy="0"/>
        </a:xfrm>
      </p:grpSpPr>
      <p:pic>
        <p:nvPicPr>
          <p:cNvPr id="587" name="Google Shape;587;p105"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sp>
        <p:nvSpPr>
          <p:cNvPr id="588" name="Google Shape;588;p105"/>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89" name="Google Shape;589;p105"/>
          <p:cNvSpPr txBox="1">
            <a:spLocks noGrp="1"/>
          </p:cNvSpPr>
          <p:nvPr>
            <p:ph type="body" idx="2"/>
          </p:nvPr>
        </p:nvSpPr>
        <p:spPr>
          <a:xfrm>
            <a:off x="659305" y="1736725"/>
            <a:ext cx="8076900" cy="40155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590" name="Google Shape;590;p105" descr="Bar_RtAngle_7502_RGB.png"/>
          <p:cNvPicPr preferRelativeResize="0"/>
          <p:nvPr/>
        </p:nvPicPr>
        <p:blipFill rotWithShape="1">
          <a:blip r:embed="rId3">
            <a:alphaModFix/>
          </a:blip>
          <a:srcRect/>
          <a:stretch/>
        </p:blipFill>
        <p:spPr>
          <a:xfrm>
            <a:off x="784225" y="1437805"/>
            <a:ext cx="1358184" cy="6705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Header + Graphic">
  <p:cSld name="Header + Graphic">
    <p:bg>
      <p:bgPr>
        <a:solidFill>
          <a:srgbClr val="4B2E83"/>
        </a:solidFill>
        <a:effectLst/>
      </p:bgPr>
    </p:bg>
    <p:spTree>
      <p:nvGrpSpPr>
        <p:cNvPr id="1" name="Shape 591"/>
        <p:cNvGrpSpPr/>
        <p:nvPr/>
      </p:nvGrpSpPr>
      <p:grpSpPr>
        <a:xfrm>
          <a:off x="0" y="0"/>
          <a:ext cx="0" cy="0"/>
          <a:chOff x="0" y="0"/>
          <a:chExt cx="0" cy="0"/>
        </a:xfrm>
      </p:grpSpPr>
      <p:pic>
        <p:nvPicPr>
          <p:cNvPr id="592" name="Google Shape;592;p106"/>
          <p:cNvPicPr preferRelativeResize="0"/>
          <p:nvPr/>
        </p:nvPicPr>
        <p:blipFill rotWithShape="1">
          <a:blip r:embed="rId2">
            <a:alphaModFix/>
          </a:blip>
          <a:srcRect/>
          <a:stretch/>
        </p:blipFill>
        <p:spPr>
          <a:xfrm>
            <a:off x="6248401" y="6354234"/>
            <a:ext cx="2540002" cy="266700"/>
          </a:xfrm>
          <a:prstGeom prst="rect">
            <a:avLst/>
          </a:prstGeom>
          <a:noFill/>
          <a:ln>
            <a:noFill/>
          </a:ln>
        </p:spPr>
      </p:pic>
      <p:sp>
        <p:nvSpPr>
          <p:cNvPr id="593" name="Google Shape;593;p106"/>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rgbClr val="FFFFFF"/>
              </a:buClr>
              <a:buSzPts val="2400"/>
              <a:buFont typeface="Arial"/>
              <a:buNone/>
              <a:defRPr sz="2400" b="0" i="1" u="none" strike="noStrike" cap="none">
                <a:solidFill>
                  <a:srgbClr val="FFFFFF"/>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94" name="Google Shape;594;p10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595" name="Google Shape;595;p106" descr="Bar_RtAngle_7502_RGB.png"/>
          <p:cNvPicPr preferRelativeResize="0"/>
          <p:nvPr/>
        </p:nvPicPr>
        <p:blipFill rotWithShape="1">
          <a:blip r:embed="rId3">
            <a:alphaModFix/>
          </a:blip>
          <a:srcRect/>
          <a:stretch/>
        </p:blipFill>
        <p:spPr>
          <a:xfrm>
            <a:off x="784225" y="1437805"/>
            <a:ext cx="1358184" cy="67050"/>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2"/>
        <p:cNvGrpSpPr/>
        <p:nvPr/>
      </p:nvGrpSpPr>
      <p:grpSpPr>
        <a:xfrm>
          <a:off x="0" y="0"/>
          <a:ext cx="0" cy="0"/>
          <a:chOff x="0" y="0"/>
          <a:chExt cx="0" cy="0"/>
        </a:xfrm>
      </p:grpSpPr>
      <p:sp>
        <p:nvSpPr>
          <p:cNvPr id="603" name="Google Shape;603;p108"/>
          <p:cNvSpPr txBox="1">
            <a:spLocks noGrp="1"/>
          </p:cNvSpPr>
          <p:nvPr>
            <p:ph type="ctrTitle"/>
          </p:nvPr>
        </p:nvSpPr>
        <p:spPr>
          <a:xfrm>
            <a:off x="685800" y="1122363"/>
            <a:ext cx="7772400" cy="23877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04" name="Google Shape;604;p108"/>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05" name="Google Shape;605;p108"/>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6" name="Google Shape;606;p108"/>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7" name="Google Shape;607;p10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8"/>
        <p:cNvGrpSpPr/>
        <p:nvPr/>
      </p:nvGrpSpPr>
      <p:grpSpPr>
        <a:xfrm>
          <a:off x="0" y="0"/>
          <a:ext cx="0" cy="0"/>
          <a:chOff x="0" y="0"/>
          <a:chExt cx="0" cy="0"/>
        </a:xfrm>
      </p:grpSpPr>
      <p:sp>
        <p:nvSpPr>
          <p:cNvPr id="609" name="Google Shape;609;p109"/>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10" name="Google Shape;610;p109"/>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1" name="Google Shape;611;p109"/>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2" name="Google Shape;612;p109"/>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3" name="Google Shape;613;p10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4"/>
        <p:cNvGrpSpPr/>
        <p:nvPr/>
      </p:nvGrpSpPr>
      <p:grpSpPr>
        <a:xfrm>
          <a:off x="0" y="0"/>
          <a:ext cx="0" cy="0"/>
          <a:chOff x="0" y="0"/>
          <a:chExt cx="0" cy="0"/>
        </a:xfrm>
      </p:grpSpPr>
      <p:sp>
        <p:nvSpPr>
          <p:cNvPr id="615" name="Google Shape;615;p110"/>
          <p:cNvSpPr txBox="1">
            <a:spLocks noGrp="1"/>
          </p:cNvSpPr>
          <p:nvPr>
            <p:ph type="title"/>
          </p:nvPr>
        </p:nvSpPr>
        <p:spPr>
          <a:xfrm>
            <a:off x="623888" y="1709739"/>
            <a:ext cx="7886700" cy="28527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16" name="Google Shape;616;p110"/>
          <p:cNvSpPr txBox="1">
            <a:spLocks noGrp="1"/>
          </p:cNvSpPr>
          <p:nvPr>
            <p:ph type="body" idx="1"/>
          </p:nvPr>
        </p:nvSpPr>
        <p:spPr>
          <a:xfrm>
            <a:off x="623888" y="4589464"/>
            <a:ext cx="7886700" cy="15003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617" name="Google Shape;617;p110"/>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8" name="Google Shape;618;p110"/>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9" name="Google Shape;619;p11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5" Type="http://schemas.openxmlformats.org/officeDocument/2006/relationships/theme" Target="../theme/theme10.xml"/><Relationship Id="rId4" Type="http://schemas.openxmlformats.org/officeDocument/2006/relationships/slideLayout" Target="../slideLayouts/slideLayout9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1.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5" Type="http://schemas.openxmlformats.org/officeDocument/2006/relationships/theme" Target="../theme/theme12.xml"/><Relationship Id="rId4"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5" Type="http://schemas.openxmlformats.org/officeDocument/2006/relationships/theme" Target="../theme/theme13.xml"/><Relationship Id="rId4" Type="http://schemas.openxmlformats.org/officeDocument/2006/relationships/slideLayout" Target="../slideLayouts/slideLayout11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4.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5.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6.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7.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1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image" Target="../media/image18.png"/><Relationship Id="rId2" Type="http://schemas.openxmlformats.org/officeDocument/2006/relationships/slideLayout" Target="../slideLayouts/slideLayout79.xml"/><Relationship Id="rId16" Type="http://schemas.openxmlformats.org/officeDocument/2006/relationships/theme" Target="../theme/theme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4B2E83"/>
        </a:solidFill>
        <a:effectLst/>
      </p:bgPr>
    </p:bg>
    <p:spTree>
      <p:nvGrpSpPr>
        <p:cNvPr id="1" name="Shape 57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6"/>
        <p:cNvGrpSpPr/>
        <p:nvPr/>
      </p:nvGrpSpPr>
      <p:grpSpPr>
        <a:xfrm>
          <a:off x="0" y="0"/>
          <a:ext cx="0" cy="0"/>
          <a:chOff x="0" y="0"/>
          <a:chExt cx="0" cy="0"/>
        </a:xfrm>
      </p:grpSpPr>
      <p:sp>
        <p:nvSpPr>
          <p:cNvPr id="597" name="Google Shape;597;p107"/>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98" name="Google Shape;598;p107"/>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9" name="Google Shape;599;p10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0" name="Google Shape;600;p107"/>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1" name="Google Shape;601;p10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4B2E83"/>
        </a:solidFill>
        <a:effectLst/>
      </p:bgPr>
    </p:bg>
    <p:spTree>
      <p:nvGrpSpPr>
        <p:cNvPr id="1" name="Shape 67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9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5"/>
        <p:cNvGrpSpPr/>
        <p:nvPr/>
      </p:nvGrpSpPr>
      <p:grpSpPr>
        <a:xfrm>
          <a:off x="0" y="0"/>
          <a:ext cx="0" cy="0"/>
          <a:chOff x="0" y="0"/>
          <a:chExt cx="0" cy="0"/>
        </a:xfrm>
      </p:grpSpPr>
      <p:sp>
        <p:nvSpPr>
          <p:cNvPr id="716" name="Google Shape;716;p1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17" name="Google Shape;717;p12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8" name="Google Shape;718;p12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9" name="Google Shape;719;p12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0" name="Google Shape;720;p12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4B2E83"/>
        </a:solidFill>
        <a:effectLst/>
      </p:bgPr>
    </p:bg>
    <p:spTree>
      <p:nvGrpSpPr>
        <p:cNvPr id="1" name="Shape 12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201"/>
        <p:cNvGrpSpPr/>
        <p:nvPr/>
      </p:nvGrpSpPr>
      <p:grpSpPr>
        <a:xfrm>
          <a:off x="0" y="0"/>
          <a:ext cx="0" cy="0"/>
          <a:chOff x="0" y="0"/>
          <a:chExt cx="0" cy="0"/>
        </a:xfrm>
      </p:grpSpPr>
      <p:grpSp>
        <p:nvGrpSpPr>
          <p:cNvPr id="202" name="Google Shape;202;p42"/>
          <p:cNvGrpSpPr/>
          <p:nvPr/>
        </p:nvGrpSpPr>
        <p:grpSpPr>
          <a:xfrm>
            <a:off x="0" y="0"/>
            <a:ext cx="2132013" cy="6858000"/>
            <a:chOff x="0" y="0"/>
            <a:chExt cx="2132013" cy="6858000"/>
          </a:xfrm>
        </p:grpSpPr>
        <p:sp>
          <p:nvSpPr>
            <p:cNvPr id="203" name="Google Shape;203;p42"/>
            <p:cNvSpPr/>
            <p:nvPr/>
          </p:nvSpPr>
          <p:spPr>
            <a:xfrm>
              <a:off x="0" y="0"/>
              <a:ext cx="1073150" cy="5291138"/>
            </a:xfrm>
            <a:custGeom>
              <a:avLst/>
              <a:gdLst/>
              <a:ahLst/>
              <a:cxnLst/>
              <a:rect l="l" t="t" r="r" b="b"/>
              <a:pathLst>
                <a:path w="676" h="3333" extrusionOk="0">
                  <a:moveTo>
                    <a:pt x="0" y="3132"/>
                  </a:moveTo>
                  <a:lnTo>
                    <a:pt x="0" y="3312"/>
                  </a:lnTo>
                  <a:lnTo>
                    <a:pt x="126" y="3333"/>
                  </a:lnTo>
                  <a:lnTo>
                    <a:pt x="676" y="0"/>
                  </a:lnTo>
                  <a:lnTo>
                    <a:pt x="514" y="0"/>
                  </a:lnTo>
                  <a:lnTo>
                    <a:pt x="0" y="3132"/>
                  </a:lnTo>
                  <a:close/>
                </a:path>
              </a:pathLst>
            </a:custGeom>
            <a:solidFill>
              <a:schemeClr val="accent1"/>
            </a:solidFill>
            <a:ln>
              <a:noFill/>
            </a:ln>
          </p:spPr>
        </p:sp>
        <p:sp>
          <p:nvSpPr>
            <p:cNvPr id="204" name="Google Shape;204;p42"/>
            <p:cNvSpPr/>
            <p:nvPr/>
          </p:nvSpPr>
          <p:spPr>
            <a:xfrm>
              <a:off x="0" y="0"/>
              <a:ext cx="758825" cy="4624388"/>
            </a:xfrm>
            <a:custGeom>
              <a:avLst/>
              <a:gdLst/>
              <a:ahLst/>
              <a:cxnLst/>
              <a:rect l="l" t="t" r="r" b="b"/>
              <a:pathLst>
                <a:path w="478" h="2913" extrusionOk="0">
                  <a:moveTo>
                    <a:pt x="478" y="0"/>
                  </a:moveTo>
                  <a:lnTo>
                    <a:pt x="318" y="0"/>
                  </a:lnTo>
                  <a:lnTo>
                    <a:pt x="0" y="1938"/>
                  </a:lnTo>
                  <a:lnTo>
                    <a:pt x="0" y="2913"/>
                  </a:lnTo>
                  <a:lnTo>
                    <a:pt x="478" y="0"/>
                  </a:lnTo>
                  <a:close/>
                </a:path>
              </a:pathLst>
            </a:custGeom>
            <a:solidFill>
              <a:srgbClr val="595959"/>
            </a:solidFill>
            <a:ln>
              <a:noFill/>
            </a:ln>
          </p:spPr>
        </p:sp>
        <p:sp>
          <p:nvSpPr>
            <p:cNvPr id="205" name="Google Shape;205;p42"/>
            <p:cNvSpPr/>
            <p:nvPr/>
          </p:nvSpPr>
          <p:spPr>
            <a:xfrm>
              <a:off x="0" y="5662613"/>
              <a:ext cx="906463" cy="1195388"/>
            </a:xfrm>
            <a:custGeom>
              <a:avLst/>
              <a:gdLst/>
              <a:ahLst/>
              <a:cxnLst/>
              <a:rect l="l" t="t" r="r" b="b"/>
              <a:pathLst>
                <a:path w="571" h="753" extrusionOk="0">
                  <a:moveTo>
                    <a:pt x="0" y="0"/>
                  </a:moveTo>
                  <a:lnTo>
                    <a:pt x="0" y="12"/>
                  </a:lnTo>
                  <a:lnTo>
                    <a:pt x="538" y="753"/>
                  </a:lnTo>
                  <a:lnTo>
                    <a:pt x="571" y="753"/>
                  </a:lnTo>
                  <a:lnTo>
                    <a:pt x="0" y="0"/>
                  </a:lnTo>
                  <a:close/>
                </a:path>
              </a:pathLst>
            </a:custGeom>
            <a:solidFill>
              <a:srgbClr val="262626"/>
            </a:solidFill>
            <a:ln>
              <a:noFill/>
            </a:ln>
          </p:spPr>
        </p:sp>
        <p:sp>
          <p:nvSpPr>
            <p:cNvPr id="206" name="Google Shape;206;p42"/>
            <p:cNvSpPr/>
            <p:nvPr/>
          </p:nvSpPr>
          <p:spPr>
            <a:xfrm>
              <a:off x="0" y="5295900"/>
              <a:ext cx="1487488" cy="1562100"/>
            </a:xfrm>
            <a:custGeom>
              <a:avLst/>
              <a:gdLst/>
              <a:ahLst/>
              <a:cxnLst/>
              <a:rect l="l" t="t" r="r" b="b"/>
              <a:pathLst>
                <a:path w="937" h="984" extrusionOk="0">
                  <a:moveTo>
                    <a:pt x="0" y="0"/>
                  </a:moveTo>
                  <a:lnTo>
                    <a:pt x="0" y="3"/>
                  </a:lnTo>
                  <a:lnTo>
                    <a:pt x="901" y="984"/>
                  </a:lnTo>
                  <a:lnTo>
                    <a:pt x="937" y="984"/>
                  </a:lnTo>
                  <a:lnTo>
                    <a:pt x="0" y="0"/>
                  </a:lnTo>
                  <a:close/>
                </a:path>
              </a:pathLst>
            </a:custGeom>
            <a:solidFill>
              <a:srgbClr val="491347"/>
            </a:solidFill>
            <a:ln>
              <a:noFill/>
            </a:ln>
          </p:spPr>
        </p:sp>
        <p:sp>
          <p:nvSpPr>
            <p:cNvPr id="207" name="Google Shape;207;p42"/>
            <p:cNvSpPr/>
            <p:nvPr/>
          </p:nvSpPr>
          <p:spPr>
            <a:xfrm>
              <a:off x="0" y="5257800"/>
              <a:ext cx="2132013" cy="1600200"/>
            </a:xfrm>
            <a:custGeom>
              <a:avLst/>
              <a:gdLst/>
              <a:ahLst/>
              <a:cxnLst/>
              <a:rect l="l" t="t" r="r" b="b"/>
              <a:pathLst>
                <a:path w="1343" h="1008" extrusionOk="0">
                  <a:moveTo>
                    <a:pt x="0" y="24"/>
                  </a:moveTo>
                  <a:lnTo>
                    <a:pt x="937" y="1008"/>
                  </a:lnTo>
                  <a:lnTo>
                    <a:pt x="1343" y="1008"/>
                  </a:lnTo>
                  <a:lnTo>
                    <a:pt x="126" y="21"/>
                  </a:lnTo>
                  <a:lnTo>
                    <a:pt x="0" y="0"/>
                  </a:lnTo>
                  <a:lnTo>
                    <a:pt x="0" y="24"/>
                  </a:lnTo>
                  <a:close/>
                </a:path>
              </a:pathLst>
            </a:custGeom>
            <a:solidFill>
              <a:srgbClr val="6D1D6B"/>
            </a:solidFill>
            <a:ln>
              <a:noFill/>
            </a:ln>
          </p:spPr>
        </p:sp>
        <p:sp>
          <p:nvSpPr>
            <p:cNvPr id="208" name="Google Shape;208;p42"/>
            <p:cNvSpPr/>
            <p:nvPr/>
          </p:nvSpPr>
          <p:spPr>
            <a:xfrm>
              <a:off x="0" y="5357813"/>
              <a:ext cx="1377950" cy="1500188"/>
            </a:xfrm>
            <a:custGeom>
              <a:avLst/>
              <a:gdLst/>
              <a:ahLst/>
              <a:cxnLst/>
              <a:rect l="l" t="t" r="r" b="b"/>
              <a:pathLst>
                <a:path w="868" h="945" extrusionOk="0">
                  <a:moveTo>
                    <a:pt x="0" y="192"/>
                  </a:moveTo>
                  <a:lnTo>
                    <a:pt x="571" y="945"/>
                  </a:lnTo>
                  <a:lnTo>
                    <a:pt x="868" y="945"/>
                  </a:lnTo>
                  <a:lnTo>
                    <a:pt x="0" y="0"/>
                  </a:lnTo>
                  <a:lnTo>
                    <a:pt x="0" y="192"/>
                  </a:lnTo>
                  <a:close/>
                </a:path>
              </a:pathLst>
            </a:custGeom>
            <a:solidFill>
              <a:srgbClr val="3F3F3F"/>
            </a:solidFill>
            <a:ln>
              <a:noFill/>
            </a:ln>
          </p:spPr>
        </p:sp>
      </p:grpSp>
      <p:sp>
        <p:nvSpPr>
          <p:cNvPr id="209" name="Google Shape;209;p42"/>
          <p:cNvSpPr txBox="1">
            <a:spLocks noGrp="1"/>
          </p:cNvSpPr>
          <p:nvPr>
            <p:ph type="title"/>
          </p:nvPr>
        </p:nvSpPr>
        <p:spPr>
          <a:xfrm>
            <a:off x="982133" y="457201"/>
            <a:ext cx="7704600" cy="19812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10" name="Google Shape;210;p42"/>
          <p:cNvSpPr txBox="1">
            <a:spLocks noGrp="1"/>
          </p:cNvSpPr>
          <p:nvPr>
            <p:ph type="body" idx="1"/>
          </p:nvPr>
        </p:nvSpPr>
        <p:spPr>
          <a:xfrm>
            <a:off x="982134" y="2667000"/>
            <a:ext cx="7704600" cy="3357000"/>
          </a:xfrm>
          <a:prstGeom prst="rect">
            <a:avLst/>
          </a:prstGeom>
          <a:noFill/>
          <a:ln>
            <a:noFill/>
          </a:ln>
        </p:spPr>
        <p:txBody>
          <a:bodyPr spcFirstLastPara="1" wrap="square" lIns="91425" tIns="45700" rIns="91425" bIns="45700" anchor="ctr" anchorCtr="0"/>
          <a:lstStyle>
            <a:lvl1pPr marL="457200" marR="0" lvl="0" indent="-449580" algn="l" rtl="0">
              <a:spcBef>
                <a:spcPts val="480"/>
              </a:spcBef>
              <a:spcAft>
                <a:spcPts val="0"/>
              </a:spcAft>
              <a:buClr>
                <a:srgbClr val="6D1D6B"/>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6D1D6B"/>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6D1D6B"/>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6D1D6B"/>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6D1D6B"/>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6D1D6B"/>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211" name="Google Shape;211;p42"/>
          <p:cNvSpPr txBox="1">
            <a:spLocks noGrp="1"/>
          </p:cNvSpPr>
          <p:nvPr>
            <p:ph type="dt" idx="10"/>
          </p:nvPr>
        </p:nvSpPr>
        <p:spPr>
          <a:xfrm>
            <a:off x="7358679" y="6116070"/>
            <a:ext cx="857400" cy="3651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12" name="Google Shape;212;p42"/>
          <p:cNvSpPr txBox="1">
            <a:spLocks noGrp="1"/>
          </p:cNvSpPr>
          <p:nvPr>
            <p:ph type="ftr" idx="11"/>
          </p:nvPr>
        </p:nvSpPr>
        <p:spPr>
          <a:xfrm>
            <a:off x="1986997" y="6116070"/>
            <a:ext cx="53145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13" name="Google Shape;213;p42"/>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Corbel"/>
                <a:ea typeface="Corbel"/>
                <a:cs typeface="Corbel"/>
                <a:sym typeface="Corbel"/>
              </a:defRPr>
            </a:lvl1pPr>
            <a:lvl2pPr marL="0" marR="0" lvl="1" indent="0" algn="r" rtl="0">
              <a:spcBef>
                <a:spcPts val="0"/>
              </a:spcBef>
              <a:buNone/>
              <a:defRPr sz="1000" b="0" i="0" u="none" strike="noStrike" cap="none">
                <a:solidFill>
                  <a:schemeClr val="dk1"/>
                </a:solidFill>
                <a:latin typeface="Corbel"/>
                <a:ea typeface="Corbel"/>
                <a:cs typeface="Corbel"/>
                <a:sym typeface="Corbel"/>
              </a:defRPr>
            </a:lvl2pPr>
            <a:lvl3pPr marL="0" marR="0" lvl="2" indent="0" algn="r" rtl="0">
              <a:spcBef>
                <a:spcPts val="0"/>
              </a:spcBef>
              <a:buNone/>
              <a:defRPr sz="1000" b="0" i="0" u="none" strike="noStrike" cap="none">
                <a:solidFill>
                  <a:schemeClr val="dk1"/>
                </a:solidFill>
                <a:latin typeface="Corbel"/>
                <a:ea typeface="Corbel"/>
                <a:cs typeface="Corbel"/>
                <a:sym typeface="Corbel"/>
              </a:defRPr>
            </a:lvl3pPr>
            <a:lvl4pPr marL="0" marR="0" lvl="3" indent="0" algn="r" rtl="0">
              <a:spcBef>
                <a:spcPts val="0"/>
              </a:spcBef>
              <a:buNone/>
              <a:defRPr sz="1000" b="0" i="0" u="none" strike="noStrike" cap="none">
                <a:solidFill>
                  <a:schemeClr val="dk1"/>
                </a:solidFill>
                <a:latin typeface="Corbel"/>
                <a:ea typeface="Corbel"/>
                <a:cs typeface="Corbel"/>
                <a:sym typeface="Corbel"/>
              </a:defRPr>
            </a:lvl4pPr>
            <a:lvl5pPr marL="0" marR="0" lvl="4" indent="0" algn="r" rtl="0">
              <a:spcBef>
                <a:spcPts val="0"/>
              </a:spcBef>
              <a:buNone/>
              <a:defRPr sz="1000" b="0" i="0" u="none" strike="noStrike" cap="none">
                <a:solidFill>
                  <a:schemeClr val="dk1"/>
                </a:solidFill>
                <a:latin typeface="Corbel"/>
                <a:ea typeface="Corbel"/>
                <a:cs typeface="Corbel"/>
                <a:sym typeface="Corbel"/>
              </a:defRPr>
            </a:lvl5pPr>
            <a:lvl6pPr marL="0" marR="0" lvl="5" indent="0" algn="r" rtl="0">
              <a:spcBef>
                <a:spcPts val="0"/>
              </a:spcBef>
              <a:buNone/>
              <a:defRPr sz="1000" b="0" i="0" u="none" strike="noStrike" cap="none">
                <a:solidFill>
                  <a:schemeClr val="dk1"/>
                </a:solidFill>
                <a:latin typeface="Corbel"/>
                <a:ea typeface="Corbel"/>
                <a:cs typeface="Corbel"/>
                <a:sym typeface="Corbel"/>
              </a:defRPr>
            </a:lvl6pPr>
            <a:lvl7pPr marL="0" marR="0" lvl="6" indent="0" algn="r" rtl="0">
              <a:spcBef>
                <a:spcPts val="0"/>
              </a:spcBef>
              <a:buNone/>
              <a:defRPr sz="1000" b="0" i="0" u="none" strike="noStrike" cap="none">
                <a:solidFill>
                  <a:schemeClr val="dk1"/>
                </a:solidFill>
                <a:latin typeface="Corbel"/>
                <a:ea typeface="Corbel"/>
                <a:cs typeface="Corbel"/>
                <a:sym typeface="Corbel"/>
              </a:defRPr>
            </a:lvl7pPr>
            <a:lvl8pPr marL="0" marR="0" lvl="7" indent="0" algn="r" rtl="0">
              <a:spcBef>
                <a:spcPts val="0"/>
              </a:spcBef>
              <a:buNone/>
              <a:defRPr sz="1000" b="0" i="0" u="none" strike="noStrike" cap="none">
                <a:solidFill>
                  <a:schemeClr val="dk1"/>
                </a:solidFill>
                <a:latin typeface="Corbel"/>
                <a:ea typeface="Corbel"/>
                <a:cs typeface="Corbel"/>
                <a:sym typeface="Corbel"/>
              </a:defRPr>
            </a:lvl8pPr>
            <a:lvl9pPr marL="0" marR="0" lvl="8" indent="0" algn="r" rtl="0">
              <a:spcBef>
                <a:spcPts val="0"/>
              </a:spcBef>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6"/>
        <p:cNvGrpSpPr/>
        <p:nvPr/>
      </p:nvGrpSpPr>
      <p:grpSpPr>
        <a:xfrm>
          <a:off x="0" y="0"/>
          <a:ext cx="0" cy="0"/>
          <a:chOff x="0" y="0"/>
          <a:chExt cx="0" cy="0"/>
        </a:xfrm>
      </p:grpSpPr>
      <p:sp>
        <p:nvSpPr>
          <p:cNvPr id="337" name="Google Shape;337;p60"/>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2"/>
              </a:buClr>
              <a:buSzPts val="3000"/>
              <a:buFont typeface="Encode Sans Black"/>
              <a:buNone/>
              <a:defRPr sz="3000" b="0" i="0" u="none" strike="noStrike" cap="non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38" name="Google Shape;338;p60"/>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9" name="Google Shape;339;p60"/>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b="0" i="0" u="none" strike="noStrike" cap="none">
                <a:solidFill>
                  <a:schemeClr val="dk2"/>
                </a:solidFill>
                <a:latin typeface="Calibri"/>
                <a:ea typeface="Calibri"/>
                <a:cs typeface="Calibri"/>
                <a:sym typeface="Calibri"/>
              </a:defRPr>
            </a:lvl1pPr>
            <a:lvl2pPr marL="0" marR="0" lvl="1" indent="0" algn="r" rtl="0">
              <a:spcBef>
                <a:spcPts val="0"/>
              </a:spcBef>
              <a:buNone/>
              <a:defRPr sz="1200" b="0" i="0" u="none" strike="noStrike" cap="none">
                <a:solidFill>
                  <a:schemeClr val="dk2"/>
                </a:solidFill>
                <a:latin typeface="Calibri"/>
                <a:ea typeface="Calibri"/>
                <a:cs typeface="Calibri"/>
                <a:sym typeface="Calibri"/>
              </a:defRPr>
            </a:lvl2pPr>
            <a:lvl3pPr marL="0" marR="0" lvl="2" indent="0" algn="r" rtl="0">
              <a:spcBef>
                <a:spcPts val="0"/>
              </a:spcBef>
              <a:buNone/>
              <a:defRPr sz="1200" b="0" i="0" u="none" strike="noStrike" cap="none">
                <a:solidFill>
                  <a:schemeClr val="dk2"/>
                </a:solidFill>
                <a:latin typeface="Calibri"/>
                <a:ea typeface="Calibri"/>
                <a:cs typeface="Calibri"/>
                <a:sym typeface="Calibri"/>
              </a:defRPr>
            </a:lvl3pPr>
            <a:lvl4pPr marL="0" marR="0" lvl="3" indent="0" algn="r" rtl="0">
              <a:spcBef>
                <a:spcPts val="0"/>
              </a:spcBef>
              <a:buNone/>
              <a:defRPr sz="1200" b="0" i="0" u="none" strike="noStrike" cap="none">
                <a:solidFill>
                  <a:schemeClr val="dk2"/>
                </a:solidFill>
                <a:latin typeface="Calibri"/>
                <a:ea typeface="Calibri"/>
                <a:cs typeface="Calibri"/>
                <a:sym typeface="Calibri"/>
              </a:defRPr>
            </a:lvl4pPr>
            <a:lvl5pPr marL="0" marR="0" lvl="4" indent="0" algn="r" rtl="0">
              <a:spcBef>
                <a:spcPts val="0"/>
              </a:spcBef>
              <a:buNone/>
              <a:defRPr sz="1200" b="0" i="0" u="none" strike="noStrike" cap="none">
                <a:solidFill>
                  <a:schemeClr val="dk2"/>
                </a:solidFill>
                <a:latin typeface="Calibri"/>
                <a:ea typeface="Calibri"/>
                <a:cs typeface="Calibri"/>
                <a:sym typeface="Calibri"/>
              </a:defRPr>
            </a:lvl5pPr>
            <a:lvl6pPr marL="0" marR="0" lvl="5" indent="0" algn="r" rtl="0">
              <a:spcBef>
                <a:spcPts val="0"/>
              </a:spcBef>
              <a:buNone/>
              <a:defRPr sz="1200" b="0" i="0" u="none" strike="noStrike" cap="none">
                <a:solidFill>
                  <a:schemeClr val="dk2"/>
                </a:solidFill>
                <a:latin typeface="Calibri"/>
                <a:ea typeface="Calibri"/>
                <a:cs typeface="Calibri"/>
                <a:sym typeface="Calibri"/>
              </a:defRPr>
            </a:lvl6pPr>
            <a:lvl7pPr marL="0" marR="0" lvl="6" indent="0" algn="r" rtl="0">
              <a:spcBef>
                <a:spcPts val="0"/>
              </a:spcBef>
              <a:buNone/>
              <a:defRPr sz="1200" b="0" i="0" u="none" strike="noStrike" cap="none">
                <a:solidFill>
                  <a:schemeClr val="dk2"/>
                </a:solidFill>
                <a:latin typeface="Calibri"/>
                <a:ea typeface="Calibri"/>
                <a:cs typeface="Calibri"/>
                <a:sym typeface="Calibri"/>
              </a:defRPr>
            </a:lvl7pPr>
            <a:lvl8pPr marL="0" marR="0" lvl="7" indent="0" algn="r" rtl="0">
              <a:spcBef>
                <a:spcPts val="0"/>
              </a:spcBef>
              <a:buNone/>
              <a:defRPr sz="1200" b="0" i="0" u="none" strike="noStrike" cap="none">
                <a:solidFill>
                  <a:schemeClr val="dk2"/>
                </a:solidFill>
                <a:latin typeface="Calibri"/>
                <a:ea typeface="Calibri"/>
                <a:cs typeface="Calibri"/>
                <a:sym typeface="Calibri"/>
              </a:defRPr>
            </a:lvl8pPr>
            <a:lvl9pPr marL="0" marR="0" lvl="8" indent="0" algn="r" rtl="0">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40" name="Google Shape;340;p60"/>
          <p:cNvPicPr preferRelativeResize="0"/>
          <p:nvPr/>
        </p:nvPicPr>
        <p:blipFill rotWithShape="1">
          <a:blip r:embed="rId14">
            <a:alphaModFix/>
          </a:blip>
          <a:srcRect/>
          <a:stretch/>
        </p:blipFill>
        <p:spPr>
          <a:xfrm>
            <a:off x="731520" y="6208776"/>
            <a:ext cx="3103132" cy="41456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4B2E83"/>
        </a:solidFill>
        <a:effectLst/>
      </p:bgPr>
    </p:bg>
    <p:spTree>
      <p:nvGrpSpPr>
        <p:cNvPr id="1" name="Shape 408"/>
        <p:cNvGrpSpPr/>
        <p:nvPr/>
      </p:nvGrpSpPr>
      <p:grpSpPr>
        <a:xfrm>
          <a:off x="0" y="0"/>
          <a:ext cx="0" cy="0"/>
          <a:chOff x="0" y="0"/>
          <a:chExt cx="0" cy="0"/>
        </a:xfrm>
      </p:grpSpPr>
      <p:sp>
        <p:nvSpPr>
          <p:cNvPr id="409" name="Google Shape;409;p73"/>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2"/>
              </a:buClr>
              <a:buSzPts val="3000"/>
              <a:buFont typeface="Encode Sans Black"/>
              <a:buNone/>
              <a:defRPr sz="3000" b="0"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10" name="Google Shape;410;p73"/>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lt2"/>
              </a:buClr>
              <a:buSzPts val="2400"/>
              <a:buFont typeface="Arial"/>
              <a:buChar char="•"/>
              <a:defRPr sz="2400" b="1" i="0" u="none" strike="noStrike" cap="none">
                <a:solidFill>
                  <a:schemeClr val="lt2"/>
                </a:solidFill>
                <a:latin typeface="Open Sans"/>
                <a:ea typeface="Open Sans"/>
                <a:cs typeface="Open Sans"/>
                <a:sym typeface="Open Sans"/>
              </a:defRPr>
            </a:lvl1pPr>
            <a:lvl2pPr marL="914400" marR="0" lvl="1" indent="-355600" algn="l" rtl="0">
              <a:spcBef>
                <a:spcPts val="400"/>
              </a:spcBef>
              <a:spcAft>
                <a:spcPts val="0"/>
              </a:spcAft>
              <a:buClr>
                <a:schemeClr val="lt2"/>
              </a:buClr>
              <a:buSzPts val="2000"/>
              <a:buFont typeface="Arial"/>
              <a:buChar char="–"/>
              <a:defRPr sz="2000" b="1" i="0" u="none" strike="noStrike" cap="none">
                <a:solidFill>
                  <a:schemeClr val="lt2"/>
                </a:solidFill>
                <a:latin typeface="Open Sans"/>
                <a:ea typeface="Open Sans"/>
                <a:cs typeface="Open Sans"/>
                <a:sym typeface="Open Sans"/>
              </a:defRPr>
            </a:lvl2pPr>
            <a:lvl3pPr marL="1371600" marR="0" lvl="2" indent="-342900" algn="l" rtl="0">
              <a:spcBef>
                <a:spcPts val="360"/>
              </a:spcBef>
              <a:spcAft>
                <a:spcPts val="0"/>
              </a:spcAft>
              <a:buClr>
                <a:schemeClr val="lt2"/>
              </a:buClr>
              <a:buSzPts val="1800"/>
              <a:buFont typeface="Arial"/>
              <a:buChar char="•"/>
              <a:defRPr sz="1800" b="1" i="0" u="none" strike="noStrike" cap="none">
                <a:solidFill>
                  <a:schemeClr val="lt2"/>
                </a:solidFill>
                <a:latin typeface="Open Sans"/>
                <a:ea typeface="Open Sans"/>
                <a:cs typeface="Open Sans"/>
                <a:sym typeface="Open Sans"/>
              </a:defRPr>
            </a:lvl3pPr>
            <a:lvl4pPr marL="1828800" marR="0" lvl="3"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4pPr>
            <a:lvl5pPr marL="2286000" marR="0" lvl="4" indent="-330200" algn="l" rtl="0">
              <a:spcBef>
                <a:spcPts val="320"/>
              </a:spcBef>
              <a:spcAft>
                <a:spcPts val="0"/>
              </a:spcAft>
              <a:buClr>
                <a:schemeClr val="lt2"/>
              </a:buClr>
              <a:buSzPts val="1600"/>
              <a:buFont typeface="Arial"/>
              <a:buChar char="»"/>
              <a:defRPr sz="1600" b="1" i="0" u="none" strike="noStrike" cap="none">
                <a:solidFill>
                  <a:schemeClr val="lt2"/>
                </a:solidFill>
                <a:latin typeface="Open Sans"/>
                <a:ea typeface="Open Sans"/>
                <a:cs typeface="Open Sans"/>
                <a:sym typeface="Open Sans"/>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411" name="Google Shape;411;p73"/>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b="0" i="0" u="none" strike="noStrike" cap="none">
                <a:solidFill>
                  <a:srgbClr val="FFFFFF"/>
                </a:solidFill>
                <a:latin typeface="Calibri"/>
                <a:ea typeface="Calibri"/>
                <a:cs typeface="Calibri"/>
                <a:sym typeface="Calibri"/>
              </a:defRPr>
            </a:lvl1pPr>
            <a:lvl2pPr marL="0" marR="0" lvl="1" indent="0" algn="r" rtl="0">
              <a:spcBef>
                <a:spcPts val="0"/>
              </a:spcBef>
              <a:buNone/>
              <a:defRPr sz="1200" b="0" i="0" u="none" strike="noStrike" cap="none">
                <a:solidFill>
                  <a:srgbClr val="FFFFFF"/>
                </a:solidFill>
                <a:latin typeface="Calibri"/>
                <a:ea typeface="Calibri"/>
                <a:cs typeface="Calibri"/>
                <a:sym typeface="Calibri"/>
              </a:defRPr>
            </a:lvl2pPr>
            <a:lvl3pPr marL="0" marR="0" lvl="2" indent="0" algn="r" rtl="0">
              <a:spcBef>
                <a:spcPts val="0"/>
              </a:spcBef>
              <a:buNone/>
              <a:defRPr sz="1200" b="0" i="0" u="none" strike="noStrike" cap="none">
                <a:solidFill>
                  <a:srgbClr val="FFFFFF"/>
                </a:solidFill>
                <a:latin typeface="Calibri"/>
                <a:ea typeface="Calibri"/>
                <a:cs typeface="Calibri"/>
                <a:sym typeface="Calibri"/>
              </a:defRPr>
            </a:lvl3pPr>
            <a:lvl4pPr marL="0" marR="0" lvl="3" indent="0" algn="r" rtl="0">
              <a:spcBef>
                <a:spcPts val="0"/>
              </a:spcBef>
              <a:buNone/>
              <a:defRPr sz="1200" b="0" i="0" u="none" strike="noStrike" cap="none">
                <a:solidFill>
                  <a:srgbClr val="FFFFFF"/>
                </a:solidFill>
                <a:latin typeface="Calibri"/>
                <a:ea typeface="Calibri"/>
                <a:cs typeface="Calibri"/>
                <a:sym typeface="Calibri"/>
              </a:defRPr>
            </a:lvl4pPr>
            <a:lvl5pPr marL="0" marR="0" lvl="4" indent="0" algn="r" rtl="0">
              <a:spcBef>
                <a:spcPts val="0"/>
              </a:spcBef>
              <a:buNone/>
              <a:defRPr sz="1200" b="0" i="0" u="none" strike="noStrike" cap="none">
                <a:solidFill>
                  <a:srgbClr val="FFFFFF"/>
                </a:solidFill>
                <a:latin typeface="Calibri"/>
                <a:ea typeface="Calibri"/>
                <a:cs typeface="Calibri"/>
                <a:sym typeface="Calibri"/>
              </a:defRPr>
            </a:lvl5pPr>
            <a:lvl6pPr marL="0" marR="0" lvl="5" indent="0" algn="r" rtl="0">
              <a:spcBef>
                <a:spcPts val="0"/>
              </a:spcBef>
              <a:buNone/>
              <a:defRPr sz="1200" b="0" i="0" u="none" strike="noStrike" cap="none">
                <a:solidFill>
                  <a:srgbClr val="FFFFFF"/>
                </a:solidFill>
                <a:latin typeface="Calibri"/>
                <a:ea typeface="Calibri"/>
                <a:cs typeface="Calibri"/>
                <a:sym typeface="Calibri"/>
              </a:defRPr>
            </a:lvl6pPr>
            <a:lvl7pPr marL="0" marR="0" lvl="6" indent="0" algn="r" rtl="0">
              <a:spcBef>
                <a:spcPts val="0"/>
              </a:spcBef>
              <a:buNone/>
              <a:defRPr sz="1200" b="0" i="0" u="none" strike="noStrike" cap="none">
                <a:solidFill>
                  <a:srgbClr val="FFFFFF"/>
                </a:solidFill>
                <a:latin typeface="Calibri"/>
                <a:ea typeface="Calibri"/>
                <a:cs typeface="Calibri"/>
                <a:sym typeface="Calibri"/>
              </a:defRPr>
            </a:lvl7pPr>
            <a:lvl8pPr marL="0" marR="0" lvl="7" indent="0" algn="r" rtl="0">
              <a:spcBef>
                <a:spcPts val="0"/>
              </a:spcBef>
              <a:buNone/>
              <a:defRPr sz="1200" b="0" i="0" u="none" strike="noStrike" cap="none">
                <a:solidFill>
                  <a:srgbClr val="FFFFFF"/>
                </a:solidFill>
                <a:latin typeface="Calibri"/>
                <a:ea typeface="Calibri"/>
                <a:cs typeface="Calibri"/>
                <a:sym typeface="Calibri"/>
              </a:defRPr>
            </a:lvl8pPr>
            <a:lvl9pPr marL="0" marR="0" lvl="8" indent="0" algn="r" rtl="0">
              <a:spcBef>
                <a:spcPts val="0"/>
              </a:spcBef>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412" name="Google Shape;412;p73"/>
          <p:cNvPicPr preferRelativeResize="0"/>
          <p:nvPr/>
        </p:nvPicPr>
        <p:blipFill rotWithShape="1">
          <a:blip r:embed="rId14">
            <a:alphaModFix/>
          </a:blip>
          <a:srcRect l="5633" t="-6883"/>
          <a:stretch/>
        </p:blipFill>
        <p:spPr>
          <a:xfrm>
            <a:off x="731520" y="6212793"/>
            <a:ext cx="3108960" cy="4308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80"/>
        <p:cNvGrpSpPr/>
        <p:nvPr/>
      </p:nvGrpSpPr>
      <p:grpSpPr>
        <a:xfrm>
          <a:off x="0" y="0"/>
          <a:ext cx="0" cy="0"/>
          <a:chOff x="0" y="0"/>
          <a:chExt cx="0" cy="0"/>
        </a:xfrm>
      </p:grpSpPr>
      <p:sp>
        <p:nvSpPr>
          <p:cNvPr id="481" name="Google Shape;481;p86"/>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3000"/>
              <a:buFont typeface="Encode Sans Black"/>
              <a:buNone/>
              <a:defRPr sz="3000" b="0"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82" name="Google Shape;482;p86"/>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2"/>
              </a:buClr>
              <a:buSzPts val="2400"/>
              <a:buFont typeface="Arial"/>
              <a:buChar char="•"/>
              <a:defRPr sz="2400" b="1" i="0" u="none" strike="noStrike" cap="none">
                <a:solidFill>
                  <a:schemeClr val="dk2"/>
                </a:solidFill>
                <a:latin typeface="Open Sans"/>
                <a:ea typeface="Open Sans"/>
                <a:cs typeface="Open Sans"/>
                <a:sym typeface="Open Sans"/>
              </a:defRPr>
            </a:lvl1pPr>
            <a:lvl2pPr marL="914400" marR="0" lvl="1" indent="-355600" algn="l" rtl="0">
              <a:spcBef>
                <a:spcPts val="400"/>
              </a:spcBef>
              <a:spcAft>
                <a:spcPts val="0"/>
              </a:spcAft>
              <a:buClr>
                <a:schemeClr val="dk2"/>
              </a:buClr>
              <a:buSzPts val="2000"/>
              <a:buFont typeface="Arial"/>
              <a:buChar char="–"/>
              <a:defRPr sz="2000" b="1" i="0" u="none" strike="noStrike" cap="none">
                <a:solidFill>
                  <a:schemeClr val="dk2"/>
                </a:solidFill>
                <a:latin typeface="Open Sans"/>
                <a:ea typeface="Open Sans"/>
                <a:cs typeface="Open Sans"/>
                <a:sym typeface="Open Sans"/>
              </a:defRPr>
            </a:lvl2pPr>
            <a:lvl3pPr marL="1371600" marR="0" lvl="2" indent="-342900" algn="l" rtl="0">
              <a:spcBef>
                <a:spcPts val="360"/>
              </a:spcBef>
              <a:spcAft>
                <a:spcPts val="0"/>
              </a:spcAft>
              <a:buClr>
                <a:schemeClr val="dk2"/>
              </a:buClr>
              <a:buSzPts val="1800"/>
              <a:buFont typeface="Arial"/>
              <a:buChar char="•"/>
              <a:defRPr sz="1800" b="1" i="0" u="none" strike="noStrike" cap="none">
                <a:solidFill>
                  <a:schemeClr val="dk2"/>
                </a:solidFill>
                <a:latin typeface="Open Sans"/>
                <a:ea typeface="Open Sans"/>
                <a:cs typeface="Open Sans"/>
                <a:sym typeface="Open Sans"/>
              </a:defRPr>
            </a:lvl3pPr>
            <a:lvl4pPr marL="1828800" marR="0" lvl="3"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4pPr>
            <a:lvl5pPr marL="2286000" marR="0" lvl="4" indent="-330200" algn="l" rtl="0">
              <a:spcBef>
                <a:spcPts val="320"/>
              </a:spcBef>
              <a:spcAft>
                <a:spcPts val="0"/>
              </a:spcAft>
              <a:buClr>
                <a:schemeClr val="dk2"/>
              </a:buClr>
              <a:buSzPts val="1600"/>
              <a:buFont typeface="Arial"/>
              <a:buChar char="»"/>
              <a:defRPr sz="1600" b="1" i="0" u="none" strike="noStrike" cap="none">
                <a:solidFill>
                  <a:schemeClr val="dk2"/>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3" name="Google Shape;483;p86"/>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484" name="Google Shape;484;p86"/>
          <p:cNvPicPr preferRelativeResize="0"/>
          <p:nvPr/>
        </p:nvPicPr>
        <p:blipFill rotWithShape="1">
          <a:blip r:embed="rId17">
            <a:alphaModFix/>
          </a:blip>
          <a:srcRect l="16964" t="-3863"/>
          <a:stretch/>
        </p:blipFill>
        <p:spPr>
          <a:xfrm>
            <a:off x="731520" y="6208776"/>
            <a:ext cx="3108959" cy="41708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zara1@uw.edu" TargetMode="External"/><Relationship Id="rId3" Type="http://schemas.openxmlformats.org/officeDocument/2006/relationships/hyperlink" Target="mailto:kirsten5@uw.edu" TargetMode="External"/><Relationship Id="rId7" Type="http://schemas.openxmlformats.org/officeDocument/2006/relationships/hyperlink" Target="mailto:kharb@uw.edu"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mailto:petermm@uw.edu" TargetMode="External"/><Relationship Id="rId11" Type="http://schemas.openxmlformats.org/officeDocument/2006/relationships/hyperlink" Target="about:blank" TargetMode="External"/><Relationship Id="rId5" Type="http://schemas.openxmlformats.org/officeDocument/2006/relationships/hyperlink" Target="mailto:carhodes@uw.edu" TargetMode="External"/><Relationship Id="rId10" Type="http://schemas.openxmlformats.org/officeDocument/2006/relationships/hyperlink" Target="mailto:gcafco@uw.edu" TargetMode="External"/><Relationship Id="rId4" Type="http://schemas.openxmlformats.org/officeDocument/2006/relationships/hyperlink" Target="mailto:cottlec@uw.edu" TargetMode="External"/><Relationship Id="rId9" Type="http://schemas.openxmlformats.org/officeDocument/2006/relationships/hyperlink" Target="mailto:majeski@uw.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8" Type="http://schemas.openxmlformats.org/officeDocument/2006/relationships/hyperlink" Target="https://www.washington.edu/research/compliance/financial-conflicts-of-interest-fcoi/" TargetMode="External"/><Relationship Id="rId3" Type="http://schemas.openxmlformats.org/officeDocument/2006/relationships/hyperlink" Target="https://www.washington.edu/research/policies/gim-10-financial-conflict-of-interest-policy/" TargetMode="External"/><Relationship Id="rId7" Type="http://schemas.openxmlformats.org/officeDocument/2006/relationships/hyperlink" Target="https://www.washington.edu/research/compliance/outside-professional-work-for-compensation-form-1460/" TargetMode="External"/><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hyperlink" Target="https://www.uwmedicine.org/about/Pages/conflicts-interest-commercial-non-profit-entities.aspx" TargetMode="External"/><Relationship Id="rId5" Type="http://schemas.openxmlformats.org/officeDocument/2006/relationships/hyperlink" Target="http://www.washington.edu/admin/rules/policies/APS/47.03.html" TargetMode="External"/><Relationship Id="rId4" Type="http://schemas.openxmlformats.org/officeDocument/2006/relationships/hyperlink" Target="http://www.washington.edu/admin/rules/policies/PO/EO57.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aaas.org/resources/scientific-transparency-disclosure-and-responsibility" TargetMode="External"/><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8.xml"/><Relationship Id="rId5" Type="http://schemas.openxmlformats.org/officeDocument/2006/relationships/image" Target="../media/image35.png"/><Relationship Id="rId4" Type="http://schemas.openxmlformats.org/officeDocument/2006/relationships/hyperlink" Target="https://www.nytimes.com/2018/09/08/health/jose-baselga-cancer-memorial-sloan-kettering.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propublica.org/article/sloan-kettering-cozy-deal-with-start-up-paige-ai-ignites-new-uproar" TargetMode="External"/><Relationship Id="rId2" Type="http://schemas.openxmlformats.org/officeDocument/2006/relationships/notesSlide" Target="../notesSlides/notesSlide26.xml"/><Relationship Id="rId1" Type="http://schemas.openxmlformats.org/officeDocument/2006/relationships/slideLayout" Target="../slideLayouts/slideLayout38.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8.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hyperlink" Target="https://www.nytimes.com/2018/09/14/opinion/medicines-financial-contamination.html" TargetMode="External"/><Relationship Id="rId2" Type="http://schemas.openxmlformats.org/officeDocument/2006/relationships/notesSlide" Target="../notesSlides/notesSlide28.xml"/><Relationship Id="rId1" Type="http://schemas.openxmlformats.org/officeDocument/2006/relationships/slideLayout" Target="../slideLayouts/slideLayout3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hyperlink" Target="https://docs.google.com/document/d/1vA3OomVt0DZL9OnMeUcq5w51i07pkEuHL-ygdNgw8hA/edit?usp=sharing" TargetMode="External"/><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hyperlink" Target="mailto:research@uw.edu" TargetMode="External"/><Relationship Id="rId2" Type="http://schemas.openxmlformats.org/officeDocument/2006/relationships/notesSlide" Target="../notesSlides/notesSlide30.xml"/><Relationship Id="rId1" Type="http://schemas.openxmlformats.org/officeDocument/2006/relationships/slideLayout" Target="../slideLayouts/slideLayout38.xml"/><Relationship Id="rId4" Type="http://schemas.openxmlformats.org/officeDocument/2006/relationships/hyperlink" Target="mailto:petermm@uw.edu"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mailto:kharb@uw.edu" TargetMode="External"/><Relationship Id="rId2" Type="http://schemas.openxmlformats.org/officeDocument/2006/relationships/notesSlide" Target="../notesSlides/notesSlide31.xml"/><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hyperlink" Target="http://www.ehs.washington.edu/" TargetMode="External"/><Relationship Id="rId2" Type="http://schemas.openxmlformats.org/officeDocument/2006/relationships/notesSlide" Target="../notesSlides/notesSlide36.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8.xml"/><Relationship Id="rId1" Type="http://schemas.openxmlformats.org/officeDocument/2006/relationships/slideLayout" Target="../slideLayouts/slideLayout78.xml"/><Relationship Id="rId5" Type="http://schemas.openxmlformats.org/officeDocument/2006/relationships/image" Target="../media/image50.png"/><Relationship Id="rId4" Type="http://schemas.openxmlformats.org/officeDocument/2006/relationships/image" Target="../media/image49.jpg"/></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9.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1.xml"/><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78.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78.xml"/><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4.xml"/><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78.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7.xml"/><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78.xml"/></Relationships>
</file>

<file path=ppt/slides/_rels/slide49.xml.rels><?xml version="1.0" encoding="UTF-8" standalone="yes"?>
<Relationships xmlns="http://schemas.openxmlformats.org/package/2006/relationships"><Relationship Id="rId3" Type="http://schemas.openxmlformats.org/officeDocument/2006/relationships/hyperlink" Target="http://www.ehs.washington.edu" TargetMode="External"/><Relationship Id="rId2" Type="http://schemas.openxmlformats.org/officeDocument/2006/relationships/notesSlide" Target="../notesSlides/notesSlide49.xml"/><Relationship Id="rId1" Type="http://schemas.openxmlformats.org/officeDocument/2006/relationships/slideLayout" Target="../slideLayouts/slideLayout78.xml"/><Relationship Id="rId4" Type="http://schemas.openxmlformats.org/officeDocument/2006/relationships/hyperlink" Target="https://osp.od.nih.gov/"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3.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1.xml"/><Relationship Id="rId1" Type="http://schemas.openxmlformats.org/officeDocument/2006/relationships/slideLayout" Target="../slideLayouts/slideLayout9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8.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9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8.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5.xml"/><Relationship Id="rId1" Type="http://schemas.openxmlformats.org/officeDocument/2006/relationships/slideLayout" Target="../slideLayouts/slideLayout98.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6.xml"/><Relationship Id="rId1" Type="http://schemas.openxmlformats.org/officeDocument/2006/relationships/slideLayout" Target="../slideLayouts/slideLayout98.xml"/><Relationship Id="rId4" Type="http://schemas.openxmlformats.org/officeDocument/2006/relationships/image" Target="../media/image67.jpg"/></Relationships>
</file>

<file path=ppt/slides/_rels/slide5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7.xml"/><Relationship Id="rId1" Type="http://schemas.openxmlformats.org/officeDocument/2006/relationships/slideLayout" Target="../slideLayouts/slideLayout98.xml"/><Relationship Id="rId4" Type="http://schemas.openxmlformats.org/officeDocument/2006/relationships/image" Target="../media/image69.jpg"/></Relationships>
</file>

<file path=ppt/slides/_rels/slide5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8.xml"/><Relationship Id="rId1" Type="http://schemas.openxmlformats.org/officeDocument/2006/relationships/slideLayout" Target="../slideLayouts/slideLayout98.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9.xml"/><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0.xml"/><Relationship Id="rId1" Type="http://schemas.openxmlformats.org/officeDocument/2006/relationships/slideLayout" Target="../slideLayouts/slideLayout98.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1.xml"/><Relationship Id="rId1" Type="http://schemas.openxmlformats.org/officeDocument/2006/relationships/slideLayout" Target="../slideLayouts/slideLayout9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8.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3.xml"/><Relationship Id="rId1" Type="http://schemas.openxmlformats.org/officeDocument/2006/relationships/slideLayout" Target="../slideLayouts/slideLayout98.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4.xml"/><Relationship Id="rId1" Type="http://schemas.openxmlformats.org/officeDocument/2006/relationships/slideLayout" Target="../slideLayouts/slideLayout9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2.xml"/></Relationships>
</file>

<file path=ppt/slides/_rels/slide68.xml.rels><?xml version="1.0" encoding="UTF-8" standalone="yes"?>
<Relationships xmlns="http://schemas.openxmlformats.org/package/2006/relationships"><Relationship Id="rId3" Type="http://schemas.openxmlformats.org/officeDocument/2006/relationships/hyperlink" Target="https://finance.uw.edu/pafc/sites/default/files/RTC_Prior_Approval_10_9_2017.pdf" TargetMode="External"/><Relationship Id="rId2" Type="http://schemas.openxmlformats.org/officeDocument/2006/relationships/notesSlide" Target="../notesSlides/notesSlide68.xml"/><Relationship Id="rId1" Type="http://schemas.openxmlformats.org/officeDocument/2006/relationships/slideLayout" Target="../slideLayouts/slideLayout112.xml"/></Relationships>
</file>

<file path=ppt/slides/_rels/slide69.xml.rels><?xml version="1.0" encoding="UTF-8" standalone="yes"?>
<Relationships xmlns="http://schemas.openxmlformats.org/package/2006/relationships"><Relationship Id="rId3" Type="http://schemas.openxmlformats.org/officeDocument/2006/relationships/hyperlink" Target="https://finance.uw.edu/pafc/" TargetMode="External"/><Relationship Id="rId2" Type="http://schemas.openxmlformats.org/officeDocument/2006/relationships/notesSlide" Target="../notesSlides/notesSlide69.xml"/><Relationship Id="rId1" Type="http://schemas.openxmlformats.org/officeDocument/2006/relationships/slideLayout" Target="../slideLayouts/slideLayout112.xml"/></Relationships>
</file>

<file path=ppt/slides/_rels/slide7.xml.rels><?xml version="1.0" encoding="UTF-8" standalone="yes"?>
<Relationships xmlns="http://schemas.openxmlformats.org/package/2006/relationships"><Relationship Id="rId3" Type="http://schemas.openxmlformats.org/officeDocument/2006/relationships/hyperlink" Target="https://www.eugdpr.org/" TargetMode="External"/><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hyperlink" Target="https://www.federalregister.gov/documents/2018/04/13/2018-07532/rights-to-federally-funded-inventions-and-licensing-of-government-owned-inventions" TargetMode="External"/><Relationship Id="rId5" Type="http://schemas.openxmlformats.org/officeDocument/2006/relationships/hyperlink" Target="https://csrc.nist.gov/publications/detail/sp/800-171/rev-1/final" TargetMode="External"/><Relationship Id="rId4" Type="http://schemas.openxmlformats.org/officeDocument/2006/relationships/hyperlink" Target="https://humansubjects.nih.gov/coc/index"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hyperlink" Target="https://uwresearch.gosignmeup.com/public/course/browse" TargetMode="External"/><Relationship Id="rId2" Type="http://schemas.openxmlformats.org/officeDocument/2006/relationships/notesSlide" Target="../notesSlides/notesSlide70.xml"/><Relationship Id="rId1" Type="http://schemas.openxmlformats.org/officeDocument/2006/relationships/slideLayout" Target="../slideLayouts/slideLayout116.xml"/><Relationship Id="rId6" Type="http://schemas.openxmlformats.org/officeDocument/2006/relationships/hyperlink" Target="https://www.washington.edu/research/learning/" TargetMode="External"/><Relationship Id="rId5" Type="http://schemas.openxmlformats.org/officeDocument/2006/relationships/image" Target="../media/image77.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graphicFrame>
        <p:nvGraphicFramePr>
          <p:cNvPr id="795" name="Google Shape;795;p141"/>
          <p:cNvGraphicFramePr/>
          <p:nvPr/>
        </p:nvGraphicFramePr>
        <p:xfrm>
          <a:off x="228600" y="152400"/>
          <a:ext cx="8671425" cy="6595005"/>
        </p:xfrm>
        <a:graphic>
          <a:graphicData uri="http://schemas.openxmlformats.org/drawingml/2006/table">
            <a:tbl>
              <a:tblPr firstRow="1" firstCol="1" bandRow="1">
                <a:noFill/>
                <a:tableStyleId>{997B8D9D-EA67-4685-976B-09E00A78CE4F}</a:tableStyleId>
              </a:tblPr>
              <a:tblGrid>
                <a:gridCol w="3581400">
                  <a:extLst>
                    <a:ext uri="{9D8B030D-6E8A-4147-A177-3AD203B41FA5}">
                      <a16:colId xmlns:a16="http://schemas.microsoft.com/office/drawing/2014/main" val="20000"/>
                    </a:ext>
                  </a:extLst>
                </a:gridCol>
                <a:gridCol w="3094600">
                  <a:extLst>
                    <a:ext uri="{9D8B030D-6E8A-4147-A177-3AD203B41FA5}">
                      <a16:colId xmlns:a16="http://schemas.microsoft.com/office/drawing/2014/main" val="20001"/>
                    </a:ext>
                  </a:extLst>
                </a:gridCol>
                <a:gridCol w="1325000">
                  <a:extLst>
                    <a:ext uri="{9D8B030D-6E8A-4147-A177-3AD203B41FA5}">
                      <a16:colId xmlns:a16="http://schemas.microsoft.com/office/drawing/2014/main" val="20002"/>
                    </a:ext>
                  </a:extLst>
                </a:gridCol>
                <a:gridCol w="670425">
                  <a:extLst>
                    <a:ext uri="{9D8B030D-6E8A-4147-A177-3AD203B41FA5}">
                      <a16:colId xmlns:a16="http://schemas.microsoft.com/office/drawing/2014/main" val="20003"/>
                    </a:ext>
                  </a:extLst>
                </a:gridCol>
              </a:tblGrid>
              <a:tr h="567600">
                <a:tc gridSpan="4">
                  <a:txBody>
                    <a:bodyPr/>
                    <a:lstStyle/>
                    <a:p>
                      <a:pPr marL="0" marR="0" lvl="0" indent="0" algn="ctr" rtl="0">
                        <a:lnSpc>
                          <a:spcPct val="100000"/>
                        </a:lnSpc>
                        <a:spcBef>
                          <a:spcPts val="0"/>
                        </a:spcBef>
                        <a:spcAft>
                          <a:spcPts val="0"/>
                        </a:spcAft>
                        <a:buClr>
                          <a:srgbClr val="5F497A"/>
                        </a:buClr>
                        <a:buSzPts val="3000"/>
                        <a:buFont typeface="Calibri"/>
                        <a:buNone/>
                      </a:pPr>
                      <a:r>
                        <a:rPr lang="en" sz="3000" b="0" u="none" strike="noStrike" cap="none">
                          <a:solidFill>
                            <a:srgbClr val="5F497A"/>
                          </a:solidFill>
                          <a:latin typeface="Calibri"/>
                          <a:ea typeface="Calibri"/>
                          <a:cs typeface="Calibri"/>
                          <a:sym typeface="Calibri"/>
                        </a:rPr>
                        <a:t>MRAM </a:t>
                      </a:r>
                      <a:r>
                        <a:rPr lang="en" sz="3000" b="0" u="none" strike="noStrike" cap="none">
                          <a:solidFill>
                            <a:srgbClr val="BFBFBF"/>
                          </a:solidFill>
                          <a:latin typeface="Calibri"/>
                          <a:ea typeface="Calibri"/>
                          <a:cs typeface="Calibri"/>
                          <a:sym typeface="Calibri"/>
                        </a:rPr>
                        <a:t>|</a:t>
                      </a:r>
                      <a:r>
                        <a:rPr lang="en" sz="3000" b="0" u="none" strike="noStrike" cap="none">
                          <a:solidFill>
                            <a:srgbClr val="5F497A"/>
                          </a:solidFill>
                          <a:latin typeface="Calibri"/>
                          <a:ea typeface="Calibri"/>
                          <a:cs typeface="Calibri"/>
                          <a:sym typeface="Calibri"/>
                        </a:rPr>
                        <a:t> Monthly Research Administration Meeting </a:t>
                      </a:r>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85000">
                <a:tc gridSpan="4">
                  <a:txBody>
                    <a:bodyPr/>
                    <a:lstStyle/>
                    <a:p>
                      <a:pPr marL="0" marR="0" lvl="0" indent="0" algn="ctr" rtl="0">
                        <a:lnSpc>
                          <a:spcPct val="100000"/>
                        </a:lnSpc>
                        <a:spcBef>
                          <a:spcPts val="0"/>
                        </a:spcBef>
                        <a:spcAft>
                          <a:spcPts val="0"/>
                        </a:spcAft>
                        <a:buClr>
                          <a:schemeClr val="dk1"/>
                        </a:buClr>
                        <a:buSzPts val="800"/>
                        <a:buFont typeface="Calibri"/>
                        <a:buNone/>
                      </a:pPr>
                      <a:endParaRPr sz="800" b="0" u="none" strike="noStrike" cap="none">
                        <a:solidFill>
                          <a:srgbClr val="5F497A"/>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600"/>
                        <a:buFont typeface="Calibri"/>
                        <a:buNone/>
                      </a:pPr>
                      <a:endParaRPr sz="1600" b="0" u="none" strike="noStrike" cap="none">
                        <a:solidFill>
                          <a:srgbClr val="5F497A"/>
                        </a:solidFill>
                        <a:latin typeface="Calibri"/>
                        <a:ea typeface="Calibri"/>
                        <a:cs typeface="Calibri"/>
                        <a:sym typeface="Calibri"/>
                      </a:endParaRPr>
                    </a:p>
                    <a:p>
                      <a:pPr marL="0" marR="0" lvl="0" indent="0" algn="ctr" rtl="0">
                        <a:lnSpc>
                          <a:spcPct val="100000"/>
                        </a:lnSpc>
                        <a:spcBef>
                          <a:spcPts val="0"/>
                        </a:spcBef>
                        <a:spcAft>
                          <a:spcPts val="0"/>
                        </a:spcAft>
                        <a:buClr>
                          <a:srgbClr val="5F497A"/>
                        </a:buClr>
                        <a:buSzPts val="1400"/>
                        <a:buFont typeface="Calibri"/>
                        <a:buNone/>
                      </a:pPr>
                      <a:r>
                        <a:rPr lang="en" sz="1400" b="0" u="none" strike="noStrike" cap="none">
                          <a:solidFill>
                            <a:srgbClr val="5F497A"/>
                          </a:solidFill>
                          <a:latin typeface="Calibri"/>
                          <a:ea typeface="Calibri"/>
                          <a:cs typeface="Calibri"/>
                          <a:sym typeface="Calibri"/>
                        </a:rPr>
                        <a:t>OCTOBER 11, 2018 </a:t>
                      </a:r>
                      <a:endParaRPr/>
                    </a:p>
                    <a:p>
                      <a:pPr marL="0" marR="0" lvl="0" indent="0" algn="ctr" rtl="0">
                        <a:lnSpc>
                          <a:spcPct val="100000"/>
                        </a:lnSpc>
                        <a:spcBef>
                          <a:spcPts val="0"/>
                        </a:spcBef>
                        <a:spcAft>
                          <a:spcPts val="0"/>
                        </a:spcAft>
                        <a:buClr>
                          <a:srgbClr val="5F497A"/>
                        </a:buClr>
                        <a:buSzPts val="1400"/>
                        <a:buFont typeface="Calibri"/>
                        <a:buNone/>
                      </a:pPr>
                      <a:r>
                        <a:rPr lang="en" sz="1400" b="0" u="none" strike="noStrike" cap="none">
                          <a:solidFill>
                            <a:srgbClr val="5F497A"/>
                          </a:solidFill>
                          <a:latin typeface="Calibri"/>
                          <a:ea typeface="Calibri"/>
                          <a:cs typeface="Calibri"/>
                          <a:sym typeface="Calibri"/>
                        </a:rPr>
                        <a:t>9:00 – 10:00 AM</a:t>
                      </a:r>
                      <a:endParaRPr sz="1400" b="0" u="none" strike="noStrike" cap="none">
                        <a:solidFill>
                          <a:srgbClr val="5F497A"/>
                        </a:solidFill>
                        <a:latin typeface="Calibri"/>
                        <a:ea typeface="Calibri"/>
                        <a:cs typeface="Calibri"/>
                        <a:sym typeface="Calibri"/>
                      </a:endParaRPr>
                    </a:p>
                    <a:p>
                      <a:pPr marL="0" marR="0" lvl="0" indent="0" algn="ctr" rtl="0">
                        <a:lnSpc>
                          <a:spcPct val="100000"/>
                        </a:lnSpc>
                        <a:spcBef>
                          <a:spcPts val="0"/>
                        </a:spcBef>
                        <a:spcAft>
                          <a:spcPts val="0"/>
                        </a:spcAft>
                        <a:buClr>
                          <a:srgbClr val="5F497A"/>
                        </a:buClr>
                        <a:buSzPts val="1200"/>
                        <a:buFont typeface="Calibri"/>
                        <a:buNone/>
                      </a:pPr>
                      <a:r>
                        <a:rPr lang="en" sz="1200" b="0" u="none" strike="noStrike" cap="none">
                          <a:solidFill>
                            <a:srgbClr val="5F497A"/>
                          </a:solidFill>
                          <a:latin typeface="Calibri"/>
                          <a:ea typeface="Calibri"/>
                          <a:cs typeface="Calibri"/>
                          <a:sym typeface="Calibri"/>
                        </a:rPr>
                        <a:t>UW TOWER AUDITORIUM</a:t>
                      </a:r>
                      <a:endParaRPr/>
                    </a:p>
                    <a:p>
                      <a:pPr marL="0" marR="0" lvl="0" indent="0" algn="ctr" rtl="0">
                        <a:lnSpc>
                          <a:spcPct val="100000"/>
                        </a:lnSpc>
                        <a:spcBef>
                          <a:spcPts val="0"/>
                        </a:spcBef>
                        <a:spcAft>
                          <a:spcPts val="0"/>
                        </a:spcAft>
                        <a:buClr>
                          <a:schemeClr val="dk1"/>
                        </a:buClr>
                        <a:buSzPts val="1600"/>
                        <a:buFont typeface="Calibri"/>
                        <a:buNone/>
                      </a:pPr>
                      <a:endParaRPr sz="1600" b="0" u="none" strike="noStrike" cap="none">
                        <a:solidFill>
                          <a:srgbClr val="5F497A"/>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400" b="1" u="none" strike="noStrike" cap="none">
                        <a:solidFill>
                          <a:schemeClr val="lt1"/>
                        </a:solidFill>
                        <a:latin typeface="Arial"/>
                        <a:ea typeface="Arial"/>
                        <a:cs typeface="Arial"/>
                        <a:sym typeface="Arial"/>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02725">
                <a:tc>
                  <a:txBody>
                    <a:bodyPr/>
                    <a:lstStyle/>
                    <a:p>
                      <a:pPr marL="0" marR="0" lvl="0" indent="0" algn="l" rtl="0">
                        <a:lnSpc>
                          <a:spcPct val="100000"/>
                        </a:lnSpc>
                        <a:spcBef>
                          <a:spcPts val="0"/>
                        </a:spcBef>
                        <a:spcAft>
                          <a:spcPts val="0"/>
                        </a:spcAft>
                        <a:buClr>
                          <a:schemeClr val="lt1"/>
                        </a:buClr>
                        <a:buSzPts val="1600"/>
                        <a:buFont typeface="Calibri"/>
                        <a:buNone/>
                      </a:pPr>
                      <a:r>
                        <a:rPr lang="en" sz="1600" b="0" u="none" strike="noStrike" cap="none">
                          <a:solidFill>
                            <a:schemeClr val="lt1"/>
                          </a:solidFill>
                        </a:rPr>
                        <a:t>TOPIC </a:t>
                      </a:r>
                      <a:endParaRPr sz="16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tc>
                  <a:txBody>
                    <a:bodyPr/>
                    <a:lstStyle/>
                    <a:p>
                      <a:pPr marL="0" marR="0" lvl="0" indent="0" algn="l" rtl="0">
                        <a:lnSpc>
                          <a:spcPct val="100000"/>
                        </a:lnSpc>
                        <a:spcBef>
                          <a:spcPts val="0"/>
                        </a:spcBef>
                        <a:spcAft>
                          <a:spcPts val="0"/>
                        </a:spcAft>
                        <a:buClr>
                          <a:schemeClr val="lt1"/>
                        </a:buClr>
                        <a:buSzPts val="1600"/>
                        <a:buFont typeface="Calibri"/>
                        <a:buNone/>
                      </a:pPr>
                      <a:r>
                        <a:rPr lang="en" sz="1600" b="0" u="none" strike="noStrike" cap="none">
                          <a:solidFill>
                            <a:schemeClr val="lt1"/>
                          </a:solidFill>
                        </a:rPr>
                        <a:t>PRESENTER</a:t>
                      </a:r>
                      <a:endParaRPr sz="16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tc>
                  <a:txBody>
                    <a:bodyPr/>
                    <a:lstStyle/>
                    <a:p>
                      <a:pPr marL="0" marR="0" lvl="0" indent="0" algn="l" rtl="0">
                        <a:lnSpc>
                          <a:spcPct val="100000"/>
                        </a:lnSpc>
                        <a:spcBef>
                          <a:spcPts val="0"/>
                        </a:spcBef>
                        <a:spcAft>
                          <a:spcPts val="0"/>
                        </a:spcAft>
                        <a:buClr>
                          <a:schemeClr val="lt1"/>
                        </a:buClr>
                        <a:buSzPts val="1600"/>
                        <a:buFont typeface="Calibri"/>
                        <a:buNone/>
                      </a:pPr>
                      <a:r>
                        <a:rPr lang="en" sz="1600" b="0" u="none" strike="noStrike" cap="none">
                          <a:solidFill>
                            <a:schemeClr val="lt1"/>
                          </a:solidFill>
                        </a:rPr>
                        <a:t>EMAIL </a:t>
                      </a:r>
                      <a:endParaRPr sz="16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tc>
                  <a:txBody>
                    <a:bodyPr/>
                    <a:lstStyle/>
                    <a:p>
                      <a:pPr marL="0" marR="0" lvl="0" indent="0" algn="ctr" rtl="0">
                        <a:lnSpc>
                          <a:spcPct val="100000"/>
                        </a:lnSpc>
                        <a:spcBef>
                          <a:spcPts val="0"/>
                        </a:spcBef>
                        <a:spcAft>
                          <a:spcPts val="0"/>
                        </a:spcAft>
                        <a:buClr>
                          <a:schemeClr val="lt1"/>
                        </a:buClr>
                        <a:buSzPts val="1600"/>
                        <a:buFont typeface="Calibri"/>
                        <a:buNone/>
                      </a:pPr>
                      <a:r>
                        <a:rPr lang="en" sz="1600" b="0" u="none" strike="noStrike" cap="none">
                          <a:solidFill>
                            <a:schemeClr val="lt1"/>
                          </a:solidFill>
                        </a:rPr>
                        <a:t>MIN</a:t>
                      </a:r>
                      <a:endParaRPr sz="16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extLst>
                  <a:ext uri="{0D108BD9-81ED-4DB2-BD59-A6C34878D82A}">
                    <a16:rowId xmlns:a16="http://schemas.microsoft.com/office/drawing/2014/main" val="10002"/>
                  </a:ext>
                </a:extLst>
              </a:tr>
              <a:tr h="378400">
                <a:tc>
                  <a:txBody>
                    <a:bodyPr/>
                    <a:lstStyle/>
                    <a:p>
                      <a:pPr marL="0" marR="0" lvl="0" indent="0" algn="l" rtl="0">
                        <a:lnSpc>
                          <a:spcPct val="100000"/>
                        </a:lnSpc>
                        <a:spcBef>
                          <a:spcPts val="0"/>
                        </a:spcBef>
                        <a:spcAft>
                          <a:spcPts val="0"/>
                        </a:spcAft>
                        <a:buClr>
                          <a:srgbClr val="3F3F3F"/>
                        </a:buClr>
                        <a:buSzPts val="1400"/>
                        <a:buFont typeface="Calibri"/>
                        <a:buNone/>
                      </a:pPr>
                      <a:r>
                        <a:rPr lang="en" sz="1400" b="0" u="none" strike="noStrike" cap="none">
                          <a:solidFill>
                            <a:srgbClr val="3F3F3F"/>
                          </a:solidFill>
                          <a:latin typeface="Calibri"/>
                          <a:ea typeface="Calibri"/>
                          <a:cs typeface="Calibri"/>
                          <a:sym typeface="Calibri"/>
                        </a:rPr>
                        <a:t>Welcome</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u="none" strike="noStrike" cap="none">
                          <a:solidFill>
                            <a:srgbClr val="3F3F3F"/>
                          </a:solidFill>
                          <a:latin typeface="Calibri"/>
                          <a:ea typeface="Calibri"/>
                          <a:cs typeface="Calibri"/>
                          <a:sym typeface="Calibri"/>
                        </a:rPr>
                        <a:t>Kirsten DeFries</a:t>
                      </a:r>
                      <a:endParaRPr sz="1000" b="1"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None/>
                      </a:pPr>
                      <a:r>
                        <a:rPr lang="en" sz="1000" u="none" strike="noStrike" cap="none">
                          <a:solidFill>
                            <a:srgbClr val="3F3F3F"/>
                          </a:solidFill>
                          <a:latin typeface="Calibri"/>
                          <a:ea typeface="Calibri"/>
                          <a:cs typeface="Calibri"/>
                          <a:sym typeface="Calibri"/>
                        </a:rPr>
                        <a:t>Research Compliance &amp; Operations </a:t>
                      </a:r>
                      <a:endParaRPr sz="1000" b="1" u="none" strike="noStrike" cap="none">
                        <a:solidFill>
                          <a:srgbClr val="3F3F3F"/>
                        </a:solidFill>
                        <a:latin typeface="Calibri"/>
                        <a:ea typeface="Calibri"/>
                        <a:cs typeface="Calibri"/>
                        <a:sym typeface="Calibri"/>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100" u="sng" strike="noStrike" cap="none">
                          <a:solidFill>
                            <a:schemeClr val="hlink"/>
                          </a:solidFill>
                          <a:latin typeface="Calibri"/>
                          <a:ea typeface="Calibri"/>
                          <a:cs typeface="Calibri"/>
                          <a:sym typeface="Calibri"/>
                          <a:hlinkClick r:id="rId3"/>
                        </a:rPr>
                        <a:t>kirsten5@uw.edu</a:t>
                      </a:r>
                      <a:endParaRPr sz="1100" u="sng" strike="noStrike" cap="none">
                        <a:solidFill>
                          <a:schemeClr val="dk1"/>
                        </a:solidFill>
                        <a:latin typeface="Calibri"/>
                        <a:ea typeface="Calibri"/>
                        <a:cs typeface="Calibri"/>
                        <a:sym typeface="Calibri"/>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100" u="none" strike="noStrike" cap="none">
                          <a:solidFill>
                            <a:srgbClr val="3F3F3F"/>
                          </a:solidFill>
                          <a:latin typeface="Calibri"/>
                          <a:ea typeface="Calibri"/>
                          <a:cs typeface="Calibri"/>
                          <a:sym typeface="Calibri"/>
                        </a:rPr>
                        <a:t>2</a:t>
                      </a:r>
                      <a:endParaRPr sz="1100"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78400">
                <a:tc>
                  <a:txBody>
                    <a:bodyPr/>
                    <a:lstStyle/>
                    <a:p>
                      <a:pPr marL="0" marR="0" lvl="0" indent="0" algn="l" rtl="0">
                        <a:lnSpc>
                          <a:spcPct val="100000"/>
                        </a:lnSpc>
                        <a:spcBef>
                          <a:spcPts val="0"/>
                        </a:spcBef>
                        <a:spcAft>
                          <a:spcPts val="0"/>
                        </a:spcAft>
                        <a:buClr>
                          <a:srgbClr val="3F3F3F"/>
                        </a:buClr>
                        <a:buSzPts val="1400"/>
                        <a:buFont typeface="Calibri"/>
                        <a:buNone/>
                      </a:pPr>
                      <a:r>
                        <a:rPr lang="en" b="0">
                          <a:solidFill>
                            <a:srgbClr val="3F3F3F"/>
                          </a:solidFill>
                        </a:rPr>
                        <a:t>OSP Contracts Team</a:t>
                      </a:r>
                      <a:endParaRPr sz="1400" b="0"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Cathy Cottle</a:t>
                      </a:r>
                      <a:endParaRPr/>
                    </a:p>
                    <a:p>
                      <a:pPr marL="0" marR="0" lvl="0" indent="0" algn="l" rtl="0">
                        <a:lnSpc>
                          <a:spcPct val="100000"/>
                        </a:lnSpc>
                        <a:spcBef>
                          <a:spcPts val="0"/>
                        </a:spcBef>
                        <a:spcAft>
                          <a:spcPts val="0"/>
                        </a:spcAft>
                        <a:buNone/>
                      </a:pPr>
                      <a:r>
                        <a:rPr lang="en" sz="1000">
                          <a:solidFill>
                            <a:srgbClr val="3F3F3F"/>
                          </a:solidFill>
                        </a:rPr>
                        <a:t>Office of Sponsored Programs</a:t>
                      </a:r>
                      <a:endParaRPr sz="1000" b="1" u="none" strike="noStrike" cap="none">
                        <a:solidFill>
                          <a:srgbClr val="3F3F3F"/>
                        </a:solidFill>
                        <a:latin typeface="Calibri"/>
                        <a:ea typeface="Calibri"/>
                        <a:cs typeface="Calibri"/>
                        <a:sym typeface="Calibri"/>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 sz="1100" u="sng" strike="noStrike" cap="none">
                          <a:solidFill>
                            <a:schemeClr val="hlink"/>
                          </a:solidFill>
                          <a:hlinkClick r:id="rId4"/>
                        </a:rPr>
                        <a:t>cottlec@uw.edu</a:t>
                      </a:r>
                      <a:endParaRPr sz="1100" u="sng" strike="noStrike" cap="none">
                        <a:solidFill>
                          <a:schemeClr val="dk1"/>
                        </a:solidFill>
                        <a:latin typeface="Calibri"/>
                        <a:ea typeface="Calibri"/>
                        <a:cs typeface="Calibri"/>
                        <a:sym typeface="Calibri"/>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000">
                          <a:solidFill>
                            <a:srgbClr val="3F3F3F"/>
                          </a:solidFill>
                        </a:rPr>
                        <a:t>5</a:t>
                      </a:r>
                      <a:endParaRPr sz="1000"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78400">
                <a:tc>
                  <a:txBody>
                    <a:bodyPr/>
                    <a:lstStyle/>
                    <a:p>
                      <a:pPr marL="0" marR="0" lvl="0" indent="0" algn="l" rtl="0">
                        <a:lnSpc>
                          <a:spcPct val="100000"/>
                        </a:lnSpc>
                        <a:spcBef>
                          <a:spcPts val="0"/>
                        </a:spcBef>
                        <a:spcAft>
                          <a:spcPts val="0"/>
                        </a:spcAft>
                        <a:buClr>
                          <a:srgbClr val="3F3F3F"/>
                        </a:buClr>
                        <a:buSzPts val="1400"/>
                        <a:buFont typeface="Calibri"/>
                        <a:buNone/>
                      </a:pPr>
                      <a:r>
                        <a:rPr lang="en" b="0">
                          <a:solidFill>
                            <a:srgbClr val="3F3F3F"/>
                          </a:solidFill>
                        </a:rPr>
                        <a:t>SNAP Eligible RPPR Delegation Pilot: Report Out</a:t>
                      </a:r>
                      <a:endParaRPr sz="1400" b="0"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Carol Rhodes</a:t>
                      </a:r>
                      <a:endParaRPr/>
                    </a:p>
                    <a:p>
                      <a:pPr marL="0" marR="0" lvl="0" indent="0" algn="l" rtl="0">
                        <a:lnSpc>
                          <a:spcPct val="100000"/>
                        </a:lnSpc>
                        <a:spcBef>
                          <a:spcPts val="0"/>
                        </a:spcBef>
                        <a:spcAft>
                          <a:spcPts val="0"/>
                        </a:spcAft>
                        <a:buNone/>
                      </a:pPr>
                      <a:r>
                        <a:rPr lang="en" sz="1000">
                          <a:solidFill>
                            <a:srgbClr val="3F3F3F"/>
                          </a:solidFill>
                        </a:rPr>
                        <a:t>Office of Sponsored Programs</a:t>
                      </a:r>
                      <a:endParaRPr sz="1000" b="1" u="none" strike="noStrike" cap="none">
                        <a:solidFill>
                          <a:srgbClr val="3F3F3F"/>
                        </a:solidFill>
                        <a:latin typeface="Calibri"/>
                        <a:ea typeface="Calibri"/>
                        <a:cs typeface="Calibri"/>
                        <a:sym typeface="Calibri"/>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n" sz="1100" u="sng">
                          <a:solidFill>
                            <a:schemeClr val="hlink"/>
                          </a:solidFill>
                          <a:hlinkClick r:id="rId5"/>
                        </a:rPr>
                        <a:t>carhodes@uw.edu</a:t>
                      </a:r>
                      <a:endParaRPr sz="1100" u="sng" strike="noStrike" cap="none">
                        <a:solidFill>
                          <a:schemeClr val="dk1"/>
                        </a:solidFill>
                        <a:latin typeface="Calibri"/>
                        <a:ea typeface="Calibri"/>
                        <a:cs typeface="Calibri"/>
                        <a:sym typeface="Calibri"/>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000">
                          <a:solidFill>
                            <a:srgbClr val="3F3F3F"/>
                          </a:solidFill>
                        </a:rPr>
                        <a:t>10</a:t>
                      </a:r>
                      <a:endParaRPr sz="1000"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78400">
                <a:tc>
                  <a:txBody>
                    <a:bodyPr/>
                    <a:lstStyle/>
                    <a:p>
                      <a:pPr marL="0" marR="0" lvl="0" indent="0" algn="l" rtl="0">
                        <a:lnSpc>
                          <a:spcPct val="100000"/>
                        </a:lnSpc>
                        <a:spcBef>
                          <a:spcPts val="0"/>
                        </a:spcBef>
                        <a:spcAft>
                          <a:spcPts val="0"/>
                        </a:spcAft>
                        <a:buNone/>
                      </a:pPr>
                      <a:r>
                        <a:rPr lang="en" b="0">
                          <a:solidFill>
                            <a:srgbClr val="3F3F3F"/>
                          </a:solidFill>
                        </a:rPr>
                        <a:t>Financial Interest Reporting</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Melissa Petersen</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Office of Research</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100" u="sng">
                          <a:solidFill>
                            <a:schemeClr val="hlink"/>
                          </a:solidFill>
                          <a:hlinkClick r:id="rId6"/>
                        </a:rPr>
                        <a:t>petermm@uw.edu</a:t>
                      </a:r>
                      <a:endParaRPr sz="1100"/>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000">
                          <a:solidFill>
                            <a:srgbClr val="3F3F3F"/>
                          </a:solidFill>
                        </a:rPr>
                        <a:t>5</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78400">
                <a:tc>
                  <a:txBody>
                    <a:bodyPr/>
                    <a:lstStyle/>
                    <a:p>
                      <a:pPr marL="0" marR="0" lvl="0" indent="0" algn="l" rtl="0">
                        <a:lnSpc>
                          <a:spcPct val="100000"/>
                        </a:lnSpc>
                        <a:spcBef>
                          <a:spcPts val="0"/>
                        </a:spcBef>
                        <a:spcAft>
                          <a:spcPts val="0"/>
                        </a:spcAft>
                        <a:buNone/>
                      </a:pPr>
                      <a:r>
                        <a:rPr lang="en" b="0">
                          <a:solidFill>
                            <a:srgbClr val="3F3F3F"/>
                          </a:solidFill>
                        </a:rPr>
                        <a:t>EH&amp;S Changes</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Katia Harb</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Director, Environmental Health &amp; Safety</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100" u="sng">
                          <a:solidFill>
                            <a:schemeClr val="hlink"/>
                          </a:solidFill>
                          <a:hlinkClick r:id="rId7"/>
                        </a:rPr>
                        <a:t>kharb@uw.edu</a:t>
                      </a:r>
                      <a:endParaRPr sz="1100"/>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000">
                          <a:solidFill>
                            <a:srgbClr val="3F3F3F"/>
                          </a:solidFill>
                        </a:rPr>
                        <a:t>5</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78400">
                <a:tc>
                  <a:txBody>
                    <a:bodyPr/>
                    <a:lstStyle/>
                    <a:p>
                      <a:pPr marL="0" marR="0" lvl="0" indent="0" algn="l" rtl="0">
                        <a:lnSpc>
                          <a:spcPct val="100000"/>
                        </a:lnSpc>
                        <a:spcBef>
                          <a:spcPts val="0"/>
                        </a:spcBef>
                        <a:spcAft>
                          <a:spcPts val="0"/>
                        </a:spcAft>
                        <a:buNone/>
                      </a:pPr>
                      <a:r>
                        <a:rPr lang="en" b="0">
                          <a:solidFill>
                            <a:srgbClr val="3F3F3F"/>
                          </a:solidFill>
                        </a:rPr>
                        <a:t>National Biosafety Month</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Zara Llewellyn</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Biosafety Manager, EH&amp;S</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lvl="0" indent="0" algn="l" rtl="0">
                        <a:lnSpc>
                          <a:spcPct val="100000"/>
                        </a:lnSpc>
                        <a:spcBef>
                          <a:spcPts val="0"/>
                        </a:spcBef>
                        <a:spcAft>
                          <a:spcPts val="0"/>
                        </a:spcAft>
                        <a:buNone/>
                      </a:pPr>
                      <a:r>
                        <a:rPr lang="en" sz="1100" u="sng">
                          <a:solidFill>
                            <a:schemeClr val="hlink"/>
                          </a:solidFill>
                          <a:hlinkClick r:id="rId8"/>
                        </a:rPr>
                        <a:t>zaral@uw.edu</a:t>
                      </a:r>
                      <a:endParaRPr sz="1100"/>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000">
                          <a:solidFill>
                            <a:srgbClr val="3F3F3F"/>
                          </a:solidFill>
                        </a:rPr>
                        <a:t>5</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78400">
                <a:tc>
                  <a:txBody>
                    <a:bodyPr/>
                    <a:lstStyle/>
                    <a:p>
                      <a:pPr marL="0" marR="0" lvl="0" indent="0" algn="l" rtl="0">
                        <a:lnSpc>
                          <a:spcPct val="100000"/>
                        </a:lnSpc>
                        <a:spcBef>
                          <a:spcPts val="0"/>
                        </a:spcBef>
                        <a:spcAft>
                          <a:spcPts val="0"/>
                        </a:spcAft>
                        <a:buNone/>
                      </a:pPr>
                      <a:r>
                        <a:rPr lang="en" b="0">
                          <a:solidFill>
                            <a:srgbClr val="3F3F3F"/>
                          </a:solidFill>
                        </a:rPr>
                        <a:t>New Life Sciences Building</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Steve Majeski</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College of Arts and Sciences</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100" u="sng">
                          <a:solidFill>
                            <a:schemeClr val="hlink"/>
                          </a:solidFill>
                          <a:hlinkClick r:id="rId9"/>
                        </a:rPr>
                        <a:t>majeski@uw.edu</a:t>
                      </a:r>
                      <a:endParaRPr sz="1100"/>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None/>
                      </a:pPr>
                      <a:r>
                        <a:rPr lang="en" sz="1000">
                          <a:solidFill>
                            <a:srgbClr val="3F3F3F"/>
                          </a:solidFill>
                        </a:rPr>
                        <a:t>10</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78400">
                <a:tc>
                  <a:txBody>
                    <a:bodyPr/>
                    <a:lstStyle/>
                    <a:p>
                      <a:pPr marL="0" marR="0" lvl="0" indent="0" algn="l" rtl="0">
                        <a:lnSpc>
                          <a:spcPct val="100000"/>
                        </a:lnSpc>
                        <a:spcBef>
                          <a:spcPts val="0"/>
                        </a:spcBef>
                        <a:spcAft>
                          <a:spcPts val="0"/>
                        </a:spcAft>
                        <a:buClr>
                          <a:srgbClr val="3F3F3F"/>
                        </a:buClr>
                        <a:buSzPts val="1100"/>
                        <a:buFont typeface="Calibri"/>
                        <a:buNone/>
                      </a:pPr>
                      <a:r>
                        <a:rPr lang="en" b="0">
                          <a:solidFill>
                            <a:srgbClr val="3F3F3F"/>
                          </a:solidFill>
                        </a:rPr>
                        <a:t>Compliance Corner</a:t>
                      </a:r>
                      <a:endParaRPr sz="1100" b="1"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Matt Gardner</a:t>
                      </a:r>
                      <a:endParaRPr sz="1000" b="1"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None/>
                      </a:pPr>
                      <a:r>
                        <a:rPr lang="en" sz="1000">
                          <a:solidFill>
                            <a:srgbClr val="3F3F3F"/>
                          </a:solidFill>
                        </a:rPr>
                        <a:t>Post Award Financial Compliance</a:t>
                      </a:r>
                      <a:endParaRPr sz="1000" b="1" u="none" strike="noStrike" cap="none">
                        <a:solidFill>
                          <a:srgbClr val="3F3F3F"/>
                        </a:solidFill>
                        <a:latin typeface="Calibri"/>
                        <a:ea typeface="Calibri"/>
                        <a:cs typeface="Calibri"/>
                        <a:sym typeface="Calibri"/>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 sz="1100" u="sng">
                          <a:solidFill>
                            <a:schemeClr val="hlink"/>
                          </a:solidFill>
                          <a:hlinkClick r:id="rId10"/>
                        </a:rPr>
                        <a:t>gcafco@uw.edu</a:t>
                      </a:r>
                      <a:endParaRPr sz="1100" u="sng" strike="noStrike" cap="none">
                        <a:solidFill>
                          <a:srgbClr val="000000"/>
                        </a:solidFill>
                        <a:latin typeface="Calibri"/>
                        <a:ea typeface="Calibri"/>
                        <a:cs typeface="Calibri"/>
                        <a:sym typeface="Calibri"/>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5</a:t>
                      </a:r>
                      <a:endParaRPr sz="1000"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378400">
                <a:tc>
                  <a:txBody>
                    <a:bodyPr/>
                    <a:lstStyle/>
                    <a:p>
                      <a:pPr marL="0" marR="0" lvl="0" indent="0" algn="l" rtl="0">
                        <a:lnSpc>
                          <a:spcPct val="100000"/>
                        </a:lnSpc>
                        <a:spcBef>
                          <a:spcPts val="0"/>
                        </a:spcBef>
                        <a:spcAft>
                          <a:spcPts val="0"/>
                        </a:spcAft>
                        <a:buClr>
                          <a:srgbClr val="3F3F3F"/>
                        </a:buClr>
                        <a:buSzPts val="1100"/>
                        <a:buFont typeface="Calibri"/>
                        <a:buNone/>
                      </a:pPr>
                      <a:r>
                        <a:rPr lang="en" b="0">
                          <a:solidFill>
                            <a:srgbClr val="3F3F3F"/>
                          </a:solidFill>
                        </a:rPr>
                        <a:t>CORE Update</a:t>
                      </a:r>
                      <a:endParaRPr sz="1100" b="1"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Laurie Stephan </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Collaborative On Research Education (CORE)</a:t>
                      </a:r>
                      <a:endParaRPr sz="1000" u="none" strike="noStrike" cap="none">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r>
                        <a:rPr lang="en" sz="1100" u="sng">
                          <a:solidFill>
                            <a:schemeClr val="hlink"/>
                          </a:solidFill>
                          <a:hlinkClick r:id="rId11"/>
                        </a:rPr>
                        <a:t>corehelp@uw.ed</a:t>
                      </a:r>
                      <a:endParaRPr sz="1100" u="sng" strike="noStrike" cap="none">
                        <a:solidFill>
                          <a:srgbClr val="000000"/>
                        </a:solidFill>
                        <a:latin typeface="Calibri"/>
                        <a:ea typeface="Calibri"/>
                        <a:cs typeface="Calibri"/>
                        <a:sym typeface="Calibri"/>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2</a:t>
                      </a:r>
                      <a:endParaRPr sz="1000"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681125">
                <a:tc gridSpan="4">
                  <a:txBody>
                    <a:bodyPr/>
                    <a:lstStyle/>
                    <a:p>
                      <a:pPr marL="0" marR="0" lvl="8" indent="0" algn="l" rtl="0">
                        <a:lnSpc>
                          <a:spcPct val="100000"/>
                        </a:lnSpc>
                        <a:spcBef>
                          <a:spcPts val="0"/>
                        </a:spcBef>
                        <a:spcAft>
                          <a:spcPts val="0"/>
                        </a:spcAft>
                        <a:buClr>
                          <a:schemeClr val="dk1"/>
                        </a:buClr>
                        <a:buSzPts val="1200"/>
                        <a:buFont typeface="Calibri"/>
                        <a:buNone/>
                      </a:pPr>
                      <a:endParaRPr sz="1200" b="0" u="none" strike="noStrike" cap="none">
                        <a:solidFill>
                          <a:srgbClr val="5F497A"/>
                        </a:solidFill>
                        <a:latin typeface="Calibri"/>
                        <a:ea typeface="Calibri"/>
                        <a:cs typeface="Calibri"/>
                        <a:sym typeface="Calibri"/>
                      </a:endParaRPr>
                    </a:p>
                    <a:p>
                      <a:pPr marL="0" marR="0" lvl="8" indent="0" algn="ctr" rtl="0">
                        <a:lnSpc>
                          <a:spcPct val="100000"/>
                        </a:lnSpc>
                        <a:spcBef>
                          <a:spcPts val="0"/>
                        </a:spcBef>
                        <a:spcAft>
                          <a:spcPts val="0"/>
                        </a:spcAft>
                        <a:buClr>
                          <a:srgbClr val="A5A5A5"/>
                        </a:buClr>
                        <a:buSzPts val="1800"/>
                        <a:buFont typeface="Calibri"/>
                        <a:buNone/>
                      </a:pPr>
                      <a:r>
                        <a:rPr lang="en" sz="1800" b="1" u="none" strike="noStrike" cap="none">
                          <a:solidFill>
                            <a:srgbClr val="A5A5A5"/>
                          </a:solidFill>
                          <a:latin typeface="Calibri"/>
                          <a:ea typeface="Calibri"/>
                          <a:cs typeface="Calibri"/>
                          <a:sym typeface="Calibri"/>
                        </a:rPr>
                        <a:t>NEXT MEETING</a:t>
                      </a:r>
                      <a:endParaRPr sz="1800" b="1" u="none" strike="noStrike" cap="none">
                        <a:solidFill>
                          <a:srgbClr val="A5A5A5"/>
                        </a:solidFill>
                        <a:latin typeface="Calibri"/>
                        <a:ea typeface="Calibri"/>
                        <a:cs typeface="Calibri"/>
                        <a:sym typeface="Calibri"/>
                      </a:endParaRPr>
                    </a:p>
                    <a:p>
                      <a:pPr marL="0" marR="0" lvl="8" indent="0" algn="ctr" rtl="0">
                        <a:lnSpc>
                          <a:spcPct val="100000"/>
                        </a:lnSpc>
                        <a:spcBef>
                          <a:spcPts val="0"/>
                        </a:spcBef>
                        <a:spcAft>
                          <a:spcPts val="0"/>
                        </a:spcAft>
                        <a:buClr>
                          <a:srgbClr val="5F497A"/>
                        </a:buClr>
                        <a:buSzPts val="1400"/>
                        <a:buFont typeface="Calibri"/>
                        <a:buNone/>
                      </a:pPr>
                      <a:r>
                        <a:rPr lang="en" sz="1400" b="0" u="none" strike="noStrike" cap="none">
                          <a:solidFill>
                            <a:srgbClr val="5F497A"/>
                          </a:solidFill>
                          <a:latin typeface="Calibri"/>
                          <a:ea typeface="Calibri"/>
                          <a:cs typeface="Calibri"/>
                          <a:sym typeface="Calibri"/>
                        </a:rPr>
                        <a:t>NOVEMBER 8, 2018</a:t>
                      </a:r>
                      <a:r>
                        <a:rPr lang="en" b="0">
                          <a:solidFill>
                            <a:srgbClr val="5F497A"/>
                          </a:solidFill>
                        </a:rPr>
                        <a:t> </a:t>
                      </a:r>
                      <a:endParaRPr sz="1400" b="0" u="none" strike="noStrike" cap="none">
                        <a:solidFill>
                          <a:srgbClr val="5F497A"/>
                        </a:solidFill>
                        <a:latin typeface="Calibri"/>
                        <a:ea typeface="Calibri"/>
                        <a:cs typeface="Calibri"/>
                        <a:sym typeface="Calibri"/>
                      </a:endParaRPr>
                    </a:p>
                    <a:p>
                      <a:pPr marL="0" marR="0" lvl="8" indent="0" algn="ctr" rtl="0">
                        <a:lnSpc>
                          <a:spcPct val="100000"/>
                        </a:lnSpc>
                        <a:spcBef>
                          <a:spcPts val="0"/>
                        </a:spcBef>
                        <a:spcAft>
                          <a:spcPts val="0"/>
                        </a:spcAft>
                        <a:buClr>
                          <a:srgbClr val="5F497A"/>
                        </a:buClr>
                        <a:buSzPts val="1100"/>
                        <a:buFont typeface="Calibri"/>
                        <a:buNone/>
                      </a:pPr>
                      <a:r>
                        <a:rPr lang="en" sz="1100" b="0" u="none" strike="noStrike" cap="none">
                          <a:solidFill>
                            <a:srgbClr val="5F497A"/>
                          </a:solidFill>
                          <a:latin typeface="Calibri"/>
                          <a:ea typeface="Calibri"/>
                          <a:cs typeface="Calibri"/>
                          <a:sym typeface="Calibri"/>
                        </a:rPr>
                        <a:t>UW TOWER AUDITORIUM</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56"/>
        <p:cNvGrpSpPr/>
        <p:nvPr/>
      </p:nvGrpSpPr>
      <p:grpSpPr>
        <a:xfrm>
          <a:off x="0" y="0"/>
          <a:ext cx="0" cy="0"/>
          <a:chOff x="0" y="0"/>
          <a:chExt cx="0" cy="0"/>
        </a:xfrm>
      </p:grpSpPr>
      <p:sp>
        <p:nvSpPr>
          <p:cNvPr id="857" name="Google Shape;857;p150"/>
          <p:cNvSpPr txBox="1">
            <a:spLocks noGrp="1"/>
          </p:cNvSpPr>
          <p:nvPr>
            <p:ph type="body" idx="1"/>
          </p:nvPr>
        </p:nvSpPr>
        <p:spPr>
          <a:xfrm>
            <a:off x="550050" y="1627675"/>
            <a:ext cx="8172900" cy="425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4B2E83"/>
              </a:buClr>
              <a:buSzPts val="3000"/>
              <a:buFont typeface="Arial"/>
              <a:buNone/>
            </a:pPr>
            <a:r>
              <a:rPr lang="en" sz="2800" b="1" i="0" u="none" strike="noStrike" cap="none">
                <a:solidFill>
                  <a:srgbClr val="33006F"/>
                </a:solidFill>
              </a:rPr>
              <a:t>Scope</a:t>
            </a:r>
            <a:r>
              <a:rPr lang="en" sz="2800" b="0" i="0" u="none" strike="noStrike" cap="none">
                <a:solidFill>
                  <a:srgbClr val="33006F"/>
                </a:solidFill>
                <a:latin typeface="Open Sans"/>
                <a:ea typeface="Open Sans"/>
                <a:cs typeface="Open Sans"/>
                <a:sym typeface="Open Sans"/>
              </a:rPr>
              <a:t>:</a:t>
            </a:r>
            <a:r>
              <a:rPr lang="en" sz="2800">
                <a:solidFill>
                  <a:srgbClr val="33006F"/>
                </a:solidFill>
              </a:rPr>
              <a:t> </a:t>
            </a:r>
            <a:endParaRPr sz="2800" b="0" i="0" u="none" strike="noStrike" cap="none">
              <a:solidFill>
                <a:srgbClr val="33006F"/>
              </a:solidFill>
              <a:latin typeface="Open Sans"/>
              <a:ea typeface="Open Sans"/>
              <a:cs typeface="Open Sans"/>
              <a:sym typeface="Open Sans"/>
            </a:endParaRPr>
          </a:p>
          <a:p>
            <a:pPr marL="0" marR="0" lvl="0" indent="0" algn="l" rtl="0">
              <a:lnSpc>
                <a:spcPct val="115000"/>
              </a:lnSpc>
              <a:spcBef>
                <a:spcPts val="0"/>
              </a:spcBef>
              <a:spcAft>
                <a:spcPts val="0"/>
              </a:spcAft>
              <a:buClr>
                <a:srgbClr val="4B2E83"/>
              </a:buClr>
              <a:buSzPts val="3000"/>
              <a:buFont typeface="Arial"/>
              <a:buNone/>
            </a:pPr>
            <a:r>
              <a:rPr lang="en" sz="2800" b="0" i="0" u="none" strike="noStrike" cap="none">
                <a:solidFill>
                  <a:srgbClr val="33006F"/>
                </a:solidFill>
                <a:latin typeface="Open Sans"/>
                <a:ea typeface="Open Sans"/>
                <a:cs typeface="Open Sans"/>
                <a:sym typeface="Open Sans"/>
              </a:rPr>
              <a:t>Delegated direct submission of NIH SNAP eligible RPPRs to PIs across </a:t>
            </a:r>
            <a:r>
              <a:rPr lang="en" sz="2800">
                <a:solidFill>
                  <a:srgbClr val="33006F"/>
                </a:solidFill>
              </a:rPr>
              <a:t>campus</a:t>
            </a:r>
            <a:r>
              <a:rPr lang="en" sz="2800" b="0" i="0" u="none" strike="noStrike" cap="none">
                <a:solidFill>
                  <a:srgbClr val="33006F"/>
                </a:solidFill>
                <a:latin typeface="Open Sans"/>
                <a:ea typeface="Open Sans"/>
                <a:cs typeface="Open Sans"/>
                <a:sym typeface="Open Sans"/>
              </a:rPr>
              <a:t> </a:t>
            </a:r>
            <a:endParaRPr sz="2800">
              <a:solidFill>
                <a:srgbClr val="33006F"/>
              </a:solidFill>
            </a:endParaRPr>
          </a:p>
          <a:p>
            <a:pPr marL="0" marR="0" lvl="0" indent="0" algn="l" rtl="0">
              <a:lnSpc>
                <a:spcPct val="115000"/>
              </a:lnSpc>
              <a:spcBef>
                <a:spcPts val="0"/>
              </a:spcBef>
              <a:spcAft>
                <a:spcPts val="0"/>
              </a:spcAft>
              <a:buClr>
                <a:srgbClr val="4B2E83"/>
              </a:buClr>
              <a:buSzPts val="3000"/>
              <a:buFont typeface="Arial"/>
              <a:buNone/>
            </a:pPr>
            <a:r>
              <a:rPr lang="en" sz="2800" b="0" i="0" u="none" strike="noStrike" cap="none">
                <a:solidFill>
                  <a:srgbClr val="33006F"/>
                </a:solidFill>
                <a:latin typeface="Open Sans"/>
                <a:ea typeface="Open Sans"/>
                <a:cs typeface="Open Sans"/>
                <a:sym typeface="Open Sans"/>
              </a:rPr>
              <a:t>April - July 2018</a:t>
            </a:r>
            <a:endParaRPr sz="2800" b="0" i="0" u="none" strike="noStrike" cap="none">
              <a:solidFill>
                <a:srgbClr val="33006F"/>
              </a:solidFill>
              <a:latin typeface="Open Sans"/>
              <a:ea typeface="Open Sans"/>
              <a:cs typeface="Open Sans"/>
              <a:sym typeface="Open Sans"/>
            </a:endParaRPr>
          </a:p>
          <a:p>
            <a:pPr marL="0" marR="0" lvl="0" indent="0" algn="l" rtl="0">
              <a:lnSpc>
                <a:spcPct val="115000"/>
              </a:lnSpc>
              <a:spcBef>
                <a:spcPts val="0"/>
              </a:spcBef>
              <a:spcAft>
                <a:spcPts val="0"/>
              </a:spcAft>
              <a:buClr>
                <a:srgbClr val="4B2E83"/>
              </a:buClr>
              <a:buSzPts val="3000"/>
              <a:buFont typeface="Arial"/>
              <a:buNone/>
            </a:pPr>
            <a:endParaRPr sz="2800" b="0" i="0" u="none" strike="noStrike" cap="none">
              <a:solidFill>
                <a:srgbClr val="33006F"/>
              </a:solidFill>
              <a:latin typeface="Open Sans"/>
              <a:ea typeface="Open Sans"/>
              <a:cs typeface="Open Sans"/>
              <a:sym typeface="Open Sans"/>
            </a:endParaRPr>
          </a:p>
          <a:p>
            <a:pPr marL="0" marR="0" lvl="0" indent="0" algn="l" rtl="0">
              <a:lnSpc>
                <a:spcPct val="115000"/>
              </a:lnSpc>
              <a:spcBef>
                <a:spcPts val="0"/>
              </a:spcBef>
              <a:spcAft>
                <a:spcPts val="0"/>
              </a:spcAft>
              <a:buClr>
                <a:srgbClr val="4B2E83"/>
              </a:buClr>
              <a:buSzPts val="3000"/>
              <a:buFont typeface="Arial"/>
              <a:buNone/>
            </a:pPr>
            <a:r>
              <a:rPr lang="en" sz="2800" b="1">
                <a:solidFill>
                  <a:srgbClr val="33006F"/>
                </a:solidFill>
              </a:rPr>
              <a:t>Goal</a:t>
            </a:r>
            <a:r>
              <a:rPr lang="en" sz="2800">
                <a:solidFill>
                  <a:srgbClr val="33006F"/>
                </a:solidFill>
              </a:rPr>
              <a:t>: </a:t>
            </a:r>
            <a:endParaRPr sz="2800">
              <a:solidFill>
                <a:srgbClr val="33006F"/>
              </a:solidFill>
            </a:endParaRPr>
          </a:p>
          <a:p>
            <a:pPr marL="0" marR="0" lvl="0" indent="0" algn="l" rtl="0">
              <a:lnSpc>
                <a:spcPct val="115000"/>
              </a:lnSpc>
              <a:spcBef>
                <a:spcPts val="0"/>
              </a:spcBef>
              <a:spcAft>
                <a:spcPts val="0"/>
              </a:spcAft>
              <a:buClr>
                <a:srgbClr val="4B2E83"/>
              </a:buClr>
              <a:buSzPts val="3000"/>
              <a:buFont typeface="Arial"/>
              <a:buNone/>
            </a:pPr>
            <a:r>
              <a:rPr lang="en" sz="2800">
                <a:solidFill>
                  <a:srgbClr val="33006F"/>
                </a:solidFill>
              </a:rPr>
              <a:t>To a</a:t>
            </a:r>
            <a:r>
              <a:rPr lang="en" sz="2800" b="0" i="0" u="none" strike="noStrike" cap="none">
                <a:solidFill>
                  <a:srgbClr val="33006F"/>
                </a:solidFill>
                <a:latin typeface="Open Sans"/>
                <a:ea typeface="Open Sans"/>
                <a:cs typeface="Open Sans"/>
                <a:sym typeface="Open Sans"/>
              </a:rPr>
              <a:t>ssess </a:t>
            </a:r>
            <a:r>
              <a:rPr lang="en" sz="2800">
                <a:solidFill>
                  <a:srgbClr val="33006F"/>
                </a:solidFill>
              </a:rPr>
              <a:t>if </a:t>
            </a:r>
            <a:r>
              <a:rPr lang="en" sz="2800" b="0" i="0" u="none" strike="noStrike" cap="none">
                <a:solidFill>
                  <a:srgbClr val="33006F"/>
                </a:solidFill>
                <a:latin typeface="Open Sans"/>
                <a:ea typeface="Open Sans"/>
                <a:cs typeface="Open Sans"/>
                <a:sym typeface="Open Sans"/>
              </a:rPr>
              <a:t>delegation</a:t>
            </a:r>
            <a:r>
              <a:rPr lang="en" sz="2800">
                <a:solidFill>
                  <a:srgbClr val="33006F"/>
                </a:solidFill>
              </a:rPr>
              <a:t> would reduce administrative burden. </a:t>
            </a:r>
            <a:endParaRPr sz="2800" b="0" i="0" u="none" strike="noStrike" cap="none">
              <a:solidFill>
                <a:srgbClr val="33006F"/>
              </a:solidFill>
              <a:latin typeface="Open Sans"/>
              <a:ea typeface="Open Sans"/>
              <a:cs typeface="Open Sans"/>
              <a:sym typeface="Open Sans"/>
            </a:endParaRPr>
          </a:p>
          <a:p>
            <a:pPr marL="0" marR="0" lvl="0" indent="0" algn="l" rtl="0">
              <a:lnSpc>
                <a:spcPct val="115000"/>
              </a:lnSpc>
              <a:spcBef>
                <a:spcPts val="0"/>
              </a:spcBef>
              <a:spcAft>
                <a:spcPts val="0"/>
              </a:spcAft>
              <a:buClr>
                <a:srgbClr val="4B2E83"/>
              </a:buClr>
              <a:buSzPts val="3000"/>
              <a:buFont typeface="Arial"/>
              <a:buNone/>
            </a:pPr>
            <a:endParaRPr sz="2200" b="0" i="0" u="none" strike="noStrike" cap="none">
              <a:solidFill>
                <a:srgbClr val="33006F"/>
              </a:solidFill>
              <a:latin typeface="Open Sans"/>
              <a:ea typeface="Open Sans"/>
              <a:cs typeface="Open Sans"/>
              <a:sym typeface="Open Sans"/>
            </a:endParaRPr>
          </a:p>
          <a:p>
            <a:pPr marL="0" marR="0" lvl="0" indent="0" algn="l" rtl="0">
              <a:lnSpc>
                <a:spcPct val="115000"/>
              </a:lnSpc>
              <a:spcBef>
                <a:spcPts val="0"/>
              </a:spcBef>
              <a:spcAft>
                <a:spcPts val="0"/>
              </a:spcAft>
              <a:buClr>
                <a:srgbClr val="4B2E83"/>
              </a:buClr>
              <a:buSzPts val="3000"/>
              <a:buFont typeface="Arial"/>
              <a:buNone/>
            </a:pPr>
            <a:endParaRPr sz="1800" b="0" i="0" u="none" strike="noStrike" cap="none">
              <a:solidFill>
                <a:srgbClr val="33006F"/>
              </a:solidFill>
              <a:latin typeface="Open Sans"/>
              <a:ea typeface="Open Sans"/>
              <a:cs typeface="Open Sans"/>
              <a:sym typeface="Open Sans"/>
            </a:endParaRPr>
          </a:p>
          <a:p>
            <a:pPr marL="0" marR="0" lvl="0" indent="0" algn="l" rtl="0">
              <a:lnSpc>
                <a:spcPct val="115000"/>
              </a:lnSpc>
              <a:spcBef>
                <a:spcPts val="0"/>
              </a:spcBef>
              <a:spcAft>
                <a:spcPts val="0"/>
              </a:spcAft>
              <a:buClr>
                <a:srgbClr val="4B2E83"/>
              </a:buClr>
              <a:buSzPts val="3000"/>
              <a:buFont typeface="Arial"/>
              <a:buNone/>
            </a:pPr>
            <a:endParaRPr sz="1800" b="0" i="0" u="none" strike="noStrike" cap="none">
              <a:solidFill>
                <a:srgbClr val="33006F"/>
              </a:solidFill>
              <a:latin typeface="Open Sans"/>
              <a:ea typeface="Open Sans"/>
              <a:cs typeface="Open Sans"/>
              <a:sym typeface="Open Sans"/>
            </a:endParaRPr>
          </a:p>
          <a:p>
            <a:pPr marL="0" marR="0" lvl="0" indent="0" algn="l" rtl="0">
              <a:lnSpc>
                <a:spcPct val="115000"/>
              </a:lnSpc>
              <a:spcBef>
                <a:spcPts val="0"/>
              </a:spcBef>
              <a:spcAft>
                <a:spcPts val="0"/>
              </a:spcAft>
              <a:buClr>
                <a:srgbClr val="4B2E83"/>
              </a:buClr>
              <a:buSzPts val="3000"/>
              <a:buFont typeface="Arial"/>
              <a:buNone/>
            </a:pPr>
            <a:endParaRPr sz="1800" b="0" i="0" u="none" strike="noStrike" cap="none">
              <a:solidFill>
                <a:srgbClr val="33006F"/>
              </a:solidFill>
              <a:latin typeface="Open Sans"/>
              <a:ea typeface="Open Sans"/>
              <a:cs typeface="Open Sans"/>
              <a:sym typeface="Open Sans"/>
            </a:endParaRPr>
          </a:p>
        </p:txBody>
      </p:sp>
      <p:sp>
        <p:nvSpPr>
          <p:cNvPr id="858" name="Google Shape;858;p150"/>
          <p:cNvSpPr txBox="1">
            <a:spLocks noGrp="1"/>
          </p:cNvSpPr>
          <p:nvPr>
            <p:ph type="body" idx="2"/>
          </p:nvPr>
        </p:nvSpPr>
        <p:spPr>
          <a:xfrm>
            <a:off x="550050" y="199350"/>
            <a:ext cx="7274400" cy="937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600"/>
              </a:spcBef>
              <a:spcAft>
                <a:spcPts val="0"/>
              </a:spcAft>
              <a:buClr>
                <a:srgbClr val="33006F"/>
              </a:buClr>
              <a:buSzPts val="3000"/>
              <a:buFont typeface="Arial"/>
              <a:buNone/>
            </a:pPr>
            <a:r>
              <a:rPr lang="en" sz="3000" b="0" i="0" u="none" strike="noStrike" cap="none">
                <a:solidFill>
                  <a:srgbClr val="33006F"/>
                </a:solidFill>
                <a:latin typeface="Open Sans"/>
                <a:ea typeface="Open Sans"/>
                <a:cs typeface="Open Sans"/>
                <a:sym typeface="Open Sans"/>
              </a:rPr>
              <a:t>NIH RPPR Direct submission Pilot:</a:t>
            </a:r>
            <a:r>
              <a:rPr lang="en" sz="3000">
                <a:solidFill>
                  <a:srgbClr val="33006F"/>
                </a:solidFill>
              </a:rPr>
              <a:t> </a:t>
            </a:r>
            <a:r>
              <a:rPr lang="en" sz="3000" b="0" i="0" u="none" strike="noStrike" cap="none">
                <a:solidFill>
                  <a:srgbClr val="33006F"/>
                </a:solidFill>
                <a:latin typeface="Open Sans"/>
                <a:ea typeface="Open Sans"/>
                <a:cs typeface="Open Sans"/>
                <a:sym typeface="Open Sans"/>
              </a:rPr>
              <a:t>Scope and </a:t>
            </a:r>
            <a:r>
              <a:rPr lang="en" sz="3000">
                <a:solidFill>
                  <a:srgbClr val="33006F"/>
                </a:solidFill>
              </a:rPr>
              <a:t>Goal</a:t>
            </a:r>
            <a:endParaRPr sz="3000" b="0" i="0" u="none" strike="noStrike" cap="none">
              <a:solidFill>
                <a:srgbClr val="33006F"/>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151"/>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600"/>
              </a:spcBef>
              <a:spcAft>
                <a:spcPts val="0"/>
              </a:spcAft>
              <a:buClr>
                <a:srgbClr val="4B2E83"/>
              </a:buClr>
              <a:buSzPts val="3000"/>
              <a:buFont typeface="Arial"/>
              <a:buNone/>
            </a:pPr>
            <a:r>
              <a:rPr lang="en" sz="3000" b="0" i="0" u="none" strike="noStrike" cap="none">
                <a:solidFill>
                  <a:srgbClr val="4B2E83"/>
                </a:solidFill>
                <a:latin typeface="Open Sans"/>
                <a:ea typeface="Open Sans"/>
                <a:cs typeface="Open Sans"/>
                <a:sym typeface="Open Sans"/>
              </a:rPr>
              <a:t>Pilot Facts</a:t>
            </a:r>
            <a:endParaRPr sz="3000" b="0" i="0" u="none" strike="noStrike" cap="none">
              <a:solidFill>
                <a:srgbClr val="4B2E83"/>
              </a:solidFill>
              <a:latin typeface="Open Sans"/>
              <a:ea typeface="Open Sans"/>
              <a:cs typeface="Open Sans"/>
              <a:sym typeface="Open Sans"/>
            </a:endParaRPr>
          </a:p>
        </p:txBody>
      </p:sp>
      <p:sp>
        <p:nvSpPr>
          <p:cNvPr id="864" name="Google Shape;864;p151"/>
          <p:cNvSpPr txBox="1">
            <a:spLocks noGrp="1"/>
          </p:cNvSpPr>
          <p:nvPr>
            <p:ph type="body" idx="2"/>
          </p:nvPr>
        </p:nvSpPr>
        <p:spPr>
          <a:xfrm>
            <a:off x="659305" y="1736725"/>
            <a:ext cx="8196300" cy="40155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480"/>
              </a:spcBef>
              <a:spcAft>
                <a:spcPts val="0"/>
              </a:spcAft>
              <a:buClr>
                <a:srgbClr val="4B2E83"/>
              </a:buClr>
              <a:buSzPts val="2400"/>
              <a:buFont typeface="Merriweather Sans"/>
              <a:buChar char="&gt;"/>
            </a:pPr>
            <a:r>
              <a:rPr lang="en" sz="2400" b="0" i="0" u="none" strike="noStrike" cap="none">
                <a:solidFill>
                  <a:srgbClr val="4B2E83"/>
                </a:solidFill>
                <a:latin typeface="Open Sans"/>
                <a:ea typeface="Open Sans"/>
                <a:cs typeface="Open Sans"/>
                <a:sym typeface="Open Sans"/>
              </a:rPr>
              <a:t>49 PIs participated</a:t>
            </a:r>
            <a:endParaRPr sz="2400" b="0" i="0" u="none" strike="noStrike" cap="none">
              <a:solidFill>
                <a:srgbClr val="4B2E83"/>
              </a:solidFill>
              <a:latin typeface="Open Sans"/>
              <a:ea typeface="Open Sans"/>
              <a:cs typeface="Open Sans"/>
              <a:sym typeface="Open Sans"/>
            </a:endParaRPr>
          </a:p>
          <a:p>
            <a:pPr marL="457200" marR="0" lvl="0" indent="0" algn="l" rtl="0">
              <a:lnSpc>
                <a:spcPct val="100000"/>
              </a:lnSpc>
              <a:spcBef>
                <a:spcPts val="480"/>
              </a:spcBef>
              <a:spcAft>
                <a:spcPts val="0"/>
              </a:spcAft>
              <a:buClr>
                <a:srgbClr val="4B2E83"/>
              </a:buClr>
              <a:buSzPts val="2400"/>
              <a:buFont typeface="Merriweather Sans"/>
              <a:buNone/>
            </a:pPr>
            <a:endParaRPr sz="2400" b="0" i="0" u="none" strike="noStrike" cap="none">
              <a:solidFill>
                <a:srgbClr val="4B2E83"/>
              </a:solidFill>
              <a:latin typeface="Open Sans"/>
              <a:ea typeface="Open Sans"/>
              <a:cs typeface="Open Sans"/>
              <a:sym typeface="Open Sans"/>
            </a:endParaRPr>
          </a:p>
          <a:p>
            <a:pPr marL="457200" marR="0" lvl="0" indent="-381000" algn="l" rtl="0">
              <a:lnSpc>
                <a:spcPct val="100000"/>
              </a:lnSpc>
              <a:spcBef>
                <a:spcPts val="480"/>
              </a:spcBef>
              <a:spcAft>
                <a:spcPts val="0"/>
              </a:spcAft>
              <a:buClr>
                <a:srgbClr val="4B2E83"/>
              </a:buClr>
              <a:buSzPts val="2400"/>
              <a:buFont typeface="Merriweather Sans"/>
              <a:buChar char="&gt;"/>
            </a:pPr>
            <a:r>
              <a:rPr lang="en" sz="2400" b="0" i="0" u="none" strike="noStrike" cap="none">
                <a:solidFill>
                  <a:srgbClr val="4B2E83"/>
                </a:solidFill>
                <a:latin typeface="Open Sans"/>
                <a:ea typeface="Open Sans"/>
                <a:cs typeface="Open Sans"/>
                <a:sym typeface="Open Sans"/>
              </a:rPr>
              <a:t>Schools:</a:t>
            </a:r>
            <a:r>
              <a:rPr lang="en"/>
              <a:t> </a:t>
            </a:r>
            <a:r>
              <a:rPr lang="en" sz="2400" b="0" i="0" u="none" strike="noStrike" cap="none">
                <a:solidFill>
                  <a:srgbClr val="4B2E83"/>
                </a:solidFill>
                <a:latin typeface="Open Sans"/>
                <a:ea typeface="Open Sans"/>
                <a:cs typeface="Open Sans"/>
                <a:sym typeface="Open Sans"/>
              </a:rPr>
              <a:t>SOM, SPH, A&amp;S, COE, SON, SSW, (and APL)</a:t>
            </a:r>
            <a:endParaRPr sz="2400" b="0" i="0" u="none" strike="noStrike" cap="none">
              <a:solidFill>
                <a:srgbClr val="4B2E83"/>
              </a:solidFill>
              <a:latin typeface="Open Sans"/>
              <a:ea typeface="Open Sans"/>
              <a:cs typeface="Open Sans"/>
              <a:sym typeface="Open Sans"/>
            </a:endParaRPr>
          </a:p>
          <a:p>
            <a:pPr marL="457200" marR="0" lvl="0" indent="0" algn="l" rtl="0">
              <a:lnSpc>
                <a:spcPct val="100000"/>
              </a:lnSpc>
              <a:spcBef>
                <a:spcPts val="480"/>
              </a:spcBef>
              <a:spcAft>
                <a:spcPts val="0"/>
              </a:spcAft>
              <a:buClr>
                <a:srgbClr val="4B2E83"/>
              </a:buClr>
              <a:buSzPts val="2400"/>
              <a:buFont typeface="Merriweather Sans"/>
              <a:buNone/>
            </a:pPr>
            <a:endParaRPr sz="2400" b="0" i="0" u="none" strike="noStrike" cap="none">
              <a:solidFill>
                <a:srgbClr val="4B2E83"/>
              </a:solidFill>
              <a:latin typeface="Open Sans"/>
              <a:ea typeface="Open Sans"/>
              <a:cs typeface="Open Sans"/>
              <a:sym typeface="Open Sans"/>
            </a:endParaRPr>
          </a:p>
          <a:p>
            <a:pPr marL="457200" marR="0" lvl="0" indent="-381000" algn="l" rtl="0">
              <a:lnSpc>
                <a:spcPct val="100000"/>
              </a:lnSpc>
              <a:spcBef>
                <a:spcPts val="480"/>
              </a:spcBef>
              <a:spcAft>
                <a:spcPts val="0"/>
              </a:spcAft>
              <a:buClr>
                <a:srgbClr val="4B2E83"/>
              </a:buClr>
              <a:buSzPts val="2400"/>
              <a:buFont typeface="Merriweather Sans"/>
              <a:buChar char="&gt;"/>
            </a:pPr>
            <a:r>
              <a:rPr lang="en" sz="2400" b="0" i="0" u="none" strike="noStrike" cap="none">
                <a:solidFill>
                  <a:srgbClr val="4B2E83"/>
                </a:solidFill>
                <a:latin typeface="Open Sans"/>
                <a:ea typeface="Open Sans"/>
                <a:cs typeface="Open Sans"/>
                <a:sym typeface="Open Sans"/>
              </a:rPr>
              <a:t>Feedback</a:t>
            </a:r>
            <a:r>
              <a:rPr lang="en"/>
              <a:t>/</a:t>
            </a:r>
            <a:r>
              <a:rPr lang="en" sz="2400" b="0" i="0" u="none" strike="noStrike" cap="none">
                <a:solidFill>
                  <a:srgbClr val="4B2E83"/>
                </a:solidFill>
                <a:latin typeface="Open Sans"/>
                <a:ea typeface="Open Sans"/>
                <a:cs typeface="Open Sans"/>
                <a:sym typeface="Open Sans"/>
              </a:rPr>
              <a:t>questions during Pilot, catalogued</a:t>
            </a:r>
            <a:r>
              <a:rPr lang="en"/>
              <a:t> &amp; </a:t>
            </a:r>
            <a:r>
              <a:rPr lang="en" sz="2400" b="0" i="0" u="none" strike="noStrike" cap="none">
                <a:solidFill>
                  <a:srgbClr val="4B2E83"/>
                </a:solidFill>
                <a:latin typeface="Open Sans"/>
                <a:ea typeface="Open Sans"/>
                <a:cs typeface="Open Sans"/>
                <a:sym typeface="Open Sans"/>
              </a:rPr>
              <a:t>saved</a:t>
            </a:r>
            <a:endParaRPr sz="2400" b="0" i="0" u="none" strike="noStrike" cap="none">
              <a:solidFill>
                <a:srgbClr val="4B2E83"/>
              </a:solidFill>
              <a:latin typeface="Open Sans"/>
              <a:ea typeface="Open Sans"/>
              <a:cs typeface="Open Sans"/>
              <a:sym typeface="Open Sans"/>
            </a:endParaRPr>
          </a:p>
          <a:p>
            <a:pPr marL="457200" marR="0" lvl="0" indent="0" algn="l" rtl="0">
              <a:lnSpc>
                <a:spcPct val="100000"/>
              </a:lnSpc>
              <a:spcBef>
                <a:spcPts val="480"/>
              </a:spcBef>
              <a:spcAft>
                <a:spcPts val="0"/>
              </a:spcAft>
              <a:buClr>
                <a:srgbClr val="4B2E83"/>
              </a:buClr>
              <a:buSzPts val="2400"/>
              <a:buFont typeface="Merriweather Sans"/>
              <a:buNone/>
            </a:pPr>
            <a:endParaRPr sz="2400" b="0" i="0" u="none" strike="noStrike" cap="none">
              <a:solidFill>
                <a:srgbClr val="4B2E83"/>
              </a:solidFill>
              <a:latin typeface="Open Sans"/>
              <a:ea typeface="Open Sans"/>
              <a:cs typeface="Open Sans"/>
              <a:sym typeface="Open Sans"/>
            </a:endParaRPr>
          </a:p>
          <a:p>
            <a:pPr marL="457200" marR="0" lvl="0" indent="-381000" algn="l" rtl="0">
              <a:lnSpc>
                <a:spcPct val="150000"/>
              </a:lnSpc>
              <a:spcBef>
                <a:spcPts val="480"/>
              </a:spcBef>
              <a:spcAft>
                <a:spcPts val="0"/>
              </a:spcAft>
              <a:buClr>
                <a:srgbClr val="4B2E83"/>
              </a:buClr>
              <a:buSzPts val="2400"/>
              <a:buFont typeface="Merriweather Sans"/>
              <a:buChar char="&gt;"/>
            </a:pPr>
            <a:r>
              <a:rPr lang="en"/>
              <a:t>Post Pilot </a:t>
            </a:r>
            <a:r>
              <a:rPr lang="en" sz="2400" b="0" i="0" u="none" strike="noStrike" cap="none">
                <a:solidFill>
                  <a:srgbClr val="4B2E83"/>
                </a:solidFill>
                <a:latin typeface="Open Sans"/>
                <a:ea typeface="Open Sans"/>
                <a:cs typeface="Open Sans"/>
                <a:sym typeface="Open Sans"/>
              </a:rPr>
              <a:t>Survey sent to </a:t>
            </a:r>
            <a:r>
              <a:rPr lang="en"/>
              <a:t>participating </a:t>
            </a:r>
            <a:r>
              <a:rPr lang="en" sz="2400" b="0" i="0" u="none" strike="noStrike" cap="none">
                <a:solidFill>
                  <a:srgbClr val="4B2E83"/>
                </a:solidFill>
                <a:latin typeface="Open Sans"/>
                <a:ea typeface="Open Sans"/>
                <a:cs typeface="Open Sans"/>
                <a:sym typeface="Open Sans"/>
              </a:rPr>
              <a:t>PI and their department administrator:</a:t>
            </a:r>
            <a:endParaRPr/>
          </a:p>
          <a:p>
            <a:pPr marL="914400" marR="0" lvl="1" indent="-368300" algn="l" rtl="0">
              <a:lnSpc>
                <a:spcPct val="150000"/>
              </a:lnSpc>
              <a:spcBef>
                <a:spcPts val="0"/>
              </a:spcBef>
              <a:spcAft>
                <a:spcPts val="0"/>
              </a:spcAft>
              <a:buClr>
                <a:srgbClr val="4B2E83"/>
              </a:buClr>
              <a:buSzPts val="2200"/>
              <a:buFont typeface="Open Sans"/>
              <a:buChar char="⁻"/>
            </a:pPr>
            <a:r>
              <a:rPr lang="en" sz="2200" b="0" i="0" u="none" strike="noStrike" cap="none">
                <a:solidFill>
                  <a:srgbClr val="4B2E83"/>
                </a:solidFill>
                <a:latin typeface="Open Sans"/>
                <a:ea typeface="Open Sans"/>
                <a:cs typeface="Open Sans"/>
                <a:sym typeface="Open Sans"/>
              </a:rPr>
              <a:t>PI response rate:</a:t>
            </a:r>
            <a:r>
              <a:rPr lang="en" sz="2200"/>
              <a:t> </a:t>
            </a:r>
            <a:r>
              <a:rPr lang="en" sz="2200" b="0" i="0" u="none" strike="noStrike" cap="none">
                <a:solidFill>
                  <a:srgbClr val="4B2E83"/>
                </a:solidFill>
                <a:latin typeface="Open Sans"/>
                <a:ea typeface="Open Sans"/>
                <a:cs typeface="Open Sans"/>
                <a:sym typeface="Open Sans"/>
              </a:rPr>
              <a:t>42%</a:t>
            </a:r>
            <a:endParaRPr sz="2200" b="0" i="0" u="none" strike="noStrike" cap="none">
              <a:solidFill>
                <a:srgbClr val="4B2E83"/>
              </a:solidFill>
              <a:latin typeface="Open Sans"/>
              <a:ea typeface="Open Sans"/>
              <a:cs typeface="Open Sans"/>
              <a:sym typeface="Open Sans"/>
            </a:endParaRPr>
          </a:p>
          <a:p>
            <a:pPr marL="914400" marR="0" lvl="1" indent="-368300" algn="l" rtl="0">
              <a:lnSpc>
                <a:spcPct val="115000"/>
              </a:lnSpc>
              <a:spcBef>
                <a:spcPts val="0"/>
              </a:spcBef>
              <a:spcAft>
                <a:spcPts val="0"/>
              </a:spcAft>
              <a:buClr>
                <a:srgbClr val="4B2E83"/>
              </a:buClr>
              <a:buSzPts val="2200"/>
              <a:buFont typeface="Open Sans"/>
              <a:buChar char="⁻"/>
            </a:pPr>
            <a:r>
              <a:rPr lang="en" sz="2200" b="0" i="0" u="none" strike="noStrike" cap="none">
                <a:solidFill>
                  <a:srgbClr val="4B2E83"/>
                </a:solidFill>
                <a:latin typeface="Open Sans"/>
                <a:ea typeface="Open Sans"/>
                <a:cs typeface="Open Sans"/>
                <a:sym typeface="Open Sans"/>
              </a:rPr>
              <a:t>Administrator response rate:</a:t>
            </a:r>
            <a:r>
              <a:rPr lang="en" sz="2200"/>
              <a:t> </a:t>
            </a:r>
            <a:r>
              <a:rPr lang="en" sz="2200" b="0" i="0" u="none" strike="noStrike" cap="none">
                <a:solidFill>
                  <a:srgbClr val="4B2E83"/>
                </a:solidFill>
                <a:latin typeface="Open Sans"/>
                <a:ea typeface="Open Sans"/>
                <a:cs typeface="Open Sans"/>
                <a:sym typeface="Open Sans"/>
              </a:rPr>
              <a:t>40%</a:t>
            </a:r>
            <a:endParaRPr sz="2200" b="0" i="0" u="none" strike="noStrike" cap="none">
              <a:solidFill>
                <a:srgbClr val="4B2E83"/>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152"/>
          <p:cNvSpPr txBox="1">
            <a:spLocks noGrp="1"/>
          </p:cNvSpPr>
          <p:nvPr>
            <p:ph type="body" idx="1"/>
          </p:nvPr>
        </p:nvSpPr>
        <p:spPr>
          <a:xfrm>
            <a:off x="671750" y="371500"/>
            <a:ext cx="8472300" cy="992100"/>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600"/>
              </a:spcBef>
              <a:spcAft>
                <a:spcPts val="0"/>
              </a:spcAft>
              <a:buClr>
                <a:srgbClr val="4B2E83"/>
              </a:buClr>
              <a:buSzPts val="3000"/>
              <a:buFont typeface="Arial"/>
              <a:buNone/>
            </a:pPr>
            <a:r>
              <a:rPr lang="en" sz="3000" b="0" i="0" u="none" strike="noStrike" cap="none">
                <a:solidFill>
                  <a:srgbClr val="4B2E83"/>
                </a:solidFill>
                <a:latin typeface="Open Sans"/>
                <a:ea typeface="Open Sans"/>
                <a:cs typeface="Open Sans"/>
                <a:sym typeface="Open Sans"/>
              </a:rPr>
              <a:t>PI Survey Response: </a:t>
            </a:r>
            <a:endParaRPr sz="3000" b="0" i="0" u="none" strike="noStrike" cap="none">
              <a:solidFill>
                <a:srgbClr val="4B2E83"/>
              </a:solidFill>
              <a:latin typeface="Open Sans"/>
              <a:ea typeface="Open Sans"/>
              <a:cs typeface="Open Sans"/>
              <a:sym typeface="Open Sans"/>
            </a:endParaRPr>
          </a:p>
          <a:p>
            <a:pPr marL="0" marR="0" lvl="0" indent="0" algn="l" rtl="0">
              <a:lnSpc>
                <a:spcPct val="90000"/>
              </a:lnSpc>
              <a:spcBef>
                <a:spcPts val="600"/>
              </a:spcBef>
              <a:spcAft>
                <a:spcPts val="0"/>
              </a:spcAft>
              <a:buClr>
                <a:srgbClr val="4B2E83"/>
              </a:buClr>
              <a:buSzPts val="3000"/>
              <a:buFont typeface="Arial"/>
              <a:buNone/>
            </a:pPr>
            <a:r>
              <a:rPr lang="en" sz="2400" b="0" i="0" u="none" strike="noStrike" cap="none">
                <a:solidFill>
                  <a:srgbClr val="4B2E83"/>
                </a:solidFill>
                <a:latin typeface="Open Sans"/>
                <a:ea typeface="Open Sans"/>
                <a:cs typeface="Open Sans"/>
                <a:sym typeface="Open Sans"/>
              </a:rPr>
              <a:t>Did submitting report directly save you time?</a:t>
            </a:r>
            <a:endParaRPr sz="2400" b="0" i="0" u="none" strike="noStrike" cap="none">
              <a:solidFill>
                <a:srgbClr val="4B2E83"/>
              </a:solidFill>
              <a:latin typeface="Open Sans"/>
              <a:ea typeface="Open Sans"/>
              <a:cs typeface="Open Sans"/>
              <a:sym typeface="Open Sans"/>
            </a:endParaRPr>
          </a:p>
        </p:txBody>
      </p:sp>
      <p:sp>
        <p:nvSpPr>
          <p:cNvPr id="870" name="Google Shape;870;p152"/>
          <p:cNvSpPr txBox="1">
            <a:spLocks noGrp="1"/>
          </p:cNvSpPr>
          <p:nvPr>
            <p:ph type="body" idx="2"/>
          </p:nvPr>
        </p:nvSpPr>
        <p:spPr>
          <a:xfrm>
            <a:off x="659305" y="1736725"/>
            <a:ext cx="8196300" cy="401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480"/>
              </a:spcBef>
              <a:spcAft>
                <a:spcPts val="0"/>
              </a:spcAft>
              <a:buClr>
                <a:srgbClr val="4B2E83"/>
              </a:buClr>
              <a:buSzPts val="2400"/>
              <a:buFont typeface="Merriweather Sans"/>
              <a:buNone/>
            </a:pPr>
            <a:r>
              <a:rPr lang="en"/>
              <a:t>Saved Time</a:t>
            </a:r>
            <a:endParaRPr sz="2400" b="0" i="0" u="none" strike="noStrike" cap="none">
              <a:solidFill>
                <a:srgbClr val="4B2E83"/>
              </a:solidFill>
              <a:latin typeface="Open Sans"/>
              <a:ea typeface="Open Sans"/>
              <a:cs typeface="Open Sans"/>
              <a:sym typeface="Open Sans"/>
            </a:endParaRPr>
          </a:p>
        </p:txBody>
      </p:sp>
      <p:pic>
        <p:nvPicPr>
          <p:cNvPr id="871" name="Google Shape;871;p152" descr="Forms response chart. Question title: Select the best option. Number of responses: ."/>
          <p:cNvPicPr preferRelativeResize="0"/>
          <p:nvPr/>
        </p:nvPicPr>
        <p:blipFill rotWithShape="1">
          <a:blip r:embed="rId3">
            <a:alphaModFix/>
          </a:blip>
          <a:srcRect t="21768" b="18884"/>
          <a:stretch/>
        </p:blipFill>
        <p:spPr>
          <a:xfrm>
            <a:off x="228125" y="2416850"/>
            <a:ext cx="8808075" cy="2786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53"/>
          <p:cNvSpPr txBox="1">
            <a:spLocks noGrp="1"/>
          </p:cNvSpPr>
          <p:nvPr>
            <p:ph type="body" idx="1"/>
          </p:nvPr>
        </p:nvSpPr>
        <p:spPr>
          <a:xfrm>
            <a:off x="371400" y="732750"/>
            <a:ext cx="8401200" cy="657900"/>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600"/>
              </a:spcBef>
              <a:spcAft>
                <a:spcPts val="0"/>
              </a:spcAft>
              <a:buClr>
                <a:srgbClr val="4B2E83"/>
              </a:buClr>
              <a:buSzPts val="3000"/>
              <a:buFont typeface="Arial"/>
              <a:buNone/>
            </a:pPr>
            <a:endParaRPr sz="3000" b="0" i="0" u="none" strike="noStrike" cap="none">
              <a:solidFill>
                <a:srgbClr val="4B2E83"/>
              </a:solidFill>
              <a:latin typeface="Open Sans"/>
              <a:ea typeface="Open Sans"/>
              <a:cs typeface="Open Sans"/>
              <a:sym typeface="Open Sans"/>
            </a:endParaRPr>
          </a:p>
          <a:p>
            <a:pPr marL="0" marR="0" lvl="0" indent="0" algn="l" rtl="0">
              <a:lnSpc>
                <a:spcPct val="90000"/>
              </a:lnSpc>
              <a:spcBef>
                <a:spcPts val="600"/>
              </a:spcBef>
              <a:spcAft>
                <a:spcPts val="0"/>
              </a:spcAft>
              <a:buClr>
                <a:srgbClr val="4B2E83"/>
              </a:buClr>
              <a:buSzPts val="3000"/>
              <a:buFont typeface="Arial"/>
              <a:buNone/>
            </a:pPr>
            <a:r>
              <a:rPr lang="en" sz="3000" b="0" i="0" u="none" strike="noStrike" cap="none">
                <a:solidFill>
                  <a:srgbClr val="4B2E83"/>
                </a:solidFill>
                <a:latin typeface="Open Sans"/>
                <a:ea typeface="Open Sans"/>
                <a:cs typeface="Open Sans"/>
                <a:sym typeface="Open Sans"/>
              </a:rPr>
              <a:t>PI Survey Response:</a:t>
            </a:r>
            <a:endParaRPr sz="3000" b="0" i="0" u="none" strike="noStrike" cap="none">
              <a:solidFill>
                <a:srgbClr val="4B2E83"/>
              </a:solidFill>
              <a:latin typeface="Open Sans"/>
              <a:ea typeface="Open Sans"/>
              <a:cs typeface="Open Sans"/>
              <a:sym typeface="Open Sans"/>
            </a:endParaRPr>
          </a:p>
          <a:p>
            <a:pPr marL="0" marR="0" lvl="0" indent="0" algn="l" rtl="0">
              <a:lnSpc>
                <a:spcPct val="90000"/>
              </a:lnSpc>
              <a:spcBef>
                <a:spcPts val="600"/>
              </a:spcBef>
              <a:spcAft>
                <a:spcPts val="0"/>
              </a:spcAft>
              <a:buClr>
                <a:srgbClr val="4B2E83"/>
              </a:buClr>
              <a:buSzPts val="3000"/>
              <a:buFont typeface="Arial"/>
              <a:buNone/>
            </a:pPr>
            <a:r>
              <a:rPr lang="en" sz="2400"/>
              <a:t>Did you get follow up questions from NIH about your submission? </a:t>
            </a:r>
            <a:endParaRPr sz="2400"/>
          </a:p>
        </p:txBody>
      </p:sp>
      <p:pic>
        <p:nvPicPr>
          <p:cNvPr id="877" name="Google Shape;877;p153" descr="Forms response chart. Question title: Did you get follow up questions from NIH about your submission?. Number of responses: 22 responses."/>
          <p:cNvPicPr preferRelativeResize="0"/>
          <p:nvPr/>
        </p:nvPicPr>
        <p:blipFill rotWithShape="1">
          <a:blip r:embed="rId3">
            <a:alphaModFix/>
          </a:blip>
          <a:srcRect l="2357" t="15290" r="29121" b="5526"/>
          <a:stretch/>
        </p:blipFill>
        <p:spPr>
          <a:xfrm>
            <a:off x="659300" y="1498377"/>
            <a:ext cx="7421900" cy="4253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pic>
        <p:nvPicPr>
          <p:cNvPr id="882" name="Google Shape;882;p154" descr="Forms response chart. Question title: Overall, how would you rate your experience submitting your progress report directly to NIH via eRA Commons?. Number of responses: ."/>
          <p:cNvPicPr preferRelativeResize="0"/>
          <p:nvPr/>
        </p:nvPicPr>
        <p:blipFill rotWithShape="1">
          <a:blip r:embed="rId3">
            <a:alphaModFix/>
          </a:blip>
          <a:srcRect t="31309"/>
          <a:stretch/>
        </p:blipFill>
        <p:spPr>
          <a:xfrm>
            <a:off x="115875" y="1897775"/>
            <a:ext cx="8912250" cy="3845800"/>
          </a:xfrm>
          <a:prstGeom prst="rect">
            <a:avLst/>
          </a:prstGeom>
          <a:noFill/>
          <a:ln>
            <a:noFill/>
          </a:ln>
        </p:spPr>
      </p:pic>
      <p:sp>
        <p:nvSpPr>
          <p:cNvPr id="883" name="Google Shape;883;p154"/>
          <p:cNvSpPr txBox="1">
            <a:spLocks noGrp="1"/>
          </p:cNvSpPr>
          <p:nvPr>
            <p:ph type="body" idx="1"/>
          </p:nvPr>
        </p:nvSpPr>
        <p:spPr>
          <a:xfrm>
            <a:off x="671750" y="371500"/>
            <a:ext cx="8472300" cy="992100"/>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600"/>
              </a:spcBef>
              <a:spcAft>
                <a:spcPts val="0"/>
              </a:spcAft>
              <a:buClr>
                <a:srgbClr val="4B2E83"/>
              </a:buClr>
              <a:buSzPts val="3000"/>
              <a:buFont typeface="Arial"/>
              <a:buNone/>
            </a:pPr>
            <a:r>
              <a:rPr lang="en" sz="3000" b="0" i="0" u="none" strike="noStrike" cap="none">
                <a:solidFill>
                  <a:srgbClr val="4B2E83"/>
                </a:solidFill>
                <a:latin typeface="Open Sans"/>
                <a:ea typeface="Open Sans"/>
                <a:cs typeface="Open Sans"/>
                <a:sym typeface="Open Sans"/>
              </a:rPr>
              <a:t>PI Survey Response: </a:t>
            </a:r>
            <a:endParaRPr sz="3000" b="0" i="0" u="none" strike="noStrike" cap="none">
              <a:solidFill>
                <a:srgbClr val="4B2E83"/>
              </a:solidFill>
              <a:latin typeface="Open Sans"/>
              <a:ea typeface="Open Sans"/>
              <a:cs typeface="Open Sans"/>
              <a:sym typeface="Open Sans"/>
            </a:endParaRPr>
          </a:p>
          <a:p>
            <a:pPr marL="0" marR="0" lvl="0" indent="0" algn="l" rtl="0">
              <a:lnSpc>
                <a:spcPct val="90000"/>
              </a:lnSpc>
              <a:spcBef>
                <a:spcPts val="600"/>
              </a:spcBef>
              <a:spcAft>
                <a:spcPts val="0"/>
              </a:spcAft>
              <a:buClr>
                <a:srgbClr val="4B2E83"/>
              </a:buClr>
              <a:buSzPts val="3000"/>
              <a:buFont typeface="Arial"/>
              <a:buNone/>
            </a:pPr>
            <a:r>
              <a:rPr lang="en" sz="2400"/>
              <a:t>Overall, how would you rate your experience submitting your progress report directly to NIH via eRA Commons? </a:t>
            </a:r>
            <a:endParaRPr sz="2400" b="0" i="0" u="none" strike="noStrike" cap="none">
              <a:solidFill>
                <a:srgbClr val="4B2E83"/>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55"/>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600"/>
              </a:spcBef>
              <a:spcAft>
                <a:spcPts val="0"/>
              </a:spcAft>
              <a:buClr>
                <a:srgbClr val="4B2E83"/>
              </a:buClr>
              <a:buSzPts val="3000"/>
              <a:buFont typeface="Arial"/>
              <a:buNone/>
            </a:pPr>
            <a:r>
              <a:rPr lang="en" sz="3000" b="0" i="0" u="none" strike="noStrike" cap="none">
                <a:solidFill>
                  <a:srgbClr val="4B2E83"/>
                </a:solidFill>
                <a:latin typeface="Open Sans"/>
                <a:ea typeface="Open Sans"/>
                <a:cs typeface="Open Sans"/>
                <a:sym typeface="Open Sans"/>
              </a:rPr>
              <a:t>Admins Survey Response:</a:t>
            </a:r>
            <a:r>
              <a:rPr lang="en"/>
              <a:t> </a:t>
            </a:r>
            <a:endParaRPr sz="3000" b="0" i="0" u="none" strike="noStrike" cap="none">
              <a:solidFill>
                <a:srgbClr val="4B2E83"/>
              </a:solidFill>
              <a:latin typeface="Open Sans"/>
              <a:ea typeface="Open Sans"/>
              <a:cs typeface="Open Sans"/>
              <a:sym typeface="Open Sans"/>
            </a:endParaRPr>
          </a:p>
          <a:p>
            <a:pPr marL="0" marR="0" lvl="0" indent="0" algn="l" rtl="0">
              <a:lnSpc>
                <a:spcPct val="90000"/>
              </a:lnSpc>
              <a:spcBef>
                <a:spcPts val="600"/>
              </a:spcBef>
              <a:spcAft>
                <a:spcPts val="0"/>
              </a:spcAft>
              <a:buClr>
                <a:srgbClr val="4B2E83"/>
              </a:buClr>
              <a:buSzPts val="3000"/>
              <a:buFont typeface="Arial"/>
              <a:buNone/>
            </a:pPr>
            <a:r>
              <a:rPr lang="en" sz="2600" b="0" i="0" u="none" strike="noStrike" cap="none">
                <a:solidFill>
                  <a:srgbClr val="4B2E83"/>
                </a:solidFill>
                <a:latin typeface="Open Sans"/>
                <a:ea typeface="Open Sans"/>
                <a:cs typeface="Open Sans"/>
                <a:sym typeface="Open Sans"/>
              </a:rPr>
              <a:t>Did you help your PI with direct submission?</a:t>
            </a:r>
            <a:endParaRPr sz="2600" b="0" i="0" u="none" strike="noStrike" cap="none">
              <a:solidFill>
                <a:srgbClr val="4B2E83"/>
              </a:solidFill>
              <a:latin typeface="Open Sans"/>
              <a:ea typeface="Open Sans"/>
              <a:cs typeface="Open Sans"/>
              <a:sym typeface="Open Sans"/>
            </a:endParaRPr>
          </a:p>
        </p:txBody>
      </p:sp>
      <p:pic>
        <p:nvPicPr>
          <p:cNvPr id="889" name="Google Shape;889;p155" descr="Forms response chart. Question title: Select best option. . Number of responses: ."/>
          <p:cNvPicPr preferRelativeResize="0"/>
          <p:nvPr/>
        </p:nvPicPr>
        <p:blipFill rotWithShape="1">
          <a:blip r:embed="rId3">
            <a:alphaModFix/>
          </a:blip>
          <a:srcRect t="24848" r="9869" b="8356"/>
          <a:stretch/>
        </p:blipFill>
        <p:spPr>
          <a:xfrm>
            <a:off x="237663" y="1839263"/>
            <a:ext cx="8668675" cy="3179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156"/>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600"/>
              </a:spcBef>
              <a:spcAft>
                <a:spcPts val="0"/>
              </a:spcAft>
              <a:buClr>
                <a:srgbClr val="4B2E83"/>
              </a:buClr>
              <a:buSzPts val="3000"/>
              <a:buFont typeface="Arial"/>
              <a:buNone/>
            </a:pPr>
            <a:r>
              <a:rPr lang="en" sz="3000" b="0" i="0" u="none" strike="noStrike" cap="none">
                <a:solidFill>
                  <a:srgbClr val="4B2E83"/>
                </a:solidFill>
                <a:latin typeface="Open Sans"/>
                <a:ea typeface="Open Sans"/>
                <a:cs typeface="Open Sans"/>
                <a:sym typeface="Open Sans"/>
              </a:rPr>
              <a:t>Admins Survey Response:</a:t>
            </a:r>
            <a:endParaRPr sz="3000" b="0" i="0" u="none" strike="noStrike" cap="none">
              <a:solidFill>
                <a:srgbClr val="4B2E83"/>
              </a:solidFill>
              <a:latin typeface="Open Sans"/>
              <a:ea typeface="Open Sans"/>
              <a:cs typeface="Open Sans"/>
              <a:sym typeface="Open Sans"/>
            </a:endParaRPr>
          </a:p>
          <a:p>
            <a:pPr marL="0" marR="0" lvl="0" indent="0" algn="l" rtl="0">
              <a:lnSpc>
                <a:spcPct val="90000"/>
              </a:lnSpc>
              <a:spcBef>
                <a:spcPts val="600"/>
              </a:spcBef>
              <a:spcAft>
                <a:spcPts val="0"/>
              </a:spcAft>
              <a:buClr>
                <a:srgbClr val="4B2E83"/>
              </a:buClr>
              <a:buSzPts val="3000"/>
              <a:buFont typeface="Arial"/>
              <a:buNone/>
            </a:pPr>
            <a:r>
              <a:rPr lang="en" sz="2600"/>
              <a:t>Did your PI reach out to you with questions about this process? </a:t>
            </a:r>
            <a:endParaRPr sz="2600"/>
          </a:p>
        </p:txBody>
      </p:sp>
      <p:pic>
        <p:nvPicPr>
          <p:cNvPr id="895" name="Google Shape;895;p156" descr="Forms response chart. Question title: Did your PI reach out to you with questions about this process?. Number of responses: 25 responses."/>
          <p:cNvPicPr preferRelativeResize="0"/>
          <p:nvPr/>
        </p:nvPicPr>
        <p:blipFill rotWithShape="1">
          <a:blip r:embed="rId3">
            <a:alphaModFix/>
          </a:blip>
          <a:srcRect l="1813" t="15706" r="27614" b="-7290"/>
          <a:stretch/>
        </p:blipFill>
        <p:spPr>
          <a:xfrm>
            <a:off x="598075" y="1629125"/>
            <a:ext cx="6748726" cy="4296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157"/>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600"/>
              </a:spcBef>
              <a:spcAft>
                <a:spcPts val="0"/>
              </a:spcAft>
              <a:buClr>
                <a:srgbClr val="4B2E83"/>
              </a:buClr>
              <a:buSzPts val="3000"/>
              <a:buFont typeface="Arial"/>
              <a:buNone/>
            </a:pPr>
            <a:r>
              <a:rPr lang="en" sz="3000" b="0" i="0" u="none" strike="noStrike" cap="none">
                <a:solidFill>
                  <a:srgbClr val="4B2E83"/>
                </a:solidFill>
                <a:latin typeface="Open Sans"/>
                <a:ea typeface="Open Sans"/>
                <a:cs typeface="Open Sans"/>
                <a:sym typeface="Open Sans"/>
              </a:rPr>
              <a:t>Admins Survey Resp</a:t>
            </a:r>
            <a:r>
              <a:rPr lang="en"/>
              <a:t>onse</a:t>
            </a:r>
            <a:r>
              <a:rPr lang="en" sz="3000" b="0" i="0" u="none" strike="noStrike" cap="none">
                <a:solidFill>
                  <a:srgbClr val="4B2E83"/>
                </a:solidFill>
                <a:latin typeface="Open Sans"/>
                <a:ea typeface="Open Sans"/>
                <a:cs typeface="Open Sans"/>
                <a:sym typeface="Open Sans"/>
              </a:rPr>
              <a:t>: </a:t>
            </a:r>
            <a:endParaRPr sz="3000" b="0" i="0" u="none" strike="noStrike" cap="none">
              <a:solidFill>
                <a:srgbClr val="4B2E83"/>
              </a:solidFill>
              <a:latin typeface="Open Sans"/>
              <a:ea typeface="Open Sans"/>
              <a:cs typeface="Open Sans"/>
              <a:sym typeface="Open Sans"/>
            </a:endParaRPr>
          </a:p>
          <a:p>
            <a:pPr marL="0" marR="0" lvl="0" indent="0" algn="l" rtl="0">
              <a:lnSpc>
                <a:spcPct val="90000"/>
              </a:lnSpc>
              <a:spcBef>
                <a:spcPts val="600"/>
              </a:spcBef>
              <a:spcAft>
                <a:spcPts val="0"/>
              </a:spcAft>
              <a:buClr>
                <a:srgbClr val="4B2E83"/>
              </a:buClr>
              <a:buSzPts val="3000"/>
              <a:buFont typeface="Arial"/>
              <a:buNone/>
            </a:pPr>
            <a:r>
              <a:rPr lang="en" sz="2600" b="0" i="0" u="none" strike="noStrike" cap="none">
                <a:solidFill>
                  <a:srgbClr val="4B2E83"/>
                </a:solidFill>
                <a:latin typeface="Open Sans"/>
                <a:ea typeface="Open Sans"/>
                <a:cs typeface="Open Sans"/>
                <a:sym typeface="Open Sans"/>
              </a:rPr>
              <a:t>Did submitting the report directly save you time?</a:t>
            </a:r>
            <a:endParaRPr sz="2600" b="0" i="0" u="none" strike="noStrike" cap="none">
              <a:solidFill>
                <a:srgbClr val="4B2E83"/>
              </a:solidFill>
              <a:latin typeface="Open Sans"/>
              <a:ea typeface="Open Sans"/>
              <a:cs typeface="Open Sans"/>
              <a:sym typeface="Open Sans"/>
            </a:endParaRPr>
          </a:p>
        </p:txBody>
      </p:sp>
      <p:pic>
        <p:nvPicPr>
          <p:cNvPr id="901" name="Google Shape;901;p157" descr="Forms response chart. Question title: Select the best option.. Number of responses: ."/>
          <p:cNvPicPr preferRelativeResize="0"/>
          <p:nvPr/>
        </p:nvPicPr>
        <p:blipFill rotWithShape="1">
          <a:blip r:embed="rId3">
            <a:alphaModFix/>
          </a:blip>
          <a:srcRect t="28568" r="2219" b="12552"/>
          <a:stretch/>
        </p:blipFill>
        <p:spPr>
          <a:xfrm>
            <a:off x="339575" y="1736725"/>
            <a:ext cx="8730975" cy="2889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158"/>
          <p:cNvSpPr txBox="1">
            <a:spLocks noGrp="1"/>
          </p:cNvSpPr>
          <p:nvPr>
            <p:ph type="body" idx="1"/>
          </p:nvPr>
        </p:nvSpPr>
        <p:spPr>
          <a:xfrm>
            <a:off x="665157" y="421360"/>
            <a:ext cx="8184600" cy="992100"/>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600"/>
              </a:spcBef>
              <a:spcAft>
                <a:spcPts val="0"/>
              </a:spcAft>
              <a:buClr>
                <a:srgbClr val="4B2E83"/>
              </a:buClr>
              <a:buSzPts val="3000"/>
              <a:buFont typeface="Arial"/>
              <a:buNone/>
            </a:pPr>
            <a:r>
              <a:rPr lang="en"/>
              <a:t>Pilot </a:t>
            </a:r>
            <a:r>
              <a:rPr lang="en" sz="3000" b="0" i="0" u="none" strike="noStrike" cap="none">
                <a:solidFill>
                  <a:srgbClr val="4B2E83"/>
                </a:solidFill>
                <a:latin typeface="Open Sans"/>
                <a:ea typeface="Open Sans"/>
                <a:cs typeface="Open Sans"/>
                <a:sym typeface="Open Sans"/>
              </a:rPr>
              <a:t>Summary</a:t>
            </a:r>
            <a:endParaRPr sz="3000" b="0" i="0" u="none" strike="noStrike" cap="none">
              <a:solidFill>
                <a:srgbClr val="4B2E83"/>
              </a:solidFill>
              <a:latin typeface="Open Sans"/>
              <a:ea typeface="Open Sans"/>
              <a:cs typeface="Open Sans"/>
              <a:sym typeface="Open Sans"/>
            </a:endParaRPr>
          </a:p>
        </p:txBody>
      </p:sp>
      <p:sp>
        <p:nvSpPr>
          <p:cNvPr id="907" name="Google Shape;907;p158"/>
          <p:cNvSpPr txBox="1">
            <a:spLocks noGrp="1"/>
          </p:cNvSpPr>
          <p:nvPr>
            <p:ph type="body" idx="2"/>
          </p:nvPr>
        </p:nvSpPr>
        <p:spPr>
          <a:xfrm>
            <a:off x="659305" y="1736725"/>
            <a:ext cx="8196300" cy="40155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480"/>
              </a:spcBef>
              <a:spcAft>
                <a:spcPts val="0"/>
              </a:spcAft>
              <a:buClr>
                <a:srgbClr val="4B2E83"/>
              </a:buClr>
              <a:buSzPts val="1800"/>
              <a:buFont typeface="Merriweather Sans"/>
              <a:buChar char="&gt;"/>
            </a:pPr>
            <a:r>
              <a:rPr lang="en" sz="1800" b="0" i="0" u="none" strike="noStrike" cap="none">
                <a:solidFill>
                  <a:srgbClr val="4B2E83"/>
                </a:solidFill>
                <a:latin typeface="Open Sans"/>
                <a:ea typeface="Open Sans"/>
                <a:cs typeface="Open Sans"/>
                <a:sym typeface="Open Sans"/>
              </a:rPr>
              <a:t>eRA system itself:</a:t>
            </a:r>
            <a:r>
              <a:rPr lang="en" sz="1800"/>
              <a:t> </a:t>
            </a:r>
            <a:r>
              <a:rPr lang="en" sz="1800" b="0" i="0" u="none" strike="noStrike" cap="none">
                <a:solidFill>
                  <a:srgbClr val="4B2E83"/>
                </a:solidFill>
                <a:latin typeface="Open Sans"/>
                <a:ea typeface="Open Sans"/>
                <a:cs typeface="Open Sans"/>
                <a:sym typeface="Open Sans"/>
              </a:rPr>
              <a:t>About half of PIs found eRA Commons navigating a bit confusing and needed assistance</a:t>
            </a:r>
            <a:endParaRPr sz="1800" b="0" i="0" u="none" strike="noStrike" cap="none">
              <a:solidFill>
                <a:srgbClr val="4B2E83"/>
              </a:solidFill>
              <a:latin typeface="Open Sans"/>
              <a:ea typeface="Open Sans"/>
              <a:cs typeface="Open Sans"/>
              <a:sym typeface="Open Sans"/>
            </a:endParaRPr>
          </a:p>
          <a:p>
            <a:pPr marL="457200" marR="0" lvl="0" indent="0" algn="l" rtl="0">
              <a:lnSpc>
                <a:spcPct val="100000"/>
              </a:lnSpc>
              <a:spcBef>
                <a:spcPts val="480"/>
              </a:spcBef>
              <a:spcAft>
                <a:spcPts val="0"/>
              </a:spcAft>
              <a:buClr>
                <a:srgbClr val="4B2E83"/>
              </a:buClr>
              <a:buSzPts val="2400"/>
              <a:buFont typeface="Merriweather Sans"/>
              <a:buNone/>
            </a:pPr>
            <a:endParaRPr sz="1800" b="0" i="0" u="none" strike="noStrike" cap="none">
              <a:solidFill>
                <a:srgbClr val="4B2E83"/>
              </a:solidFill>
              <a:latin typeface="Open Sans"/>
              <a:ea typeface="Open Sans"/>
              <a:cs typeface="Open Sans"/>
              <a:sym typeface="Open Sans"/>
            </a:endParaRPr>
          </a:p>
          <a:p>
            <a:pPr marL="457200" marR="0" lvl="0" indent="-342900" algn="l" rtl="0">
              <a:lnSpc>
                <a:spcPct val="100000"/>
              </a:lnSpc>
              <a:spcBef>
                <a:spcPts val="480"/>
              </a:spcBef>
              <a:spcAft>
                <a:spcPts val="0"/>
              </a:spcAft>
              <a:buClr>
                <a:srgbClr val="4B2E83"/>
              </a:buClr>
              <a:buSzPts val="1800"/>
              <a:buFont typeface="Merriweather Sans"/>
              <a:buChar char="&gt;"/>
            </a:pPr>
            <a:r>
              <a:rPr lang="en" sz="1800" b="0" i="0" u="none" strike="noStrike" cap="none">
                <a:solidFill>
                  <a:srgbClr val="4B2E83"/>
                </a:solidFill>
                <a:latin typeface="Open Sans"/>
                <a:ea typeface="Open Sans"/>
                <a:cs typeface="Open Sans"/>
                <a:sym typeface="Open Sans"/>
              </a:rPr>
              <a:t>Content: PIs did not indicate trouble with the RPPR, but administrators did assist with some of the compliance information (publications, HS information). </a:t>
            </a:r>
            <a:endParaRPr sz="1800" b="0" i="0" u="none" strike="noStrike" cap="none">
              <a:solidFill>
                <a:srgbClr val="4B2E83"/>
              </a:solidFill>
              <a:latin typeface="Open Sans"/>
              <a:ea typeface="Open Sans"/>
              <a:cs typeface="Open Sans"/>
              <a:sym typeface="Open Sans"/>
            </a:endParaRPr>
          </a:p>
          <a:p>
            <a:pPr marL="457200" marR="0" lvl="0" indent="0" algn="l" rtl="0">
              <a:lnSpc>
                <a:spcPct val="100000"/>
              </a:lnSpc>
              <a:spcBef>
                <a:spcPts val="480"/>
              </a:spcBef>
              <a:spcAft>
                <a:spcPts val="0"/>
              </a:spcAft>
              <a:buClr>
                <a:srgbClr val="4B2E83"/>
              </a:buClr>
              <a:buSzPts val="2400"/>
              <a:buFont typeface="Merriweather Sans"/>
              <a:buNone/>
            </a:pPr>
            <a:endParaRPr sz="1800" b="0" i="0" u="none" strike="noStrike" cap="none">
              <a:solidFill>
                <a:srgbClr val="4B2E83"/>
              </a:solidFill>
              <a:latin typeface="Open Sans"/>
              <a:ea typeface="Open Sans"/>
              <a:cs typeface="Open Sans"/>
              <a:sym typeface="Open Sans"/>
            </a:endParaRPr>
          </a:p>
          <a:p>
            <a:pPr marL="457200" marR="0" lvl="0" indent="-342900" algn="l" rtl="0">
              <a:lnSpc>
                <a:spcPct val="100000"/>
              </a:lnSpc>
              <a:spcBef>
                <a:spcPts val="480"/>
              </a:spcBef>
              <a:spcAft>
                <a:spcPts val="0"/>
              </a:spcAft>
              <a:buClr>
                <a:srgbClr val="4B2E83"/>
              </a:buClr>
              <a:buSzPts val="1800"/>
              <a:buFont typeface="Merriweather Sans"/>
              <a:buChar char="&gt;"/>
            </a:pPr>
            <a:r>
              <a:rPr lang="en" sz="1800" b="0" i="0" u="none" strike="noStrike" cap="none">
                <a:solidFill>
                  <a:srgbClr val="4B2E83"/>
                </a:solidFill>
                <a:latin typeface="Open Sans"/>
                <a:ea typeface="Open Sans"/>
                <a:cs typeface="Open Sans"/>
                <a:sym typeface="Open Sans"/>
              </a:rPr>
              <a:t>NIH follow-up:</a:t>
            </a:r>
            <a:r>
              <a:rPr lang="en" sz="1800"/>
              <a:t> </a:t>
            </a:r>
            <a:r>
              <a:rPr lang="en" sz="1800" b="0" i="0" u="none" strike="noStrike" cap="none">
                <a:solidFill>
                  <a:srgbClr val="4B2E83"/>
                </a:solidFill>
                <a:latin typeface="Open Sans"/>
                <a:ea typeface="Open Sans"/>
                <a:cs typeface="Open Sans"/>
                <a:sym typeface="Open Sans"/>
              </a:rPr>
              <a:t>Did not increase or decrease</a:t>
            </a:r>
            <a:endParaRPr sz="1800" b="0" i="0" u="none" strike="noStrike" cap="none">
              <a:solidFill>
                <a:srgbClr val="4B2E83"/>
              </a:solidFill>
              <a:latin typeface="Open Sans"/>
              <a:ea typeface="Open Sans"/>
              <a:cs typeface="Open Sans"/>
              <a:sym typeface="Open Sans"/>
            </a:endParaRPr>
          </a:p>
          <a:p>
            <a:pPr marL="457200" marR="0" lvl="0" indent="0" algn="l" rtl="0">
              <a:lnSpc>
                <a:spcPct val="100000"/>
              </a:lnSpc>
              <a:spcBef>
                <a:spcPts val="480"/>
              </a:spcBef>
              <a:spcAft>
                <a:spcPts val="0"/>
              </a:spcAft>
              <a:buClr>
                <a:srgbClr val="4B2E83"/>
              </a:buClr>
              <a:buSzPts val="2400"/>
              <a:buFont typeface="Merriweather Sans"/>
              <a:buNone/>
            </a:pPr>
            <a:endParaRPr sz="1800" b="0" i="0" u="none" strike="noStrike" cap="none">
              <a:solidFill>
                <a:srgbClr val="4B2E83"/>
              </a:solidFill>
              <a:latin typeface="Open Sans"/>
              <a:ea typeface="Open Sans"/>
              <a:cs typeface="Open Sans"/>
              <a:sym typeface="Open Sans"/>
            </a:endParaRPr>
          </a:p>
          <a:p>
            <a:pPr marL="457200" marR="0" lvl="0" indent="-381000" algn="l" rtl="0">
              <a:lnSpc>
                <a:spcPct val="100000"/>
              </a:lnSpc>
              <a:spcBef>
                <a:spcPts val="480"/>
              </a:spcBef>
              <a:spcAft>
                <a:spcPts val="0"/>
              </a:spcAft>
              <a:buClr>
                <a:srgbClr val="4B2E83"/>
              </a:buClr>
              <a:buSzPts val="2400"/>
              <a:buFont typeface="Merriweather Sans"/>
              <a:buChar char="&gt;"/>
            </a:pPr>
            <a:r>
              <a:rPr lang="en" sz="1800" b="0" i="0" u="none" strike="noStrike" cap="none">
                <a:solidFill>
                  <a:srgbClr val="4B2E83"/>
                </a:solidFill>
                <a:latin typeface="Open Sans"/>
                <a:ea typeface="Open Sans"/>
                <a:cs typeface="Open Sans"/>
                <a:sym typeface="Open Sans"/>
              </a:rPr>
              <a:t>Efficiency/time saved:</a:t>
            </a:r>
            <a:r>
              <a:rPr lang="en" sz="1800"/>
              <a:t> </a:t>
            </a:r>
            <a:r>
              <a:rPr lang="en" sz="1800" b="0" i="0" u="none" strike="noStrike" cap="none">
                <a:solidFill>
                  <a:srgbClr val="4B2E83"/>
                </a:solidFill>
                <a:latin typeface="Open Sans"/>
                <a:ea typeface="Open Sans"/>
                <a:cs typeface="Open Sans"/>
                <a:sym typeface="Open Sans"/>
              </a:rPr>
              <a:t>Majority of survey respondents</a:t>
            </a:r>
            <a:r>
              <a:rPr lang="en" sz="1800"/>
              <a:t> said this </a:t>
            </a:r>
            <a:r>
              <a:rPr lang="en" sz="1800" b="0" i="0" u="none" strike="noStrike" cap="none">
                <a:solidFill>
                  <a:srgbClr val="4B2E83"/>
                </a:solidFill>
                <a:latin typeface="Open Sans"/>
                <a:ea typeface="Open Sans"/>
                <a:cs typeface="Open Sans"/>
                <a:sym typeface="Open Sans"/>
              </a:rPr>
              <a:t>saved time</a:t>
            </a:r>
            <a:endParaRPr sz="1800" b="0" i="0" u="none" strike="noStrike" cap="none">
              <a:solidFill>
                <a:srgbClr val="4B2E83"/>
              </a:solidFill>
              <a:latin typeface="Open Sans"/>
              <a:ea typeface="Open Sans"/>
              <a:cs typeface="Open Sans"/>
              <a:sym typeface="Open Sans"/>
            </a:endParaRPr>
          </a:p>
          <a:p>
            <a:pPr marL="0" marR="0" lvl="0" indent="0" algn="l" rtl="0">
              <a:lnSpc>
                <a:spcPct val="100000"/>
              </a:lnSpc>
              <a:spcBef>
                <a:spcPts val="480"/>
              </a:spcBef>
              <a:spcAft>
                <a:spcPts val="0"/>
              </a:spcAft>
              <a:buClr>
                <a:srgbClr val="4B2E83"/>
              </a:buClr>
              <a:buSzPts val="2400"/>
              <a:buFont typeface="Merriweather Sans"/>
              <a:buNone/>
            </a:pPr>
            <a:endParaRPr sz="1100" b="0" i="0" u="none" strike="noStrike" cap="none">
              <a:solidFill>
                <a:srgbClr val="4B2E83"/>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159"/>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600"/>
              </a:spcBef>
              <a:spcAft>
                <a:spcPts val="0"/>
              </a:spcAft>
              <a:buClr>
                <a:srgbClr val="4B2E83"/>
              </a:buClr>
              <a:buSzPts val="3000"/>
              <a:buFont typeface="Arial"/>
              <a:buNone/>
            </a:pPr>
            <a:r>
              <a:rPr lang="en" sz="3000" b="0" i="0" u="none" strike="noStrike" cap="none">
                <a:solidFill>
                  <a:srgbClr val="4B2E83"/>
                </a:solidFill>
                <a:latin typeface="Open Sans"/>
                <a:ea typeface="Open Sans"/>
                <a:cs typeface="Open Sans"/>
                <a:sym typeface="Open Sans"/>
              </a:rPr>
              <a:t>Next </a:t>
            </a:r>
            <a:r>
              <a:rPr lang="en"/>
              <a:t>S</a:t>
            </a:r>
            <a:r>
              <a:rPr lang="en" sz="3000" b="0" i="0" u="none" strike="noStrike" cap="none">
                <a:solidFill>
                  <a:srgbClr val="4B2E83"/>
                </a:solidFill>
                <a:latin typeface="Open Sans"/>
                <a:ea typeface="Open Sans"/>
                <a:cs typeface="Open Sans"/>
                <a:sym typeface="Open Sans"/>
              </a:rPr>
              <a:t>teps: </a:t>
            </a:r>
            <a:endParaRPr sz="3000" b="0" i="0" u="none" strike="noStrike" cap="none">
              <a:solidFill>
                <a:srgbClr val="4B2E83"/>
              </a:solidFill>
              <a:latin typeface="Open Sans"/>
              <a:ea typeface="Open Sans"/>
              <a:cs typeface="Open Sans"/>
              <a:sym typeface="Open Sans"/>
            </a:endParaRPr>
          </a:p>
          <a:p>
            <a:pPr marL="0" marR="0" lvl="0" indent="0" algn="l" rtl="0">
              <a:lnSpc>
                <a:spcPct val="90000"/>
              </a:lnSpc>
              <a:spcBef>
                <a:spcPts val="600"/>
              </a:spcBef>
              <a:spcAft>
                <a:spcPts val="0"/>
              </a:spcAft>
              <a:buClr>
                <a:srgbClr val="4B2E83"/>
              </a:buClr>
              <a:buSzPts val="3000"/>
              <a:buFont typeface="Arial"/>
              <a:buNone/>
            </a:pPr>
            <a:r>
              <a:rPr lang="en" sz="3000" b="0" i="0" u="none" strike="noStrike" cap="none">
                <a:solidFill>
                  <a:srgbClr val="4B2E83"/>
                </a:solidFill>
                <a:latin typeface="Open Sans"/>
                <a:ea typeface="Open Sans"/>
                <a:cs typeface="Open Sans"/>
                <a:sym typeface="Open Sans"/>
              </a:rPr>
              <a:t>Delegation &amp; eGC1 Requirements</a:t>
            </a:r>
            <a:endParaRPr sz="3000" b="0" i="0" u="none" strike="noStrike" cap="none">
              <a:solidFill>
                <a:srgbClr val="4B2E83"/>
              </a:solidFill>
              <a:latin typeface="Open Sans"/>
              <a:ea typeface="Open Sans"/>
              <a:cs typeface="Open Sans"/>
              <a:sym typeface="Open Sans"/>
            </a:endParaRPr>
          </a:p>
        </p:txBody>
      </p:sp>
      <p:sp>
        <p:nvSpPr>
          <p:cNvPr id="913" name="Google Shape;913;p159"/>
          <p:cNvSpPr txBox="1">
            <a:spLocks noGrp="1"/>
          </p:cNvSpPr>
          <p:nvPr>
            <p:ph type="body" idx="2"/>
          </p:nvPr>
        </p:nvSpPr>
        <p:spPr>
          <a:xfrm>
            <a:off x="659300" y="1402075"/>
            <a:ext cx="8196300" cy="460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480"/>
              </a:spcBef>
              <a:spcAft>
                <a:spcPts val="0"/>
              </a:spcAft>
              <a:buClr>
                <a:srgbClr val="4B2E83"/>
              </a:buClr>
              <a:buSzPts val="2400"/>
              <a:buFont typeface="Merriweather Sans"/>
              <a:buNone/>
            </a:pPr>
            <a:endParaRPr/>
          </a:p>
          <a:p>
            <a:pPr marL="0" marR="0" lvl="0" indent="0" algn="l" rtl="0">
              <a:lnSpc>
                <a:spcPct val="100000"/>
              </a:lnSpc>
              <a:spcBef>
                <a:spcPts val="480"/>
              </a:spcBef>
              <a:spcAft>
                <a:spcPts val="0"/>
              </a:spcAft>
              <a:buClr>
                <a:srgbClr val="4B2E83"/>
              </a:buClr>
              <a:buSzPts val="2400"/>
              <a:buFont typeface="Merriweather Sans"/>
              <a:buNone/>
            </a:pPr>
            <a:r>
              <a:rPr lang="en"/>
              <a:t>OSP will delegate submission authority to PIs for SNAP eligible awards.</a:t>
            </a:r>
            <a:endParaRPr/>
          </a:p>
          <a:p>
            <a:pPr marL="0" marR="0" lvl="0" indent="0" algn="l" rtl="0">
              <a:lnSpc>
                <a:spcPct val="100000"/>
              </a:lnSpc>
              <a:spcBef>
                <a:spcPts val="480"/>
              </a:spcBef>
              <a:spcAft>
                <a:spcPts val="0"/>
              </a:spcAft>
              <a:buClr>
                <a:srgbClr val="4B2E83"/>
              </a:buClr>
              <a:buSzPts val="2400"/>
              <a:buFont typeface="Merriweather Sans"/>
              <a:buNone/>
            </a:pPr>
            <a:endParaRPr/>
          </a:p>
          <a:p>
            <a:pPr marL="0" lvl="0" indent="0" algn="l" rtl="0">
              <a:spcBef>
                <a:spcPts val="480"/>
              </a:spcBef>
              <a:spcAft>
                <a:spcPts val="0"/>
              </a:spcAft>
              <a:buClr>
                <a:srgbClr val="4B2E83"/>
              </a:buClr>
              <a:buSzPts val="2400"/>
              <a:buFont typeface="Merriweather Sans"/>
              <a:buNone/>
            </a:pPr>
            <a:r>
              <a:rPr lang="en"/>
              <a:t>eGC1s will NO Longer be required for SNAP eligible RPPR Submission</a:t>
            </a:r>
            <a:endParaRPr/>
          </a:p>
          <a:p>
            <a:pPr marL="0" lvl="0" indent="0" algn="l" rtl="0">
              <a:spcBef>
                <a:spcPts val="480"/>
              </a:spcBef>
              <a:spcAft>
                <a:spcPts val="0"/>
              </a:spcAft>
              <a:buClr>
                <a:srgbClr val="4B2E83"/>
              </a:buClr>
              <a:buSzPts val="2400"/>
              <a:buFont typeface="Merriweather Sans"/>
              <a:buNone/>
            </a:pPr>
            <a:endParaRPr/>
          </a:p>
          <a:p>
            <a:pPr marL="0" lvl="0" indent="0" algn="l" rtl="0">
              <a:spcBef>
                <a:spcPts val="480"/>
              </a:spcBef>
              <a:spcAft>
                <a:spcPts val="0"/>
              </a:spcAft>
              <a:buClr>
                <a:srgbClr val="4B2E83"/>
              </a:buClr>
              <a:buSzPts val="2400"/>
              <a:buFont typeface="Merriweather Sans"/>
              <a:buNone/>
            </a:pPr>
            <a:r>
              <a:rPr lang="en"/>
              <a:t>Implementation: November 1st, 2018</a:t>
            </a:r>
            <a:endParaRPr/>
          </a:p>
          <a:p>
            <a:pPr marL="0" marR="0" lvl="0" indent="0" algn="l" rtl="0">
              <a:lnSpc>
                <a:spcPct val="100000"/>
              </a:lnSpc>
              <a:spcBef>
                <a:spcPts val="480"/>
              </a:spcBef>
              <a:spcAft>
                <a:spcPts val="0"/>
              </a:spcAft>
              <a:buClr>
                <a:srgbClr val="4B2E83"/>
              </a:buClr>
              <a:buSzPts val="2400"/>
              <a:buFont typeface="Merriweather Sans"/>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42"/>
          <p:cNvSpPr txBox="1"/>
          <p:nvPr/>
        </p:nvSpPr>
        <p:spPr>
          <a:xfrm>
            <a:off x="692029" y="4736699"/>
            <a:ext cx="6656700" cy="13101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chemeClr val="dk2"/>
              </a:buClr>
              <a:buFont typeface="Arial"/>
              <a:buNone/>
            </a:pPr>
            <a:r>
              <a:rPr lang="en" sz="1600">
                <a:solidFill>
                  <a:schemeClr val="dk2"/>
                </a:solidFill>
                <a:latin typeface="Open Sans"/>
                <a:ea typeface="Open Sans"/>
                <a:cs typeface="Open Sans"/>
                <a:sym typeface="Open Sans"/>
              </a:rPr>
              <a:t>October 2018 </a:t>
            </a:r>
            <a:r>
              <a:rPr lang="en" sz="1600" b="0" i="0" u="none" strike="noStrike" cap="none">
                <a:solidFill>
                  <a:schemeClr val="dk2"/>
                </a:solidFill>
                <a:latin typeface="Open Sans"/>
                <a:ea typeface="Open Sans"/>
                <a:cs typeface="Open Sans"/>
                <a:sym typeface="Open Sans"/>
              </a:rPr>
              <a:t>MRAM</a:t>
            </a:r>
            <a:endParaRPr/>
          </a:p>
          <a:p>
            <a:pPr marL="0" marR="0" lvl="0" indent="0" algn="l" rtl="0">
              <a:lnSpc>
                <a:spcPct val="150000"/>
              </a:lnSpc>
              <a:spcBef>
                <a:spcPts val="0"/>
              </a:spcBef>
              <a:spcAft>
                <a:spcPts val="0"/>
              </a:spcAft>
              <a:buClr>
                <a:schemeClr val="dk2"/>
              </a:buClr>
              <a:buFont typeface="Arial"/>
              <a:buNone/>
            </a:pPr>
            <a:r>
              <a:rPr lang="en" sz="1600">
                <a:solidFill>
                  <a:schemeClr val="dk2"/>
                </a:solidFill>
                <a:latin typeface="Open Sans"/>
                <a:ea typeface="Open Sans"/>
                <a:cs typeface="Open Sans"/>
                <a:sym typeface="Open Sans"/>
              </a:rPr>
              <a:t>Cathy Cottle </a:t>
            </a:r>
            <a:endParaRPr sz="1600">
              <a:solidFill>
                <a:schemeClr val="dk2"/>
              </a:solidFill>
              <a:latin typeface="Open Sans"/>
              <a:ea typeface="Open Sans"/>
              <a:cs typeface="Open Sans"/>
              <a:sym typeface="Open Sans"/>
            </a:endParaRPr>
          </a:p>
          <a:p>
            <a:pPr marL="0" marR="0" lvl="0" indent="0" algn="l" rtl="0">
              <a:lnSpc>
                <a:spcPct val="150000"/>
              </a:lnSpc>
              <a:spcBef>
                <a:spcPts val="0"/>
              </a:spcBef>
              <a:spcAft>
                <a:spcPts val="0"/>
              </a:spcAft>
              <a:buClr>
                <a:schemeClr val="dk2"/>
              </a:buClr>
              <a:buFont typeface="Arial"/>
              <a:buNone/>
            </a:pPr>
            <a:r>
              <a:rPr lang="en" sz="1600">
                <a:solidFill>
                  <a:schemeClr val="dk2"/>
                </a:solidFill>
                <a:latin typeface="Open Sans"/>
                <a:ea typeface="Open Sans"/>
                <a:cs typeface="Open Sans"/>
                <a:sym typeface="Open Sans"/>
              </a:rPr>
              <a:t>Associate Director, Contracts &amp; Grants</a:t>
            </a:r>
            <a:endParaRPr sz="1600">
              <a:solidFill>
                <a:schemeClr val="dk2"/>
              </a:solidFill>
              <a:latin typeface="Open Sans"/>
              <a:ea typeface="Open Sans"/>
              <a:cs typeface="Open Sans"/>
              <a:sym typeface="Open Sans"/>
            </a:endParaRPr>
          </a:p>
          <a:p>
            <a:pPr marL="0" marR="0" lvl="0" indent="0" algn="l" rtl="0">
              <a:lnSpc>
                <a:spcPct val="150000"/>
              </a:lnSpc>
              <a:spcBef>
                <a:spcPts val="0"/>
              </a:spcBef>
              <a:spcAft>
                <a:spcPts val="0"/>
              </a:spcAft>
              <a:buClr>
                <a:schemeClr val="dk2"/>
              </a:buClr>
              <a:buFont typeface="Arial"/>
              <a:buNone/>
            </a:pPr>
            <a:r>
              <a:rPr lang="en" sz="1600" b="0" i="0" u="none" strike="noStrike" cap="none">
                <a:solidFill>
                  <a:schemeClr val="dk2"/>
                </a:solidFill>
                <a:latin typeface="Open Sans"/>
                <a:ea typeface="Open Sans"/>
                <a:cs typeface="Open Sans"/>
                <a:sym typeface="Open Sans"/>
              </a:rPr>
              <a:t>Office of Sponsored Programs </a:t>
            </a:r>
            <a:endParaRPr sz="1600">
              <a:solidFill>
                <a:schemeClr val="dk2"/>
              </a:solidFill>
              <a:latin typeface="Open Sans"/>
              <a:ea typeface="Open Sans"/>
              <a:cs typeface="Open Sans"/>
              <a:sym typeface="Open Sans"/>
            </a:endParaRPr>
          </a:p>
        </p:txBody>
      </p:sp>
      <p:sp>
        <p:nvSpPr>
          <p:cNvPr id="801" name="Google Shape;801;p142"/>
          <p:cNvSpPr txBox="1">
            <a:spLocks noGrp="1"/>
          </p:cNvSpPr>
          <p:nvPr>
            <p:ph type="body" idx="1"/>
          </p:nvPr>
        </p:nvSpPr>
        <p:spPr>
          <a:xfrm>
            <a:off x="842279" y="1908563"/>
            <a:ext cx="6972300" cy="15930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accent3"/>
              </a:buClr>
              <a:buSzPts val="1063"/>
              <a:buFont typeface="Arial"/>
              <a:buNone/>
            </a:pPr>
            <a:r>
              <a:rPr lang="en" sz="4250"/>
              <a:t>Office of Sponsored Programs: Contracts Team</a:t>
            </a:r>
            <a:endParaRPr sz="425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60"/>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Next Steps:</a:t>
            </a:r>
            <a:endParaRPr/>
          </a:p>
          <a:p>
            <a:pPr marL="0" lvl="0" indent="0" algn="l" rtl="0">
              <a:spcBef>
                <a:spcPts val="600"/>
              </a:spcBef>
              <a:spcAft>
                <a:spcPts val="0"/>
              </a:spcAft>
              <a:buNone/>
            </a:pPr>
            <a:r>
              <a:rPr lang="en"/>
              <a:t>Research Web Updates</a:t>
            </a:r>
            <a:endParaRPr/>
          </a:p>
        </p:txBody>
      </p:sp>
      <p:sp>
        <p:nvSpPr>
          <p:cNvPr id="919" name="Google Shape;919;p160"/>
          <p:cNvSpPr txBox="1">
            <a:spLocks noGrp="1"/>
          </p:cNvSpPr>
          <p:nvPr>
            <p:ph type="body" idx="2"/>
          </p:nvPr>
        </p:nvSpPr>
        <p:spPr>
          <a:xfrm>
            <a:off x="659300" y="1653500"/>
            <a:ext cx="8196300" cy="3870000"/>
          </a:xfrm>
          <a:prstGeom prst="rect">
            <a:avLst/>
          </a:prstGeom>
        </p:spPr>
        <p:txBody>
          <a:bodyPr spcFirstLastPara="1" wrap="square" lIns="91425" tIns="91425" rIns="91425" bIns="91425" anchor="t" anchorCtr="0">
            <a:noAutofit/>
          </a:bodyPr>
          <a:lstStyle/>
          <a:p>
            <a:pPr marL="0" lvl="0" indent="0" algn="l" rtl="0">
              <a:lnSpc>
                <a:spcPct val="150000"/>
              </a:lnSpc>
              <a:spcBef>
                <a:spcPts val="480"/>
              </a:spcBef>
              <a:spcAft>
                <a:spcPts val="0"/>
              </a:spcAft>
              <a:buNone/>
            </a:pPr>
            <a:r>
              <a:rPr lang="en"/>
              <a:t>Guidance &amp; FAQs will be published and provide:</a:t>
            </a:r>
            <a:endParaRPr/>
          </a:p>
          <a:p>
            <a:pPr marL="457200" lvl="0" indent="-342900" algn="l" rtl="0">
              <a:lnSpc>
                <a:spcPct val="150000"/>
              </a:lnSpc>
              <a:spcBef>
                <a:spcPts val="0"/>
              </a:spcBef>
              <a:spcAft>
                <a:spcPts val="0"/>
              </a:spcAft>
              <a:buSzPts val="1800"/>
              <a:buChar char="&gt;"/>
            </a:pPr>
            <a:r>
              <a:rPr lang="en" sz="2000"/>
              <a:t>Information on when an eGC1 is required for progress reports</a:t>
            </a:r>
            <a:endParaRPr sz="2000"/>
          </a:p>
          <a:p>
            <a:pPr marL="457200" lvl="0" indent="-355600" algn="l" rtl="0">
              <a:lnSpc>
                <a:spcPct val="150000"/>
              </a:lnSpc>
              <a:spcBef>
                <a:spcPts val="0"/>
              </a:spcBef>
              <a:spcAft>
                <a:spcPts val="0"/>
              </a:spcAft>
              <a:buSzPts val="2000"/>
              <a:buFont typeface="Open Sans"/>
              <a:buChar char="&gt;"/>
            </a:pPr>
            <a:r>
              <a:rPr lang="en" sz="2000"/>
              <a:t>UW specific information</a:t>
            </a:r>
            <a:endParaRPr sz="2000"/>
          </a:p>
          <a:p>
            <a:pPr marL="457200" lvl="0" indent="-355600" algn="l" rtl="0">
              <a:lnSpc>
                <a:spcPct val="150000"/>
              </a:lnSpc>
              <a:spcBef>
                <a:spcPts val="0"/>
              </a:spcBef>
              <a:spcAft>
                <a:spcPts val="0"/>
              </a:spcAft>
              <a:buSzPts val="2000"/>
              <a:buFont typeface="Open Sans"/>
              <a:buChar char="&gt;"/>
            </a:pPr>
            <a:r>
              <a:rPr lang="en" sz="2000"/>
              <a:t>Steps for completing an RPPR </a:t>
            </a:r>
            <a:endParaRPr sz="2000"/>
          </a:p>
          <a:p>
            <a:pPr marL="457200" lvl="0" indent="-355600" algn="l" rtl="0">
              <a:lnSpc>
                <a:spcPct val="150000"/>
              </a:lnSpc>
              <a:spcBef>
                <a:spcPts val="0"/>
              </a:spcBef>
              <a:spcAft>
                <a:spcPts val="0"/>
              </a:spcAft>
              <a:buSzPts val="2000"/>
              <a:buFont typeface="Open Sans"/>
              <a:buChar char="&gt;"/>
            </a:pPr>
            <a:r>
              <a:rPr lang="en" sz="2000"/>
              <a:t>Highlight ASST role in eRA Commons </a:t>
            </a:r>
            <a:endParaRPr sz="2000"/>
          </a:p>
          <a:p>
            <a:pPr marL="914400" lvl="1" indent="-355600" algn="l" rtl="0">
              <a:lnSpc>
                <a:spcPct val="150000"/>
              </a:lnSpc>
              <a:spcBef>
                <a:spcPts val="0"/>
              </a:spcBef>
              <a:spcAft>
                <a:spcPts val="0"/>
              </a:spcAft>
              <a:buSzPts val="2000"/>
              <a:buFont typeface="Open Sans"/>
              <a:buChar char="○"/>
            </a:pPr>
            <a:r>
              <a:rPr lang="en"/>
              <a:t>Typically dept. admin </a:t>
            </a:r>
            <a:r>
              <a:rPr lang="en" sz="2000"/>
              <a:t>support for RPPR completion</a:t>
            </a:r>
            <a:endParaRPr sz="2000"/>
          </a:p>
          <a:p>
            <a:pPr marL="457200" lvl="0" indent="-355600" algn="l" rtl="0">
              <a:lnSpc>
                <a:spcPct val="150000"/>
              </a:lnSpc>
              <a:spcBef>
                <a:spcPts val="0"/>
              </a:spcBef>
              <a:spcAft>
                <a:spcPts val="0"/>
              </a:spcAft>
              <a:buSzPts val="2000"/>
              <a:buFont typeface="Open Sans"/>
              <a:buChar char="&gt;"/>
            </a:pPr>
            <a:r>
              <a:rPr lang="en" sz="2000"/>
              <a:t>Information on related processes:</a:t>
            </a:r>
            <a:endParaRPr sz="2000"/>
          </a:p>
          <a:p>
            <a:pPr marL="914400" lvl="1" indent="-342900" algn="l" rtl="0">
              <a:lnSpc>
                <a:spcPct val="150000"/>
              </a:lnSpc>
              <a:spcBef>
                <a:spcPts val="0"/>
              </a:spcBef>
              <a:spcAft>
                <a:spcPts val="0"/>
              </a:spcAft>
              <a:buSzPts val="1800"/>
              <a:buFont typeface="Merriweather Sans"/>
              <a:buChar char="○"/>
            </a:pPr>
            <a:r>
              <a:rPr lang="en" sz="1800"/>
              <a:t>PubMed central process</a:t>
            </a:r>
            <a:endParaRPr sz="1800"/>
          </a:p>
          <a:p>
            <a:pPr marL="914400" lvl="1" indent="-342900" algn="l" rtl="0">
              <a:lnSpc>
                <a:spcPct val="150000"/>
              </a:lnSpc>
              <a:spcBef>
                <a:spcPts val="0"/>
              </a:spcBef>
              <a:spcAft>
                <a:spcPts val="0"/>
              </a:spcAft>
              <a:buSzPts val="1800"/>
              <a:buFont typeface="Merriweather Sans"/>
              <a:buChar char="○"/>
            </a:pPr>
            <a:r>
              <a:rPr lang="en" sz="1800"/>
              <a:t>Uploading human subjects information in HHS system</a:t>
            </a:r>
            <a:endParaRPr sz="1800"/>
          </a:p>
          <a:p>
            <a:pPr marL="914400" lvl="1" indent="-342900" algn="l" rtl="0">
              <a:lnSpc>
                <a:spcPct val="150000"/>
              </a:lnSpc>
              <a:spcBef>
                <a:spcPts val="0"/>
              </a:spcBef>
              <a:spcAft>
                <a:spcPts val="0"/>
              </a:spcAft>
              <a:buSzPts val="1800"/>
              <a:buFont typeface="Merriweather Sans"/>
              <a:buChar char="○"/>
            </a:pPr>
            <a:r>
              <a:rPr lang="en" sz="1800"/>
              <a:t>Annual SFI disclosure in UW FIDS system</a:t>
            </a:r>
            <a:endParaRPr sz="1800"/>
          </a:p>
          <a:p>
            <a:pPr marL="0" lvl="0" indent="0" algn="l" rtl="0">
              <a:spcBef>
                <a:spcPts val="480"/>
              </a:spcBef>
              <a:spcAft>
                <a:spcPts val="0"/>
              </a:spcAft>
              <a:buClr>
                <a:srgbClr val="4B2E83"/>
              </a:buClr>
              <a:buSzPts val="2400"/>
              <a:buFont typeface="Merriweather Sans"/>
              <a:buNone/>
            </a:pPr>
            <a:endParaRPr/>
          </a:p>
          <a:p>
            <a:pPr marL="0" lvl="0" indent="0" algn="l" rtl="0">
              <a:spcBef>
                <a:spcPts val="48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161"/>
          <p:cNvSpPr txBox="1"/>
          <p:nvPr/>
        </p:nvSpPr>
        <p:spPr>
          <a:xfrm>
            <a:off x="561500" y="2579100"/>
            <a:ext cx="8184600" cy="214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a:solidFill>
                  <a:schemeClr val="dk1"/>
                </a:solidFill>
                <a:latin typeface="Open Sans"/>
                <a:ea typeface="Open Sans"/>
                <a:cs typeface="Open Sans"/>
                <a:sym typeface="Open Sans"/>
              </a:rPr>
              <a:t>Thank you Pilot Participants!</a:t>
            </a:r>
            <a:endParaRPr sz="4000" b="1">
              <a:solidFill>
                <a:schemeClr val="dk1"/>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29"/>
        <p:cNvGrpSpPr/>
        <p:nvPr/>
      </p:nvGrpSpPr>
      <p:grpSpPr>
        <a:xfrm>
          <a:off x="0" y="0"/>
          <a:ext cx="0" cy="0"/>
          <a:chOff x="0" y="0"/>
          <a:chExt cx="0" cy="0"/>
        </a:xfrm>
      </p:grpSpPr>
      <p:sp>
        <p:nvSpPr>
          <p:cNvPr id="930" name="Google Shape;930;p162"/>
          <p:cNvSpPr txBox="1">
            <a:spLocks noGrp="1"/>
          </p:cNvSpPr>
          <p:nvPr>
            <p:ph type="ctrTitle"/>
          </p:nvPr>
        </p:nvSpPr>
        <p:spPr>
          <a:xfrm>
            <a:off x="1739673" y="914401"/>
            <a:ext cx="6947100" cy="34884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5400"/>
              <a:buFont typeface="Corbel"/>
              <a:buNone/>
            </a:pPr>
            <a:r>
              <a:rPr lang="en" sz="5400" b="1" i="0" u="none" strike="noStrike" cap="none">
                <a:solidFill>
                  <a:schemeClr val="dk1"/>
                </a:solidFill>
                <a:latin typeface="Corbel"/>
                <a:ea typeface="Corbel"/>
                <a:cs typeface="Corbel"/>
                <a:sym typeface="Corbel"/>
              </a:rPr>
              <a:t>Financial Interest Reporting</a:t>
            </a:r>
            <a:endParaRPr sz="3300" b="1" i="0" u="none" strike="noStrike" cap="none">
              <a:solidFill>
                <a:schemeClr val="dk1"/>
              </a:solidFill>
              <a:latin typeface="Corbel"/>
              <a:ea typeface="Corbel"/>
              <a:cs typeface="Corbel"/>
              <a:sym typeface="Corbel"/>
            </a:endParaRPr>
          </a:p>
        </p:txBody>
      </p:sp>
      <p:sp>
        <p:nvSpPr>
          <p:cNvPr id="931" name="Google Shape;931;p162"/>
          <p:cNvSpPr txBox="1">
            <a:spLocks noGrp="1"/>
          </p:cNvSpPr>
          <p:nvPr>
            <p:ph type="subTitle" idx="1"/>
          </p:nvPr>
        </p:nvSpPr>
        <p:spPr>
          <a:xfrm>
            <a:off x="2924238" y="4402666"/>
            <a:ext cx="5762700" cy="1364400"/>
          </a:xfrm>
          <a:prstGeom prst="rect">
            <a:avLst/>
          </a:prstGeom>
          <a:noFill/>
          <a:ln>
            <a:noFill/>
          </a:ln>
        </p:spPr>
        <p:txBody>
          <a:bodyPr spcFirstLastPara="1" wrap="square" lIns="91425" tIns="45700" rIns="91425" bIns="45700" anchor="t" anchorCtr="0">
            <a:noAutofit/>
          </a:bodyPr>
          <a:lstStyle/>
          <a:p>
            <a:pPr marL="0" marR="0" lvl="0" indent="0" algn="r" rtl="0">
              <a:lnSpc>
                <a:spcPct val="80000"/>
              </a:lnSpc>
              <a:spcBef>
                <a:spcPts val="0"/>
              </a:spcBef>
              <a:spcAft>
                <a:spcPts val="0"/>
              </a:spcAft>
              <a:buClr>
                <a:srgbClr val="6D1D6B"/>
              </a:buClr>
              <a:buSzPts val="2342"/>
              <a:buFont typeface="Arial"/>
              <a:buNone/>
            </a:pPr>
            <a:r>
              <a:rPr lang="en" sz="1615" b="0" i="0" u="none" strike="noStrike" cap="none">
                <a:solidFill>
                  <a:schemeClr val="dk1"/>
                </a:solidFill>
                <a:latin typeface="Corbel"/>
                <a:ea typeface="Corbel"/>
                <a:cs typeface="Corbel"/>
                <a:sym typeface="Corbel"/>
              </a:rPr>
              <a:t>MRAM - October 11, 2018</a:t>
            </a:r>
            <a:endParaRPr sz="1615" b="0" i="0" u="none" strike="noStrike" cap="none">
              <a:solidFill>
                <a:schemeClr val="dk1"/>
              </a:solidFill>
              <a:latin typeface="Corbel"/>
              <a:ea typeface="Corbel"/>
              <a:cs typeface="Corbel"/>
              <a:sym typeface="Corbel"/>
            </a:endParaRPr>
          </a:p>
          <a:p>
            <a:pPr marL="0" marR="0" lvl="0" indent="0" algn="r" rtl="0">
              <a:lnSpc>
                <a:spcPct val="80000"/>
              </a:lnSpc>
              <a:spcBef>
                <a:spcPts val="923"/>
              </a:spcBef>
              <a:spcAft>
                <a:spcPts val="0"/>
              </a:spcAft>
              <a:buClr>
                <a:srgbClr val="6D1D6B"/>
              </a:buClr>
              <a:buSzPts val="2342"/>
              <a:buFont typeface="Arial"/>
              <a:buNone/>
            </a:pPr>
            <a:r>
              <a:rPr lang="en" sz="1615" b="0" i="0" u="none" strike="noStrike" cap="none">
                <a:solidFill>
                  <a:schemeClr val="dk1"/>
                </a:solidFill>
                <a:latin typeface="Corbel"/>
                <a:ea typeface="Corbel"/>
                <a:cs typeface="Corbel"/>
                <a:sym typeface="Corbel"/>
              </a:rPr>
              <a:t>Melissa Petersen</a:t>
            </a:r>
            <a:endParaRPr/>
          </a:p>
          <a:p>
            <a:pPr marL="0" marR="0" lvl="0" indent="0" algn="r" rtl="0">
              <a:lnSpc>
                <a:spcPct val="80000"/>
              </a:lnSpc>
              <a:spcBef>
                <a:spcPts val="923"/>
              </a:spcBef>
              <a:spcAft>
                <a:spcPts val="0"/>
              </a:spcAft>
              <a:buClr>
                <a:srgbClr val="6D1D6B"/>
              </a:buClr>
              <a:buSzPts val="2342"/>
              <a:buFont typeface="Arial"/>
              <a:buNone/>
            </a:pPr>
            <a:r>
              <a:rPr lang="en" sz="1615" b="0" i="0" u="none" strike="noStrike" cap="none">
                <a:solidFill>
                  <a:schemeClr val="dk1"/>
                </a:solidFill>
                <a:latin typeface="Corbel"/>
                <a:ea typeface="Corbel"/>
                <a:cs typeface="Corbel"/>
                <a:sym typeface="Corbel"/>
              </a:rPr>
              <a:t>Office of Research</a:t>
            </a:r>
            <a:endParaRPr/>
          </a:p>
          <a:p>
            <a:pPr marL="0" marR="0" lvl="0" indent="0" algn="r" rtl="0">
              <a:lnSpc>
                <a:spcPct val="80000"/>
              </a:lnSpc>
              <a:spcBef>
                <a:spcPts val="923"/>
              </a:spcBef>
              <a:spcAft>
                <a:spcPts val="0"/>
              </a:spcAft>
              <a:buClr>
                <a:srgbClr val="6D1D6B"/>
              </a:buClr>
              <a:buSzPts val="2342"/>
              <a:buFont typeface="Arial"/>
              <a:buNone/>
            </a:pPr>
            <a:r>
              <a:rPr lang="en" sz="1615" b="0" i="0" u="none" strike="noStrike" cap="none">
                <a:solidFill>
                  <a:schemeClr val="dk1"/>
                </a:solidFill>
                <a:latin typeface="Corbel"/>
                <a:ea typeface="Corbel"/>
                <a:cs typeface="Corbel"/>
                <a:sym typeface="Corbel"/>
              </a:rPr>
              <a:t>University </a:t>
            </a:r>
            <a:r>
              <a:rPr lang="en" sz="1615" b="0" i="1" u="none" strike="noStrike" cap="none">
                <a:solidFill>
                  <a:schemeClr val="dk1"/>
                </a:solidFill>
                <a:latin typeface="Corbel"/>
                <a:ea typeface="Corbel"/>
                <a:cs typeface="Corbel"/>
                <a:sym typeface="Corbel"/>
              </a:rPr>
              <a:t>of</a:t>
            </a:r>
            <a:r>
              <a:rPr lang="en" sz="1615" b="0" i="0" u="none" strike="noStrike" cap="none">
                <a:solidFill>
                  <a:schemeClr val="dk1"/>
                </a:solidFill>
                <a:latin typeface="Corbel"/>
                <a:ea typeface="Corbel"/>
                <a:cs typeface="Corbel"/>
                <a:sym typeface="Corbel"/>
              </a:rPr>
              <a:t> Washington </a:t>
            </a:r>
            <a:endParaRPr sz="1615" b="0" i="0" u="none" strike="noStrike" cap="none">
              <a:solidFill>
                <a:schemeClr val="dk1"/>
              </a:solidFill>
              <a:latin typeface="Corbel"/>
              <a:ea typeface="Corbel"/>
              <a:cs typeface="Corbel"/>
              <a:sym typeface="Corbel"/>
            </a:endParaRPr>
          </a:p>
          <a:p>
            <a:pPr marL="0" marR="0" lvl="0" indent="0" algn="r" rtl="0">
              <a:lnSpc>
                <a:spcPct val="80000"/>
              </a:lnSpc>
              <a:spcBef>
                <a:spcPts val="906"/>
              </a:spcBef>
              <a:spcAft>
                <a:spcPts val="0"/>
              </a:spcAft>
              <a:buClr>
                <a:srgbClr val="6D1D6B"/>
              </a:buClr>
              <a:buSzPts val="2219"/>
              <a:buFont typeface="Arial"/>
              <a:buNone/>
            </a:pPr>
            <a:endParaRPr sz="1530" b="0" i="0" u="none" strike="noStrike" cap="none">
              <a:solidFill>
                <a:schemeClr val="dk1"/>
              </a:solidFill>
              <a:latin typeface="Corbel"/>
              <a:ea typeface="Corbel"/>
              <a:cs typeface="Corbel"/>
              <a:sym typeface="Corbe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163"/>
          <p:cNvSpPr txBox="1">
            <a:spLocks noGrp="1"/>
          </p:cNvSpPr>
          <p:nvPr>
            <p:ph type="title"/>
          </p:nvPr>
        </p:nvSpPr>
        <p:spPr>
          <a:xfrm>
            <a:off x="1077382" y="457200"/>
            <a:ext cx="7704600" cy="1219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000"/>
              <a:buFont typeface="Corbel"/>
              <a:buNone/>
            </a:pPr>
            <a:r>
              <a:rPr lang="en" sz="4000" b="0" i="0" u="none" strike="noStrike" cap="none">
                <a:solidFill>
                  <a:schemeClr val="dk1"/>
                </a:solidFill>
                <a:latin typeface="Corbel"/>
                <a:ea typeface="Corbel"/>
                <a:cs typeface="Corbel"/>
                <a:sym typeface="Corbel"/>
              </a:rPr>
              <a:t>UW Policies &amp; Information</a:t>
            </a:r>
            <a:endParaRPr sz="4000" b="0" i="0" u="none" strike="noStrike" cap="none">
              <a:solidFill>
                <a:schemeClr val="dk1"/>
              </a:solidFill>
              <a:latin typeface="Corbel"/>
              <a:ea typeface="Corbel"/>
              <a:cs typeface="Corbel"/>
              <a:sym typeface="Corbel"/>
            </a:endParaRPr>
          </a:p>
        </p:txBody>
      </p:sp>
      <p:sp>
        <p:nvSpPr>
          <p:cNvPr id="938" name="Google Shape;938;p163"/>
          <p:cNvSpPr txBox="1">
            <a:spLocks noGrp="1"/>
          </p:cNvSpPr>
          <p:nvPr>
            <p:ph type="body" idx="1"/>
          </p:nvPr>
        </p:nvSpPr>
        <p:spPr>
          <a:xfrm>
            <a:off x="1172631" y="1629510"/>
            <a:ext cx="7514100" cy="4800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6D1D6B"/>
              </a:buClr>
              <a:buSzPts val="2683"/>
              <a:buFont typeface="Arial"/>
              <a:buNone/>
            </a:pPr>
            <a:r>
              <a:rPr lang="en" sz="1850" b="0" i="0" u="none" strike="noStrike" cap="none">
                <a:solidFill>
                  <a:srgbClr val="7030A0"/>
                </a:solidFill>
                <a:latin typeface="Corbel"/>
                <a:ea typeface="Corbel"/>
                <a:cs typeface="Corbel"/>
                <a:sym typeface="Corbel"/>
              </a:rPr>
              <a:t>Policies</a:t>
            </a:r>
            <a:endParaRPr/>
          </a:p>
          <a:p>
            <a:pPr marL="0" marR="0" lvl="0" indent="0" algn="l" rtl="0">
              <a:lnSpc>
                <a:spcPct val="90000"/>
              </a:lnSpc>
              <a:spcBef>
                <a:spcPts val="951"/>
              </a:spcBef>
              <a:spcAft>
                <a:spcPts val="0"/>
              </a:spcAft>
              <a:buClr>
                <a:srgbClr val="6D1D6B"/>
              </a:buClr>
              <a:buSzPts val="2548"/>
              <a:buFont typeface="Arial"/>
              <a:buNone/>
            </a:pPr>
            <a:r>
              <a:rPr lang="en" sz="1757" b="0" i="0" u="sng" strike="noStrike" cap="none">
                <a:solidFill>
                  <a:schemeClr val="hlink"/>
                </a:solidFill>
                <a:latin typeface="Corbel"/>
                <a:ea typeface="Corbel"/>
                <a:cs typeface="Corbel"/>
                <a:sym typeface="Corbel"/>
                <a:hlinkClick r:id="rId3"/>
              </a:rPr>
              <a:t>Financial Conflict of Interest policy (Research &amp; Technology Transfer), Grants Information Memorandum (GIM) 10</a:t>
            </a:r>
            <a:endParaRPr sz="1757" b="0" i="0" u="none" strike="noStrike" cap="none">
              <a:solidFill>
                <a:srgbClr val="7030A0"/>
              </a:solidFill>
              <a:latin typeface="Corbel"/>
              <a:ea typeface="Corbel"/>
              <a:cs typeface="Corbel"/>
              <a:sym typeface="Corbel"/>
            </a:endParaRPr>
          </a:p>
          <a:p>
            <a:pPr marL="0" marR="0" lvl="0" indent="0" algn="l" rtl="0">
              <a:lnSpc>
                <a:spcPct val="90000"/>
              </a:lnSpc>
              <a:spcBef>
                <a:spcPts val="951"/>
              </a:spcBef>
              <a:spcAft>
                <a:spcPts val="0"/>
              </a:spcAft>
              <a:buClr>
                <a:srgbClr val="6D1D6B"/>
              </a:buClr>
              <a:buSzPts val="2548"/>
              <a:buFont typeface="Arial"/>
              <a:buNone/>
            </a:pPr>
            <a:r>
              <a:rPr lang="en" sz="1757" b="0" i="0" u="sng" strike="noStrike" cap="none">
                <a:solidFill>
                  <a:schemeClr val="hlink"/>
                </a:solidFill>
                <a:latin typeface="Corbel"/>
                <a:ea typeface="Corbel"/>
                <a:cs typeface="Corbel"/>
                <a:sym typeface="Corbel"/>
                <a:hlinkClick r:id="rId4"/>
              </a:rPr>
              <a:t>Outside Professional Work (Faculty, Librarians, other Academic Personnel), Executive Order No. 57</a:t>
            </a:r>
            <a:endParaRPr sz="1757" b="0" i="0" u="none" strike="noStrike" cap="none">
              <a:solidFill>
                <a:srgbClr val="7030A0"/>
              </a:solidFill>
              <a:latin typeface="Corbel"/>
              <a:ea typeface="Corbel"/>
              <a:cs typeface="Corbel"/>
              <a:sym typeface="Corbel"/>
            </a:endParaRPr>
          </a:p>
          <a:p>
            <a:pPr marL="0" marR="0" lvl="0" indent="0" algn="l" rtl="0">
              <a:lnSpc>
                <a:spcPct val="90000"/>
              </a:lnSpc>
              <a:spcBef>
                <a:spcPts val="951"/>
              </a:spcBef>
              <a:spcAft>
                <a:spcPts val="0"/>
              </a:spcAft>
              <a:buClr>
                <a:srgbClr val="6D1D6B"/>
              </a:buClr>
              <a:buSzPts val="2548"/>
              <a:buFont typeface="Arial"/>
              <a:buNone/>
            </a:pPr>
            <a:r>
              <a:rPr lang="en" sz="1757" b="0" i="0" u="sng" strike="noStrike" cap="none">
                <a:solidFill>
                  <a:schemeClr val="hlink"/>
                </a:solidFill>
                <a:latin typeface="Corbel"/>
                <a:ea typeface="Corbel"/>
                <a:cs typeface="Corbel"/>
                <a:sym typeface="Corbel"/>
                <a:hlinkClick r:id="rId5"/>
              </a:rPr>
              <a:t>Outside Consulting Activities and Part-Time Employment by Professional or Classified Staff Employees, Administrative Policy Statement 47.3</a:t>
            </a:r>
            <a:endParaRPr sz="1757" b="0" i="0" u="none" strike="noStrike" cap="none">
              <a:solidFill>
                <a:srgbClr val="7030A0"/>
              </a:solidFill>
              <a:latin typeface="Corbel"/>
              <a:ea typeface="Corbel"/>
              <a:cs typeface="Corbel"/>
              <a:sym typeface="Corbel"/>
            </a:endParaRPr>
          </a:p>
          <a:p>
            <a:pPr marL="0" marR="0" lvl="0" indent="0" algn="l" rtl="0">
              <a:lnSpc>
                <a:spcPct val="90000"/>
              </a:lnSpc>
              <a:spcBef>
                <a:spcPts val="951"/>
              </a:spcBef>
              <a:spcAft>
                <a:spcPts val="0"/>
              </a:spcAft>
              <a:buClr>
                <a:srgbClr val="6D1D6B"/>
              </a:buClr>
              <a:buSzPts val="2548"/>
              <a:buFont typeface="Arial"/>
              <a:buNone/>
            </a:pPr>
            <a:r>
              <a:rPr lang="en" sz="1757" b="0" i="0" u="sng" strike="noStrike" cap="none">
                <a:solidFill>
                  <a:schemeClr val="hlink"/>
                </a:solidFill>
                <a:latin typeface="Corbel"/>
                <a:ea typeface="Corbel"/>
                <a:cs typeface="Corbel"/>
                <a:sym typeface="Corbel"/>
                <a:hlinkClick r:id="rId6"/>
              </a:rPr>
              <a:t>UW School of Medicine Policy on Potential Financial Conflicts of Interest for Commercial and </a:t>
            </a:r>
            <a:r>
              <a:rPr lang="en" sz="1757" u="sng">
                <a:solidFill>
                  <a:schemeClr val="hlink"/>
                </a:solidFill>
                <a:hlinkClick r:id="rId6"/>
              </a:rPr>
              <a:t>Nonprofit</a:t>
            </a:r>
            <a:r>
              <a:rPr lang="en" sz="1757" b="0" i="0" u="sng" strike="noStrike" cap="none">
                <a:solidFill>
                  <a:schemeClr val="hlink"/>
                </a:solidFill>
                <a:latin typeface="Corbel"/>
                <a:ea typeface="Corbel"/>
                <a:cs typeface="Corbel"/>
                <a:sym typeface="Corbel"/>
                <a:hlinkClick r:id="rId6"/>
              </a:rPr>
              <a:t> Entities</a:t>
            </a:r>
            <a:r>
              <a:rPr lang="en" sz="1757" b="0" i="0" u="none" strike="noStrike" cap="none">
                <a:solidFill>
                  <a:srgbClr val="7030A0"/>
                </a:solidFill>
                <a:latin typeface="Corbel"/>
                <a:ea typeface="Corbel"/>
                <a:cs typeface="Corbel"/>
                <a:sym typeface="Corbel"/>
              </a:rPr>
              <a:t> </a:t>
            </a:r>
            <a:endParaRPr/>
          </a:p>
          <a:p>
            <a:pPr marL="0" marR="0" lvl="0" indent="0" algn="l" rtl="0">
              <a:lnSpc>
                <a:spcPct val="90000"/>
              </a:lnSpc>
              <a:spcBef>
                <a:spcPts val="970"/>
              </a:spcBef>
              <a:spcAft>
                <a:spcPts val="0"/>
              </a:spcAft>
              <a:buClr>
                <a:srgbClr val="6D1D6B"/>
              </a:buClr>
              <a:buSzPts val="2683"/>
              <a:buFont typeface="Arial"/>
              <a:buNone/>
            </a:pPr>
            <a:endParaRPr sz="1850" b="0" i="0" u="none" strike="noStrike" cap="none">
              <a:solidFill>
                <a:srgbClr val="7030A0"/>
              </a:solidFill>
              <a:latin typeface="Corbel"/>
              <a:ea typeface="Corbel"/>
              <a:cs typeface="Corbel"/>
              <a:sym typeface="Corbel"/>
            </a:endParaRPr>
          </a:p>
          <a:p>
            <a:pPr marL="0" marR="0" lvl="0" indent="0" algn="l" rtl="0">
              <a:lnSpc>
                <a:spcPct val="90000"/>
              </a:lnSpc>
              <a:spcBef>
                <a:spcPts val="970"/>
              </a:spcBef>
              <a:spcAft>
                <a:spcPts val="0"/>
              </a:spcAft>
              <a:buClr>
                <a:srgbClr val="6D1D6B"/>
              </a:buClr>
              <a:buSzPts val="2683"/>
              <a:buFont typeface="Arial"/>
              <a:buNone/>
            </a:pPr>
            <a:r>
              <a:rPr lang="en" sz="1850" b="0" i="0" u="none" strike="noStrike" cap="none">
                <a:solidFill>
                  <a:srgbClr val="7030A0"/>
                </a:solidFill>
                <a:latin typeface="Corbel"/>
                <a:ea typeface="Corbel"/>
                <a:cs typeface="Corbel"/>
                <a:sym typeface="Corbel"/>
              </a:rPr>
              <a:t>Information</a:t>
            </a:r>
            <a:endParaRPr sz="1850" b="0" i="0" u="sng" strike="noStrike" cap="none">
              <a:solidFill>
                <a:schemeClr val="hlink"/>
              </a:solidFill>
              <a:latin typeface="Corbel"/>
              <a:ea typeface="Corbel"/>
              <a:cs typeface="Corbel"/>
              <a:sym typeface="Corbel"/>
              <a:hlinkClick r:id="rId7"/>
            </a:endParaRPr>
          </a:p>
          <a:p>
            <a:pPr marL="0" marR="0" lvl="0" indent="0" algn="l" rtl="0">
              <a:lnSpc>
                <a:spcPct val="90000"/>
              </a:lnSpc>
              <a:spcBef>
                <a:spcPts val="951"/>
              </a:spcBef>
              <a:spcAft>
                <a:spcPts val="0"/>
              </a:spcAft>
              <a:buClr>
                <a:srgbClr val="6D1D6B"/>
              </a:buClr>
              <a:buSzPts val="2548"/>
              <a:buFont typeface="Arial"/>
              <a:buNone/>
            </a:pPr>
            <a:r>
              <a:rPr lang="en" sz="1757" b="0" i="0" u="sng" strike="noStrike" cap="none">
                <a:solidFill>
                  <a:schemeClr val="hlink"/>
                </a:solidFill>
                <a:latin typeface="Corbel"/>
                <a:ea typeface="Corbel"/>
                <a:cs typeface="Corbel"/>
                <a:sym typeface="Corbel"/>
                <a:hlinkClick r:id="rId7"/>
              </a:rPr>
              <a:t>Office of Research – Outside Work</a:t>
            </a:r>
            <a:endParaRPr sz="1757" b="0" i="0" u="none" strike="noStrike" cap="none">
              <a:solidFill>
                <a:srgbClr val="7030A0"/>
              </a:solidFill>
              <a:latin typeface="Corbel"/>
              <a:ea typeface="Corbel"/>
              <a:cs typeface="Corbel"/>
              <a:sym typeface="Corbel"/>
            </a:endParaRPr>
          </a:p>
          <a:p>
            <a:pPr marL="0" marR="0" lvl="0" indent="0" algn="l" rtl="0">
              <a:lnSpc>
                <a:spcPct val="90000"/>
              </a:lnSpc>
              <a:spcBef>
                <a:spcPts val="951"/>
              </a:spcBef>
              <a:spcAft>
                <a:spcPts val="0"/>
              </a:spcAft>
              <a:buClr>
                <a:srgbClr val="6D1D6B"/>
              </a:buClr>
              <a:buSzPts val="2548"/>
              <a:buFont typeface="Arial"/>
              <a:buNone/>
            </a:pPr>
            <a:r>
              <a:rPr lang="en" sz="1757" b="0" i="0" u="sng" strike="noStrike" cap="none">
                <a:solidFill>
                  <a:schemeClr val="hlink"/>
                </a:solidFill>
                <a:latin typeface="Corbel"/>
                <a:ea typeface="Corbel"/>
                <a:cs typeface="Corbel"/>
                <a:sym typeface="Corbel"/>
                <a:hlinkClick r:id="rId8"/>
              </a:rPr>
              <a:t>Office of Research – Financial Conflicts of Interest (FCOI)</a:t>
            </a:r>
            <a:endParaRPr sz="1757" b="0" i="0" u="none" strike="noStrike" cap="none">
              <a:solidFill>
                <a:srgbClr val="7030A0"/>
              </a:solidFill>
              <a:latin typeface="Corbel"/>
              <a:ea typeface="Corbel"/>
              <a:cs typeface="Corbel"/>
              <a:sym typeface="Corbel"/>
            </a:endParaRPr>
          </a:p>
          <a:p>
            <a:pPr marL="0" marR="0" lvl="0" indent="0" algn="l" rtl="0">
              <a:lnSpc>
                <a:spcPct val="90000"/>
              </a:lnSpc>
              <a:spcBef>
                <a:spcPts val="970"/>
              </a:spcBef>
              <a:spcAft>
                <a:spcPts val="0"/>
              </a:spcAft>
              <a:buClr>
                <a:srgbClr val="6D1D6B"/>
              </a:buClr>
              <a:buSzPts val="2683"/>
              <a:buFont typeface="Arial"/>
              <a:buNone/>
            </a:pPr>
            <a:endParaRPr sz="1850" b="0" i="0" u="none" strike="noStrike" cap="none">
              <a:solidFill>
                <a:srgbClr val="7030A0"/>
              </a:solidFill>
              <a:latin typeface="Corbel"/>
              <a:ea typeface="Corbel"/>
              <a:cs typeface="Corbel"/>
              <a:sym typeface="Corbe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164"/>
          <p:cNvSpPr txBox="1">
            <a:spLocks noGrp="1"/>
          </p:cNvSpPr>
          <p:nvPr>
            <p:ph type="title"/>
          </p:nvPr>
        </p:nvSpPr>
        <p:spPr>
          <a:xfrm>
            <a:off x="1138766" y="381000"/>
            <a:ext cx="7704600" cy="1447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000"/>
              <a:buFont typeface="Corbel"/>
              <a:buNone/>
            </a:pPr>
            <a:r>
              <a:rPr lang="en" sz="4000" b="0" i="0" u="none" strike="noStrike" cap="none">
                <a:solidFill>
                  <a:schemeClr val="dk1"/>
                </a:solidFill>
                <a:latin typeface="Corbel"/>
                <a:ea typeface="Corbel"/>
                <a:cs typeface="Corbel"/>
                <a:sym typeface="Corbel"/>
              </a:rPr>
              <a:t>UW Policy &amp; Best Practice</a:t>
            </a:r>
            <a:endParaRPr sz="4000" b="0" i="0" u="none" strike="noStrike" cap="none">
              <a:solidFill>
                <a:schemeClr val="dk1"/>
              </a:solidFill>
              <a:latin typeface="Corbel"/>
              <a:ea typeface="Corbel"/>
              <a:cs typeface="Corbel"/>
              <a:sym typeface="Corbel"/>
            </a:endParaRPr>
          </a:p>
        </p:txBody>
      </p:sp>
      <p:sp>
        <p:nvSpPr>
          <p:cNvPr id="945" name="Google Shape;945;p164"/>
          <p:cNvSpPr txBox="1">
            <a:spLocks noGrp="1"/>
          </p:cNvSpPr>
          <p:nvPr>
            <p:ph type="body" idx="1"/>
          </p:nvPr>
        </p:nvSpPr>
        <p:spPr>
          <a:xfrm>
            <a:off x="685799" y="1524000"/>
            <a:ext cx="8610600" cy="5029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6D1D6B"/>
              </a:buClr>
              <a:buSzPts val="3480"/>
              <a:buFont typeface="Arial"/>
              <a:buNone/>
            </a:pPr>
            <a:r>
              <a:rPr lang="en" sz="2400" b="0" i="0" u="none" strike="noStrike" cap="none">
                <a:solidFill>
                  <a:schemeClr val="dk1"/>
                </a:solidFill>
                <a:latin typeface="Corbel"/>
                <a:ea typeface="Corbel"/>
                <a:cs typeface="Corbel"/>
                <a:sym typeface="Corbel"/>
              </a:rPr>
              <a:t>Conflict management plans issued by the UW Office of Research start with: </a:t>
            </a:r>
            <a:endParaRPr/>
          </a:p>
          <a:p>
            <a:pPr marL="574675" marR="0" lvl="1" indent="-285750" algn="l" rtl="0">
              <a:spcBef>
                <a:spcPts val="1000"/>
              </a:spcBef>
              <a:spcAft>
                <a:spcPts val="0"/>
              </a:spcAft>
              <a:buClr>
                <a:srgbClr val="6D1D6B"/>
              </a:buClr>
              <a:buSzPts val="2900"/>
              <a:buFont typeface="Arial"/>
              <a:buChar char="•"/>
            </a:pPr>
            <a:r>
              <a:rPr lang="en" sz="2000" b="0" i="0" u="none" strike="noStrike" cap="none">
                <a:solidFill>
                  <a:schemeClr val="dk1"/>
                </a:solidFill>
                <a:latin typeface="Corbel"/>
                <a:ea typeface="Corbel"/>
                <a:cs typeface="Corbel"/>
                <a:sym typeface="Corbel"/>
              </a:rPr>
              <a:t>You are required to make appropriate disclosures of your financial interest(s) in connection with any publication (written, electronic, oral, or otherwise) of the results of the research, as well as to collaborators and trainees (students and postdoctoral fellows) involved in the research. </a:t>
            </a:r>
            <a:endParaRPr sz="2000" b="0" i="0" u="none" strike="noStrike" cap="none">
              <a:solidFill>
                <a:schemeClr val="dk1"/>
              </a:solidFill>
              <a:latin typeface="Corbel"/>
              <a:ea typeface="Corbel"/>
              <a:cs typeface="Corbel"/>
              <a:sym typeface="Corbel"/>
            </a:endParaRPr>
          </a:p>
          <a:p>
            <a:pPr marL="0" marR="0" lvl="0" indent="0" algn="l" rtl="0">
              <a:spcBef>
                <a:spcPts val="1040"/>
              </a:spcBef>
              <a:spcAft>
                <a:spcPts val="0"/>
              </a:spcAft>
              <a:buClr>
                <a:srgbClr val="6D1D6B"/>
              </a:buClr>
              <a:buSzPts val="3190"/>
              <a:buFont typeface="Arial"/>
              <a:buNone/>
            </a:pPr>
            <a:r>
              <a:rPr lang="en" sz="2200" b="0" i="0" u="none" strike="noStrike" cap="none">
                <a:solidFill>
                  <a:schemeClr val="dk1"/>
                </a:solidFill>
                <a:latin typeface="Corbel"/>
                <a:ea typeface="Corbel"/>
                <a:cs typeface="Corbel"/>
                <a:sym typeface="Corbel"/>
              </a:rPr>
              <a:t>The </a:t>
            </a:r>
            <a:r>
              <a:rPr lang="en" sz="2200" b="0" i="0" u="sng" strike="noStrike" cap="none">
                <a:solidFill>
                  <a:schemeClr val="hlink"/>
                </a:solidFill>
                <a:latin typeface="Corbel"/>
                <a:ea typeface="Corbel"/>
                <a:cs typeface="Corbel"/>
                <a:sym typeface="Corbel"/>
                <a:hlinkClick r:id="rId3"/>
              </a:rPr>
              <a:t>American Association for the Advancement of Science (AAAS) says</a:t>
            </a:r>
            <a:r>
              <a:rPr lang="en" sz="2200" b="0" i="0" u="none" strike="noStrike" cap="none">
                <a:solidFill>
                  <a:schemeClr val="dk1"/>
                </a:solidFill>
                <a:latin typeface="Corbel"/>
                <a:ea typeface="Corbel"/>
                <a:cs typeface="Corbel"/>
                <a:sym typeface="Corbel"/>
              </a:rPr>
              <a:t>:</a:t>
            </a:r>
            <a:endParaRPr/>
          </a:p>
          <a:p>
            <a:pPr marL="574675" marR="0" lvl="1" indent="-285750" algn="l" rtl="0">
              <a:spcBef>
                <a:spcPts val="1000"/>
              </a:spcBef>
              <a:spcAft>
                <a:spcPts val="0"/>
              </a:spcAft>
              <a:buClr>
                <a:srgbClr val="6D1D6B"/>
              </a:buClr>
              <a:buSzPts val="2900"/>
              <a:buFont typeface="Arial"/>
              <a:buChar char="•"/>
            </a:pPr>
            <a:r>
              <a:rPr lang="en" sz="2000" b="0" i="0" u="none" strike="noStrike" cap="none">
                <a:solidFill>
                  <a:schemeClr val="dk1"/>
                </a:solidFill>
                <a:latin typeface="Corbel"/>
                <a:ea typeface="Corbel"/>
                <a:cs typeface="Corbel"/>
                <a:sym typeface="Corbel"/>
              </a:rPr>
              <a:t>“…AAAS has reaffirmed its commitment to robust, independent peer review as well as the sharing of research results through publications and </a:t>
            </a:r>
            <a:r>
              <a:rPr lang="en" sz="2000" b="0" i="0" u="sng" strike="noStrike" cap="none">
                <a:solidFill>
                  <a:schemeClr val="dk1"/>
                </a:solidFill>
                <a:latin typeface="Corbel"/>
                <a:ea typeface="Corbel"/>
                <a:cs typeface="Corbel"/>
                <a:sym typeface="Corbel"/>
              </a:rPr>
              <a:t>public discourse</a:t>
            </a:r>
            <a:r>
              <a:rPr lang="en" sz="2000" b="0" i="0" u="none" strike="noStrike" cap="none">
                <a:solidFill>
                  <a:schemeClr val="dk1"/>
                </a:solidFill>
                <a:latin typeface="Corbel"/>
                <a:ea typeface="Corbel"/>
                <a:cs typeface="Corbel"/>
                <a:sym typeface="Corbel"/>
              </a:rPr>
              <a:t>, in accordance with well-crafted transparency policies and procedures.”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pic>
        <p:nvPicPr>
          <p:cNvPr id="951" name="Google Shape;951;p165" descr="Screen Clipping"/>
          <p:cNvPicPr preferRelativeResize="0"/>
          <p:nvPr/>
        </p:nvPicPr>
        <p:blipFill rotWithShape="1">
          <a:blip r:embed="rId3">
            <a:alphaModFix/>
          </a:blip>
          <a:srcRect/>
          <a:stretch/>
        </p:blipFill>
        <p:spPr>
          <a:xfrm>
            <a:off x="2540940" y="-7128"/>
            <a:ext cx="2076740" cy="371527"/>
          </a:xfrm>
          <a:prstGeom prst="rect">
            <a:avLst/>
          </a:prstGeom>
          <a:noFill/>
          <a:ln>
            <a:noFill/>
          </a:ln>
        </p:spPr>
      </p:pic>
      <p:sp>
        <p:nvSpPr>
          <p:cNvPr id="952" name="Google Shape;952;p165"/>
          <p:cNvSpPr txBox="1"/>
          <p:nvPr/>
        </p:nvSpPr>
        <p:spPr>
          <a:xfrm>
            <a:off x="2590800" y="6211669"/>
            <a:ext cx="7373400" cy="6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b="0" i="0" u="none" strike="noStrike" cap="none">
                <a:solidFill>
                  <a:schemeClr val="dk1"/>
                </a:solidFill>
                <a:latin typeface="Corbel"/>
                <a:ea typeface="Corbel"/>
                <a:cs typeface="Corbel"/>
                <a:sym typeface="Corbel"/>
              </a:rPr>
              <a:t>By Charles Ornstein and Katie Thomas</a:t>
            </a:r>
            <a:endParaRPr/>
          </a:p>
          <a:p>
            <a:pPr marL="0" marR="0" lvl="0" indent="0" algn="l" rtl="0">
              <a:lnSpc>
                <a:spcPct val="100000"/>
              </a:lnSpc>
              <a:spcBef>
                <a:spcPts val="0"/>
              </a:spcBef>
              <a:spcAft>
                <a:spcPts val="0"/>
              </a:spcAft>
              <a:buNone/>
            </a:pPr>
            <a:r>
              <a:rPr lang="en" sz="1800">
                <a:solidFill>
                  <a:schemeClr val="dk1"/>
                </a:solidFill>
                <a:latin typeface="Corbel"/>
                <a:ea typeface="Corbel"/>
                <a:cs typeface="Corbel"/>
                <a:sym typeface="Corbel"/>
              </a:rPr>
              <a:t>Sept. 8, 2018</a:t>
            </a:r>
            <a:endParaRPr sz="1800">
              <a:solidFill>
                <a:schemeClr val="dk1"/>
              </a:solidFill>
              <a:latin typeface="Corbel"/>
              <a:ea typeface="Corbel"/>
              <a:cs typeface="Corbel"/>
              <a:sym typeface="Corbel"/>
            </a:endParaRPr>
          </a:p>
        </p:txBody>
      </p:sp>
      <p:sp>
        <p:nvSpPr>
          <p:cNvPr id="953" name="Google Shape;953;p165"/>
          <p:cNvSpPr txBox="1"/>
          <p:nvPr/>
        </p:nvSpPr>
        <p:spPr>
          <a:xfrm>
            <a:off x="2590800" y="5808702"/>
            <a:ext cx="69924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latin typeface="Corbel"/>
                <a:ea typeface="Corbel"/>
                <a:cs typeface="Corbel"/>
                <a:sym typeface="Corbel"/>
              </a:rPr>
              <a:t>Dr. José Baselga, the chief medical officer at Memorial Sloan Kettering Cancer Center, in 2015. </a:t>
            </a:r>
            <a:endParaRPr/>
          </a:p>
          <a:p>
            <a:pPr marL="0" marR="0" lvl="0" indent="0" algn="l" rtl="0">
              <a:spcBef>
                <a:spcPts val="0"/>
              </a:spcBef>
              <a:spcAft>
                <a:spcPts val="0"/>
              </a:spcAft>
              <a:buNone/>
            </a:pPr>
            <a:r>
              <a:rPr lang="en" sz="1200">
                <a:solidFill>
                  <a:schemeClr val="dk1"/>
                </a:solidFill>
                <a:latin typeface="Corbel"/>
                <a:ea typeface="Corbel"/>
                <a:cs typeface="Corbel"/>
                <a:sym typeface="Corbel"/>
              </a:rPr>
              <a:t>Cindy Ord Getty Images </a:t>
            </a:r>
            <a:endParaRPr sz="1200">
              <a:solidFill>
                <a:schemeClr val="dk1"/>
              </a:solidFill>
              <a:latin typeface="Corbel"/>
              <a:ea typeface="Corbel"/>
              <a:cs typeface="Corbel"/>
              <a:sym typeface="Corbel"/>
            </a:endParaRPr>
          </a:p>
        </p:txBody>
      </p:sp>
      <p:pic>
        <p:nvPicPr>
          <p:cNvPr id="954" name="Google Shape;954;p165" descr="Screen Clipping">
            <a:hlinkClick r:id="rId4"/>
          </p:cNvPr>
          <p:cNvPicPr preferRelativeResize="0"/>
          <p:nvPr/>
        </p:nvPicPr>
        <p:blipFill rotWithShape="1">
          <a:blip r:embed="rId5">
            <a:alphaModFix/>
          </a:blip>
          <a:srcRect l="5238" r="8887" b="9559"/>
          <a:stretch/>
        </p:blipFill>
        <p:spPr>
          <a:xfrm>
            <a:off x="2500825" y="319625"/>
            <a:ext cx="6021176" cy="5479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960" name="Google Shape;960;p166" descr="Screen Clipping">
            <a:hlinkClick r:id="rId3"/>
          </p:cNvPr>
          <p:cNvPicPr preferRelativeResize="0"/>
          <p:nvPr/>
        </p:nvPicPr>
        <p:blipFill rotWithShape="1">
          <a:blip r:embed="rId4">
            <a:alphaModFix/>
          </a:blip>
          <a:srcRect l="1531" t="3689" r="1541" b="19611"/>
          <a:stretch/>
        </p:blipFill>
        <p:spPr>
          <a:xfrm>
            <a:off x="1462025" y="1664000"/>
            <a:ext cx="7146549" cy="2908000"/>
          </a:xfrm>
          <a:prstGeom prst="rect">
            <a:avLst/>
          </a:prstGeom>
          <a:noFill/>
          <a:ln>
            <a:noFill/>
          </a:ln>
        </p:spPr>
      </p:pic>
      <p:pic>
        <p:nvPicPr>
          <p:cNvPr id="961" name="Google Shape;961;p166" descr="Screen Clipping"/>
          <p:cNvPicPr preferRelativeResize="0"/>
          <p:nvPr/>
        </p:nvPicPr>
        <p:blipFill rotWithShape="1">
          <a:blip r:embed="rId5">
            <a:alphaModFix/>
          </a:blip>
          <a:srcRect l="1602" t="10749" r="2986" b="15823"/>
          <a:stretch/>
        </p:blipFill>
        <p:spPr>
          <a:xfrm>
            <a:off x="1395425" y="894525"/>
            <a:ext cx="2781300" cy="384725"/>
          </a:xfrm>
          <a:prstGeom prst="rect">
            <a:avLst/>
          </a:prstGeom>
          <a:noFill/>
          <a:ln>
            <a:noFill/>
          </a:ln>
        </p:spPr>
      </p:pic>
      <p:sp>
        <p:nvSpPr>
          <p:cNvPr id="962" name="Google Shape;962;p166"/>
          <p:cNvSpPr txBox="1"/>
          <p:nvPr/>
        </p:nvSpPr>
        <p:spPr>
          <a:xfrm>
            <a:off x="1360169" y="4733852"/>
            <a:ext cx="73734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chemeClr val="dk1"/>
                </a:solidFill>
                <a:latin typeface="Corbel"/>
                <a:ea typeface="Corbel"/>
                <a:cs typeface="Corbel"/>
                <a:sym typeface="Corbel"/>
              </a:rPr>
              <a:t>By Charles Ornstein, ProPublica, and Katie Thomas, The New York Times, Sept. 20, 4:10 p.m. EDT</a:t>
            </a:r>
            <a:endParaRPr sz="1800">
              <a:solidFill>
                <a:schemeClr val="dk1"/>
              </a:solidFill>
              <a:latin typeface="Corbel"/>
              <a:ea typeface="Corbel"/>
              <a:cs typeface="Corbel"/>
              <a:sym typeface="Corbe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8" name="Google Shape;968;p167" descr="Screen Clipping"/>
          <p:cNvPicPr preferRelativeResize="0"/>
          <p:nvPr/>
        </p:nvPicPr>
        <p:blipFill rotWithShape="1">
          <a:blip r:embed="rId3">
            <a:alphaModFix/>
          </a:blip>
          <a:srcRect/>
          <a:stretch/>
        </p:blipFill>
        <p:spPr>
          <a:xfrm>
            <a:off x="2438400" y="557237"/>
            <a:ext cx="5446642" cy="1524000"/>
          </a:xfrm>
          <a:prstGeom prst="rect">
            <a:avLst/>
          </a:prstGeom>
          <a:noFill/>
          <a:ln>
            <a:noFill/>
          </a:ln>
        </p:spPr>
      </p:pic>
      <p:pic>
        <p:nvPicPr>
          <p:cNvPr id="969" name="Google Shape;969;p167" descr="Screen Clipping"/>
          <p:cNvPicPr preferRelativeResize="0"/>
          <p:nvPr/>
        </p:nvPicPr>
        <p:blipFill rotWithShape="1">
          <a:blip r:embed="rId4">
            <a:alphaModFix/>
          </a:blip>
          <a:srcRect l="1071" t="6257" r="5722" b="9525"/>
          <a:stretch/>
        </p:blipFill>
        <p:spPr>
          <a:xfrm>
            <a:off x="1828800" y="2222888"/>
            <a:ext cx="6638926" cy="946588"/>
          </a:xfrm>
          <a:prstGeom prst="rect">
            <a:avLst/>
          </a:prstGeom>
          <a:noFill/>
          <a:ln>
            <a:noFill/>
          </a:ln>
        </p:spPr>
      </p:pic>
      <p:pic>
        <p:nvPicPr>
          <p:cNvPr id="970" name="Google Shape;970;p167" descr="Screen Clipping"/>
          <p:cNvPicPr preferRelativeResize="0"/>
          <p:nvPr/>
        </p:nvPicPr>
        <p:blipFill rotWithShape="1">
          <a:blip r:embed="rId5">
            <a:alphaModFix/>
          </a:blip>
          <a:srcRect/>
          <a:stretch/>
        </p:blipFill>
        <p:spPr>
          <a:xfrm>
            <a:off x="2842060" y="3276599"/>
            <a:ext cx="4639321" cy="2105319"/>
          </a:xfrm>
          <a:prstGeom prst="rect">
            <a:avLst/>
          </a:prstGeom>
          <a:noFill/>
          <a:ln>
            <a:noFill/>
          </a:ln>
        </p:spPr>
      </p:pic>
      <p:sp>
        <p:nvSpPr>
          <p:cNvPr id="971" name="Google Shape;971;p167"/>
          <p:cNvSpPr txBox="1"/>
          <p:nvPr/>
        </p:nvSpPr>
        <p:spPr>
          <a:xfrm>
            <a:off x="1752600" y="5562600"/>
            <a:ext cx="7373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chemeClr val="dk1"/>
                </a:solidFill>
                <a:latin typeface="Corbel"/>
                <a:ea typeface="Corbel"/>
                <a:cs typeface="Corbel"/>
                <a:sym typeface="Corbel"/>
              </a:rPr>
              <a:t>Posted September 24, 2018 by Hilda Bastian in Bias</a:t>
            </a:r>
            <a:endParaRPr sz="1800">
              <a:solidFill>
                <a:schemeClr val="dk1"/>
              </a:solidFill>
              <a:latin typeface="Corbel"/>
              <a:ea typeface="Corbel"/>
              <a:cs typeface="Corbel"/>
              <a:sym typeface="Corbe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977" name="Google Shape;977;p168" descr="Screen Clipping">
            <a:hlinkClick r:id="rId3"/>
          </p:cNvPr>
          <p:cNvPicPr preferRelativeResize="0"/>
          <p:nvPr/>
        </p:nvPicPr>
        <p:blipFill rotWithShape="1">
          <a:blip r:embed="rId4">
            <a:alphaModFix/>
          </a:blip>
          <a:srcRect l="1178" t="4889" r="4562" b="7175"/>
          <a:stretch/>
        </p:blipFill>
        <p:spPr>
          <a:xfrm>
            <a:off x="790575" y="1952625"/>
            <a:ext cx="8353426" cy="2362200"/>
          </a:xfrm>
          <a:prstGeom prst="rect">
            <a:avLst/>
          </a:prstGeom>
          <a:noFill/>
          <a:ln>
            <a:noFill/>
          </a:ln>
        </p:spPr>
      </p:pic>
      <p:pic>
        <p:nvPicPr>
          <p:cNvPr id="978" name="Google Shape;978;p168" descr="Screen Clipping"/>
          <p:cNvPicPr preferRelativeResize="0"/>
          <p:nvPr/>
        </p:nvPicPr>
        <p:blipFill rotWithShape="1">
          <a:blip r:embed="rId5">
            <a:alphaModFix/>
          </a:blip>
          <a:srcRect/>
          <a:stretch/>
        </p:blipFill>
        <p:spPr>
          <a:xfrm>
            <a:off x="914400" y="5334000"/>
            <a:ext cx="2531267" cy="409824"/>
          </a:xfrm>
          <a:prstGeom prst="rect">
            <a:avLst/>
          </a:prstGeom>
          <a:noFill/>
          <a:ln>
            <a:noFill/>
          </a:ln>
        </p:spPr>
      </p:pic>
      <p:pic>
        <p:nvPicPr>
          <p:cNvPr id="979" name="Google Shape;979;p168" descr="Screen Clipping"/>
          <p:cNvPicPr preferRelativeResize="0"/>
          <p:nvPr/>
        </p:nvPicPr>
        <p:blipFill rotWithShape="1">
          <a:blip r:embed="rId6">
            <a:alphaModFix/>
          </a:blip>
          <a:srcRect/>
          <a:stretch/>
        </p:blipFill>
        <p:spPr>
          <a:xfrm>
            <a:off x="790575" y="4291000"/>
            <a:ext cx="8353425" cy="86842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69"/>
          <p:cNvSpPr txBox="1">
            <a:spLocks noGrp="1"/>
          </p:cNvSpPr>
          <p:nvPr>
            <p:ph type="title"/>
          </p:nvPr>
        </p:nvSpPr>
        <p:spPr>
          <a:xfrm>
            <a:off x="1060950" y="-41026"/>
            <a:ext cx="7704600" cy="877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000"/>
              <a:buFont typeface="Corbel"/>
              <a:buNone/>
            </a:pPr>
            <a:r>
              <a:rPr lang="en" sz="4000" b="0" i="0" u="none" strike="noStrike" cap="none">
                <a:solidFill>
                  <a:schemeClr val="dk1"/>
                </a:solidFill>
                <a:latin typeface="Corbel"/>
                <a:ea typeface="Corbel"/>
                <a:cs typeface="Corbel"/>
                <a:sym typeface="Corbel"/>
              </a:rPr>
              <a:t>Simple Disclosures</a:t>
            </a:r>
            <a:endParaRPr sz="4000" b="0" i="0" u="none" strike="noStrike" cap="none">
              <a:solidFill>
                <a:schemeClr val="dk1"/>
              </a:solidFill>
              <a:latin typeface="Corbel"/>
              <a:ea typeface="Corbel"/>
              <a:cs typeface="Corbel"/>
              <a:sym typeface="Corbel"/>
            </a:endParaRPr>
          </a:p>
        </p:txBody>
      </p:sp>
      <p:sp>
        <p:nvSpPr>
          <p:cNvPr id="986" name="Google Shape;986;p169"/>
          <p:cNvSpPr txBox="1">
            <a:spLocks noGrp="1"/>
          </p:cNvSpPr>
          <p:nvPr>
            <p:ph type="body" idx="1"/>
          </p:nvPr>
        </p:nvSpPr>
        <p:spPr>
          <a:xfrm>
            <a:off x="1066800" y="1143001"/>
            <a:ext cx="7823100" cy="4648200"/>
          </a:xfrm>
          <a:prstGeom prst="rect">
            <a:avLst/>
          </a:prstGeom>
          <a:noFill/>
          <a:ln>
            <a:noFill/>
          </a:ln>
        </p:spPr>
        <p:txBody>
          <a:bodyPr spcFirstLastPara="1" wrap="square" lIns="91425" tIns="45700" rIns="91425" bIns="45700" anchor="ctr" anchorCtr="0">
            <a:noAutofit/>
          </a:bodyPr>
          <a:lstStyle/>
          <a:p>
            <a:pPr marL="285750" marR="0" lvl="0" indent="-285750" algn="l" rtl="0">
              <a:spcBef>
                <a:spcPts val="0"/>
              </a:spcBef>
              <a:spcAft>
                <a:spcPts val="0"/>
              </a:spcAft>
              <a:buClr>
                <a:srgbClr val="6D1D6B"/>
              </a:buClr>
              <a:buSzPts val="2610"/>
              <a:buFont typeface="Arial"/>
              <a:buChar char="-"/>
            </a:pPr>
            <a:r>
              <a:rPr lang="en" sz="1800" b="0" i="0" u="none" strike="noStrike" cap="none">
                <a:solidFill>
                  <a:srgbClr val="4E1E76"/>
                </a:solidFill>
                <a:latin typeface="Candara"/>
                <a:ea typeface="Candara"/>
                <a:cs typeface="Candara"/>
                <a:sym typeface="Candara"/>
              </a:rPr>
              <a:t>AUTHOR</a:t>
            </a:r>
            <a:r>
              <a:rPr lang="en" sz="1800" b="0" i="0" u="none" strike="noStrike" cap="none">
                <a:solidFill>
                  <a:schemeClr val="dk1"/>
                </a:solidFill>
                <a:latin typeface="Candara"/>
                <a:ea typeface="Candara"/>
                <a:cs typeface="Candara"/>
                <a:sym typeface="Candara"/>
              </a:rPr>
              <a:t> is employed by </a:t>
            </a:r>
            <a:r>
              <a:rPr lang="en" sz="1800" b="0" i="0" u="none" strike="noStrike" cap="none">
                <a:solidFill>
                  <a:srgbClr val="4E1E76"/>
                </a:solidFill>
                <a:latin typeface="Candara"/>
                <a:ea typeface="Candara"/>
                <a:cs typeface="Candara"/>
                <a:sym typeface="Candara"/>
              </a:rPr>
              <a:t>COMPANY</a:t>
            </a:r>
            <a:endParaRPr/>
          </a:p>
          <a:p>
            <a:pPr marL="285750" marR="0" lvl="0" indent="-285750" algn="l" rtl="0">
              <a:spcBef>
                <a:spcPts val="960"/>
              </a:spcBef>
              <a:spcAft>
                <a:spcPts val="0"/>
              </a:spcAft>
              <a:buClr>
                <a:srgbClr val="6D1D6B"/>
              </a:buClr>
              <a:buSzPts val="2610"/>
              <a:buFont typeface="Arial"/>
              <a:buChar char="-"/>
            </a:pPr>
            <a:r>
              <a:rPr lang="en" sz="1800" b="0" i="0" u="none" strike="noStrike" cap="none">
                <a:solidFill>
                  <a:srgbClr val="4E1E76"/>
                </a:solidFill>
                <a:latin typeface="Candara"/>
                <a:ea typeface="Candara"/>
                <a:cs typeface="Candara"/>
                <a:sym typeface="Candara"/>
              </a:rPr>
              <a:t>AUTHOR</a:t>
            </a:r>
            <a:r>
              <a:rPr lang="en" sz="1800" b="0" i="0" u="none" strike="noStrike" cap="none">
                <a:solidFill>
                  <a:schemeClr val="dk1"/>
                </a:solidFill>
                <a:latin typeface="Candara"/>
                <a:ea typeface="Candara"/>
                <a:cs typeface="Candara"/>
                <a:sym typeface="Candara"/>
              </a:rPr>
              <a:t> is a paid part-time consultant for </a:t>
            </a:r>
            <a:r>
              <a:rPr lang="en" sz="1800" b="0" i="0" u="none" strike="noStrike" cap="none">
                <a:solidFill>
                  <a:srgbClr val="4E1E76"/>
                </a:solidFill>
                <a:latin typeface="Candara"/>
                <a:ea typeface="Candara"/>
                <a:cs typeface="Candara"/>
                <a:sym typeface="Candara"/>
              </a:rPr>
              <a:t>COMPANY</a:t>
            </a:r>
            <a:endParaRPr/>
          </a:p>
          <a:p>
            <a:pPr marL="285750" marR="0" lvl="0" indent="-285750" algn="l" rtl="0">
              <a:spcBef>
                <a:spcPts val="960"/>
              </a:spcBef>
              <a:spcAft>
                <a:spcPts val="0"/>
              </a:spcAft>
              <a:buClr>
                <a:srgbClr val="6D1D6B"/>
              </a:buClr>
              <a:buSzPts val="2610"/>
              <a:buFont typeface="Arial"/>
              <a:buChar char="-"/>
            </a:pPr>
            <a:r>
              <a:rPr lang="en" sz="1800" b="0" i="0" u="none" strike="noStrike" cap="none">
                <a:solidFill>
                  <a:srgbClr val="4E1E76"/>
                </a:solidFill>
                <a:latin typeface="Candara"/>
                <a:ea typeface="Candara"/>
                <a:cs typeface="Candara"/>
                <a:sym typeface="Candara"/>
              </a:rPr>
              <a:t>AUTHOR</a:t>
            </a:r>
            <a:r>
              <a:rPr lang="en" sz="1800" b="0" i="0" u="none" strike="noStrike" cap="none">
                <a:solidFill>
                  <a:schemeClr val="dk1"/>
                </a:solidFill>
                <a:latin typeface="Candara"/>
                <a:ea typeface="Candara"/>
                <a:cs typeface="Candara"/>
                <a:sym typeface="Candara"/>
              </a:rPr>
              <a:t> holds </a:t>
            </a:r>
            <a:r>
              <a:rPr lang="en" sz="1800" b="0" i="0" u="none" strike="noStrike" cap="none">
                <a:solidFill>
                  <a:srgbClr val="4E1E76"/>
                </a:solidFill>
                <a:latin typeface="Candara"/>
                <a:ea typeface="Candara"/>
                <a:cs typeface="Candara"/>
                <a:sym typeface="Candara"/>
              </a:rPr>
              <a:t>COMPANY</a:t>
            </a:r>
            <a:r>
              <a:rPr lang="en" sz="1800" b="0" i="0" u="none" strike="noStrike" cap="none">
                <a:solidFill>
                  <a:schemeClr val="dk1"/>
                </a:solidFill>
                <a:latin typeface="Candara"/>
                <a:ea typeface="Candara"/>
                <a:cs typeface="Candara"/>
                <a:sym typeface="Candara"/>
              </a:rPr>
              <a:t> stock </a:t>
            </a:r>
            <a:endParaRPr/>
          </a:p>
          <a:p>
            <a:pPr marL="285750" marR="0" lvl="0" indent="-285750" algn="l" rtl="0">
              <a:spcBef>
                <a:spcPts val="960"/>
              </a:spcBef>
              <a:spcAft>
                <a:spcPts val="0"/>
              </a:spcAft>
              <a:buClr>
                <a:srgbClr val="6D1D6B"/>
              </a:buClr>
              <a:buSzPts val="2610"/>
              <a:buFont typeface="Arial"/>
              <a:buChar char="-"/>
            </a:pPr>
            <a:r>
              <a:rPr lang="en" sz="1800" b="0" i="0" u="none" strike="noStrike" cap="none">
                <a:solidFill>
                  <a:schemeClr val="dk1"/>
                </a:solidFill>
                <a:latin typeface="Candara"/>
                <a:ea typeface="Candara"/>
                <a:cs typeface="Candara"/>
                <a:sym typeface="Candara"/>
              </a:rPr>
              <a:t>One or more embodiments of one or more patents and patent applications filed by the University of Washington and </a:t>
            </a:r>
            <a:r>
              <a:rPr lang="en" sz="1800" b="0" i="0" u="none" strike="noStrike" cap="none">
                <a:solidFill>
                  <a:srgbClr val="4E1E76"/>
                </a:solidFill>
                <a:latin typeface="Candara"/>
                <a:ea typeface="Candara"/>
                <a:cs typeface="Candara"/>
                <a:sym typeface="Candara"/>
              </a:rPr>
              <a:t>COMPANY</a:t>
            </a:r>
            <a:r>
              <a:rPr lang="en" sz="1800" b="0" i="0" u="none" strike="noStrike" cap="none">
                <a:solidFill>
                  <a:schemeClr val="dk1"/>
                </a:solidFill>
                <a:latin typeface="Candara"/>
                <a:ea typeface="Candara"/>
                <a:cs typeface="Candara"/>
                <a:sym typeface="Candara"/>
              </a:rPr>
              <a:t> may encompass methods, reagents, and the data disclosed in this manuscript. Some work in this study is related to technology described in patent applications.</a:t>
            </a:r>
            <a:endParaRPr/>
          </a:p>
          <a:p>
            <a:pPr marL="285750" marR="0" lvl="0" indent="-285750" algn="l" rtl="0">
              <a:spcBef>
                <a:spcPts val="960"/>
              </a:spcBef>
              <a:spcAft>
                <a:spcPts val="0"/>
              </a:spcAft>
              <a:buClr>
                <a:srgbClr val="6D1D6B"/>
              </a:buClr>
              <a:buSzPts val="2610"/>
              <a:buFont typeface="Arial"/>
              <a:buChar char="-"/>
            </a:pPr>
            <a:r>
              <a:rPr lang="en" sz="1800" b="0" i="0" u="none" strike="noStrike" cap="none">
                <a:solidFill>
                  <a:srgbClr val="4E1E76"/>
                </a:solidFill>
                <a:latin typeface="Candara"/>
                <a:ea typeface="Candara"/>
                <a:cs typeface="Candara"/>
                <a:sym typeface="Candara"/>
              </a:rPr>
              <a:t>AUTHOR</a:t>
            </a:r>
            <a:r>
              <a:rPr lang="en" sz="1800" b="0" i="0" u="none" strike="noStrike" cap="none">
                <a:solidFill>
                  <a:schemeClr val="dk1"/>
                </a:solidFill>
                <a:latin typeface="Candara"/>
                <a:ea typeface="Candara"/>
                <a:cs typeface="Candara"/>
                <a:sym typeface="Candara"/>
              </a:rPr>
              <a:t> is a co-founder and equity holder in </a:t>
            </a:r>
            <a:r>
              <a:rPr lang="en" sz="1800" b="0" i="0" u="none" strike="noStrike" cap="none">
                <a:solidFill>
                  <a:srgbClr val="4E1E76"/>
                </a:solidFill>
                <a:latin typeface="Candara"/>
                <a:ea typeface="Candara"/>
                <a:cs typeface="Candara"/>
                <a:sym typeface="Candara"/>
              </a:rPr>
              <a:t>COMPANY</a:t>
            </a:r>
            <a:r>
              <a:rPr lang="en" sz="1800" b="0" i="0" u="none" strike="noStrike" cap="none">
                <a:solidFill>
                  <a:schemeClr val="dk1"/>
                </a:solidFill>
                <a:latin typeface="Candara"/>
                <a:ea typeface="Candara"/>
                <a:cs typeface="Candara"/>
                <a:sym typeface="Candara"/>
              </a:rPr>
              <a:t>, which has licensed this technology to </a:t>
            </a:r>
            <a:r>
              <a:rPr lang="en" sz="1800" b="0" i="0" u="none" strike="noStrike" cap="none">
                <a:solidFill>
                  <a:srgbClr val="4E1E76"/>
                </a:solidFill>
                <a:latin typeface="Candara"/>
                <a:ea typeface="Candara"/>
                <a:cs typeface="Candara"/>
                <a:sym typeface="Candara"/>
              </a:rPr>
              <a:t>REACTION</a:t>
            </a:r>
            <a:r>
              <a:rPr lang="en" sz="1800" b="0" i="0" u="none" strike="noStrike" cap="none">
                <a:solidFill>
                  <a:schemeClr val="dk1"/>
                </a:solidFill>
                <a:latin typeface="Candara"/>
                <a:ea typeface="Candara"/>
                <a:cs typeface="Candara"/>
                <a:sym typeface="Candara"/>
              </a:rPr>
              <a:t> via </a:t>
            </a:r>
            <a:r>
              <a:rPr lang="en" sz="1800" b="0" i="0" u="none" strike="noStrike" cap="none">
                <a:solidFill>
                  <a:srgbClr val="4E1E76"/>
                </a:solidFill>
                <a:latin typeface="Candara"/>
                <a:ea typeface="Candara"/>
                <a:cs typeface="Candara"/>
                <a:sym typeface="Candara"/>
              </a:rPr>
              <a:t>BIOLOGICAL PROCESS </a:t>
            </a:r>
            <a:r>
              <a:rPr lang="en" sz="1800" b="0" i="0" u="none" strike="noStrike" cap="none">
                <a:solidFill>
                  <a:schemeClr val="dk1"/>
                </a:solidFill>
                <a:latin typeface="Candara"/>
                <a:ea typeface="Candara"/>
                <a:cs typeface="Candara"/>
                <a:sym typeface="Candara"/>
              </a:rPr>
              <a:t>in </a:t>
            </a:r>
            <a:r>
              <a:rPr lang="en" sz="1800" b="0" i="0" u="none" strike="noStrike" cap="none">
                <a:solidFill>
                  <a:srgbClr val="4E1E76"/>
                </a:solidFill>
                <a:latin typeface="Candara"/>
                <a:ea typeface="Candara"/>
                <a:cs typeface="Candara"/>
                <a:sym typeface="Candara"/>
              </a:rPr>
              <a:t>CELL TYPE </a:t>
            </a:r>
            <a:r>
              <a:rPr lang="en" sz="1800" b="0" i="0" u="none" strike="noStrike" cap="none">
                <a:solidFill>
                  <a:schemeClr val="dk1"/>
                </a:solidFill>
                <a:latin typeface="Candara"/>
                <a:ea typeface="Candara"/>
                <a:cs typeface="Candara"/>
                <a:sym typeface="Candara"/>
              </a:rPr>
              <a:t>from the University of Washington</a:t>
            </a:r>
            <a:endParaRPr/>
          </a:p>
          <a:p>
            <a:pPr marL="285750" marR="0" lvl="0" indent="-285750" algn="l" rtl="0">
              <a:spcBef>
                <a:spcPts val="960"/>
              </a:spcBef>
              <a:spcAft>
                <a:spcPts val="0"/>
              </a:spcAft>
              <a:buClr>
                <a:srgbClr val="6D1D6B"/>
              </a:buClr>
              <a:buSzPts val="2610"/>
              <a:buFont typeface="Arial"/>
              <a:buChar char="-"/>
            </a:pPr>
            <a:r>
              <a:rPr lang="en" sz="1800" b="0" i="0" u="none" strike="noStrike" cap="none">
                <a:solidFill>
                  <a:schemeClr val="dk1"/>
                </a:solidFill>
                <a:latin typeface="Candara"/>
                <a:ea typeface="Candara"/>
                <a:cs typeface="Candara"/>
                <a:sym typeface="Candara"/>
              </a:rPr>
              <a:t>The authors declare the following competing financial interest(s): </a:t>
            </a:r>
            <a:r>
              <a:rPr lang="en" sz="1800" b="0" i="0" u="none" strike="noStrike" cap="none">
                <a:solidFill>
                  <a:srgbClr val="4E1E76"/>
                </a:solidFill>
                <a:latin typeface="Candara"/>
                <a:ea typeface="Candara"/>
                <a:cs typeface="Candara"/>
                <a:sym typeface="Candara"/>
              </a:rPr>
              <a:t>AUTHOR 1</a:t>
            </a:r>
            <a:r>
              <a:rPr lang="en" sz="1800" b="0" i="0" u="none" strike="noStrike" cap="none">
                <a:solidFill>
                  <a:schemeClr val="dk1"/>
                </a:solidFill>
                <a:latin typeface="Candara"/>
                <a:ea typeface="Candara"/>
                <a:cs typeface="Candara"/>
                <a:sym typeface="Candara"/>
              </a:rPr>
              <a:t>, AND </a:t>
            </a:r>
            <a:r>
              <a:rPr lang="en" sz="1800" b="0" i="0" u="none" strike="noStrike" cap="none">
                <a:solidFill>
                  <a:srgbClr val="4E1E76"/>
                </a:solidFill>
                <a:latin typeface="Candara"/>
                <a:ea typeface="Candara"/>
                <a:cs typeface="Candara"/>
                <a:sym typeface="Candara"/>
              </a:rPr>
              <a:t>AUTHOR 2 </a:t>
            </a:r>
            <a:r>
              <a:rPr lang="en" sz="1800" b="0" i="0" u="none" strike="noStrike" cap="none">
                <a:solidFill>
                  <a:schemeClr val="dk1"/>
                </a:solidFill>
                <a:latin typeface="Candara"/>
                <a:ea typeface="Candara"/>
                <a:cs typeface="Candara"/>
                <a:sym typeface="Candara"/>
              </a:rPr>
              <a:t>have a financial interest in</a:t>
            </a:r>
            <a:r>
              <a:rPr lang="en" sz="1800" b="0" i="0" u="none" strike="noStrike" cap="none">
                <a:solidFill>
                  <a:srgbClr val="4E1E76"/>
                </a:solidFill>
                <a:latin typeface="Candara"/>
                <a:ea typeface="Candara"/>
                <a:cs typeface="Candara"/>
                <a:sym typeface="Candara"/>
              </a:rPr>
              <a:t> COMPANY</a:t>
            </a:r>
            <a:r>
              <a:rPr lang="en" sz="1800" b="0" i="0" u="none" strike="noStrike" cap="none">
                <a:solidFill>
                  <a:schemeClr val="dk1"/>
                </a:solidFill>
                <a:latin typeface="Candara"/>
                <a:ea typeface="Candara"/>
                <a:cs typeface="Candara"/>
                <a:sym typeface="Candara"/>
              </a:rPr>
              <a:t>, which has licensed the described technology from the University of Washington</a:t>
            </a:r>
            <a:endParaRPr sz="1800" b="0" i="0" u="none" strike="noStrike" cap="none">
              <a:solidFill>
                <a:schemeClr val="dk1"/>
              </a:solidFill>
              <a:latin typeface="Candara"/>
              <a:ea typeface="Candara"/>
              <a:cs typeface="Candara"/>
              <a:sym typeface="Candara"/>
            </a:endParaRPr>
          </a:p>
          <a:p>
            <a:pPr marL="285750" marR="0" lvl="0" indent="-285750" algn="l" rtl="0">
              <a:spcBef>
                <a:spcPts val="960"/>
              </a:spcBef>
              <a:spcAft>
                <a:spcPts val="0"/>
              </a:spcAft>
              <a:buClr>
                <a:srgbClr val="6D1D6B"/>
              </a:buClr>
              <a:buSzPts val="2610"/>
              <a:buFont typeface="Arial"/>
              <a:buChar char="-"/>
            </a:pPr>
            <a:r>
              <a:rPr lang="en" sz="1800" b="0" i="0" u="none" strike="noStrike" cap="none">
                <a:solidFill>
                  <a:schemeClr val="dk1"/>
                </a:solidFill>
                <a:latin typeface="Candara"/>
                <a:ea typeface="Candara"/>
                <a:cs typeface="Candara"/>
                <a:sym typeface="Candara"/>
              </a:rPr>
              <a:t>These and additional Sample Disclosures available </a:t>
            </a:r>
            <a:r>
              <a:rPr lang="en" sz="1800" b="0" i="0" u="sng" strike="noStrike" cap="none">
                <a:solidFill>
                  <a:schemeClr val="hlink"/>
                </a:solidFill>
                <a:latin typeface="Candara"/>
                <a:ea typeface="Candara"/>
                <a:cs typeface="Candara"/>
                <a:sym typeface="Candara"/>
                <a:hlinkClick r:id="rId3"/>
              </a:rPr>
              <a:t>HERE</a:t>
            </a:r>
            <a:endParaRPr sz="1800" b="0" i="0" u="none" strike="noStrike" cap="none">
              <a:solidFill>
                <a:schemeClr val="dk1"/>
              </a:solidFill>
              <a:latin typeface="Candara"/>
              <a:ea typeface="Candara"/>
              <a:cs typeface="Candara"/>
              <a:sym typeface="Candar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806" name="Google Shape;806;p143"/>
          <p:cNvPicPr preferRelativeResize="0"/>
          <p:nvPr/>
        </p:nvPicPr>
        <p:blipFill rotWithShape="1">
          <a:blip r:embed="rId3">
            <a:alphaModFix/>
          </a:blip>
          <a:srcRect/>
          <a:stretch/>
        </p:blipFill>
        <p:spPr>
          <a:xfrm>
            <a:off x="405975" y="76200"/>
            <a:ext cx="8738025" cy="6857998"/>
          </a:xfrm>
          <a:prstGeom prst="rect">
            <a:avLst/>
          </a:prstGeom>
          <a:noFill/>
          <a:ln>
            <a:noFill/>
          </a:ln>
        </p:spPr>
      </p:pic>
      <p:sp>
        <p:nvSpPr>
          <p:cNvPr id="807" name="Google Shape;807;p143"/>
          <p:cNvSpPr/>
          <p:nvPr/>
        </p:nvSpPr>
        <p:spPr>
          <a:xfrm>
            <a:off x="3810149" y="5450541"/>
            <a:ext cx="405300" cy="227100"/>
          </a:xfrm>
          <a:prstGeom prst="leftArrow">
            <a:avLst>
              <a:gd name="adj1" fmla="val 50000"/>
              <a:gd name="adj2" fmla="val 50000"/>
            </a:avLst>
          </a:prstGeom>
          <a:solidFill>
            <a:srgbClr val="5F196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143"/>
          <p:cNvSpPr/>
          <p:nvPr/>
        </p:nvSpPr>
        <p:spPr>
          <a:xfrm rot="10800000" flipH="1">
            <a:off x="3810148" y="6020398"/>
            <a:ext cx="405300" cy="251100"/>
          </a:xfrm>
          <a:prstGeom prst="leftArrow">
            <a:avLst>
              <a:gd name="adj1" fmla="val 50000"/>
              <a:gd name="adj2" fmla="val 50000"/>
            </a:avLst>
          </a:prstGeom>
          <a:solidFill>
            <a:srgbClr val="5F196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143"/>
          <p:cNvSpPr/>
          <p:nvPr/>
        </p:nvSpPr>
        <p:spPr>
          <a:xfrm>
            <a:off x="3810150" y="4087033"/>
            <a:ext cx="405300" cy="213600"/>
          </a:xfrm>
          <a:prstGeom prst="leftArrow">
            <a:avLst>
              <a:gd name="adj1" fmla="val 50000"/>
              <a:gd name="adj2" fmla="val 50000"/>
            </a:avLst>
          </a:prstGeom>
          <a:solidFill>
            <a:srgbClr val="5F196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170"/>
          <p:cNvSpPr txBox="1">
            <a:spLocks noGrp="1"/>
          </p:cNvSpPr>
          <p:nvPr>
            <p:ph type="title"/>
          </p:nvPr>
        </p:nvSpPr>
        <p:spPr>
          <a:xfrm>
            <a:off x="982133" y="457201"/>
            <a:ext cx="7704600" cy="1981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000"/>
              <a:buFont typeface="Corbel"/>
              <a:buNone/>
            </a:pPr>
            <a:r>
              <a:rPr lang="en" sz="4000" b="0" i="0" u="none" strike="noStrike" cap="none">
                <a:solidFill>
                  <a:schemeClr val="dk1"/>
                </a:solidFill>
                <a:latin typeface="Corbel"/>
                <a:ea typeface="Corbel"/>
                <a:cs typeface="Corbel"/>
                <a:sym typeface="Corbel"/>
              </a:rPr>
              <a:t>Contact</a:t>
            </a:r>
            <a:endParaRPr sz="4000" b="0" i="0" u="none" strike="noStrike" cap="none">
              <a:solidFill>
                <a:schemeClr val="dk1"/>
              </a:solidFill>
              <a:latin typeface="Corbel"/>
              <a:ea typeface="Corbel"/>
              <a:cs typeface="Corbel"/>
              <a:sym typeface="Corbel"/>
            </a:endParaRPr>
          </a:p>
        </p:txBody>
      </p:sp>
      <p:sp>
        <p:nvSpPr>
          <p:cNvPr id="993" name="Google Shape;993;p170"/>
          <p:cNvSpPr txBox="1">
            <a:spLocks noGrp="1"/>
          </p:cNvSpPr>
          <p:nvPr>
            <p:ph type="body" idx="1"/>
          </p:nvPr>
        </p:nvSpPr>
        <p:spPr>
          <a:xfrm>
            <a:off x="982133" y="2667000"/>
            <a:ext cx="7704600" cy="3332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6D1D6B"/>
              </a:buClr>
              <a:buSzPts val="3480"/>
              <a:buFont typeface="Arial"/>
              <a:buNone/>
            </a:pPr>
            <a:r>
              <a:rPr lang="en" sz="2400" b="1" i="0" u="none" strike="noStrike" cap="none">
                <a:solidFill>
                  <a:schemeClr val="dk1"/>
                </a:solidFill>
                <a:latin typeface="Corbel"/>
                <a:ea typeface="Corbel"/>
                <a:cs typeface="Corbel"/>
                <a:sym typeface="Corbel"/>
              </a:rPr>
              <a:t>Contact Information:</a:t>
            </a:r>
            <a:endParaRPr/>
          </a:p>
          <a:p>
            <a:pPr marL="0" marR="0" lvl="0" indent="0" algn="ctr" rtl="0">
              <a:spcBef>
                <a:spcPts val="1080"/>
              </a:spcBef>
              <a:spcAft>
                <a:spcPts val="0"/>
              </a:spcAft>
              <a:buClr>
                <a:srgbClr val="6D1D6B"/>
              </a:buClr>
              <a:buSzPts val="3480"/>
              <a:buFont typeface="Arial"/>
              <a:buNone/>
            </a:pPr>
            <a:r>
              <a:rPr lang="en" sz="2400" b="0" i="0" u="sng" strike="noStrike" cap="none">
                <a:solidFill>
                  <a:schemeClr val="hlink"/>
                </a:solidFill>
                <a:latin typeface="Corbel"/>
                <a:ea typeface="Corbel"/>
                <a:cs typeface="Corbel"/>
                <a:sym typeface="Corbel"/>
                <a:hlinkClick r:id="rId3"/>
              </a:rPr>
              <a:t>research@uw.edu</a:t>
            </a:r>
            <a:r>
              <a:rPr lang="en" sz="2400" b="0" i="0" u="none" strike="noStrike" cap="none">
                <a:solidFill>
                  <a:schemeClr val="dk1"/>
                </a:solidFill>
                <a:latin typeface="Corbel"/>
                <a:ea typeface="Corbel"/>
                <a:cs typeface="Corbel"/>
                <a:sym typeface="Corbel"/>
              </a:rPr>
              <a:t> </a:t>
            </a:r>
            <a:endParaRPr/>
          </a:p>
          <a:p>
            <a:pPr marL="0" marR="0" lvl="0" indent="0" algn="ctr" rtl="0">
              <a:spcBef>
                <a:spcPts val="1080"/>
              </a:spcBef>
              <a:spcAft>
                <a:spcPts val="0"/>
              </a:spcAft>
              <a:buClr>
                <a:srgbClr val="6D1D6B"/>
              </a:buClr>
              <a:buSzPts val="3480"/>
              <a:buFont typeface="Arial"/>
              <a:buNone/>
            </a:pPr>
            <a:r>
              <a:rPr lang="en" sz="2400" b="0" i="0" u="none" strike="noStrike" cap="none">
                <a:solidFill>
                  <a:schemeClr val="dk1"/>
                </a:solidFill>
                <a:latin typeface="Corbel"/>
                <a:ea typeface="Corbel"/>
                <a:cs typeface="Corbel"/>
                <a:sym typeface="Corbel"/>
              </a:rPr>
              <a:t>206.616.0804</a:t>
            </a:r>
            <a:endParaRPr/>
          </a:p>
          <a:p>
            <a:pPr marL="0" marR="0" lvl="0" indent="0" algn="ctr" rtl="0">
              <a:spcBef>
                <a:spcPts val="900"/>
              </a:spcBef>
              <a:spcAft>
                <a:spcPts val="0"/>
              </a:spcAft>
              <a:buClr>
                <a:srgbClr val="6D1D6B"/>
              </a:buClr>
              <a:buSzPts val="2175"/>
              <a:buFont typeface="Arial"/>
              <a:buNone/>
            </a:pPr>
            <a:endParaRPr sz="1500" b="0" i="0" u="none" strike="noStrike" cap="none">
              <a:solidFill>
                <a:schemeClr val="dk1"/>
              </a:solidFill>
              <a:latin typeface="Corbel"/>
              <a:ea typeface="Corbel"/>
              <a:cs typeface="Corbel"/>
              <a:sym typeface="Corbel"/>
            </a:endParaRPr>
          </a:p>
          <a:p>
            <a:pPr marL="0" marR="0" lvl="0" indent="0" algn="ctr" rtl="0">
              <a:spcBef>
                <a:spcPts val="1080"/>
              </a:spcBef>
              <a:spcAft>
                <a:spcPts val="0"/>
              </a:spcAft>
              <a:buClr>
                <a:srgbClr val="6D1D6B"/>
              </a:buClr>
              <a:buSzPts val="3480"/>
              <a:buFont typeface="Arial"/>
              <a:buNone/>
            </a:pPr>
            <a:r>
              <a:rPr lang="en" sz="2400" b="0" i="0" u="none" strike="noStrike" cap="none">
                <a:solidFill>
                  <a:schemeClr val="dk1"/>
                </a:solidFill>
                <a:latin typeface="Corbel"/>
                <a:ea typeface="Corbel"/>
                <a:cs typeface="Corbel"/>
                <a:sym typeface="Corbel"/>
              </a:rPr>
              <a:t>Melissa Petersen</a:t>
            </a:r>
            <a:endParaRPr/>
          </a:p>
          <a:p>
            <a:pPr marL="0" marR="0" lvl="0" indent="0" algn="ctr" rtl="0">
              <a:spcBef>
                <a:spcPts val="1080"/>
              </a:spcBef>
              <a:spcAft>
                <a:spcPts val="0"/>
              </a:spcAft>
              <a:buClr>
                <a:srgbClr val="6D1D6B"/>
              </a:buClr>
              <a:buSzPts val="3480"/>
              <a:buFont typeface="Arial"/>
              <a:buNone/>
            </a:pPr>
            <a:r>
              <a:rPr lang="en" sz="2400" b="0" i="0" u="sng" strike="noStrike" cap="none">
                <a:solidFill>
                  <a:schemeClr val="hlink"/>
                </a:solidFill>
                <a:latin typeface="Corbel"/>
                <a:ea typeface="Corbel"/>
                <a:cs typeface="Corbel"/>
                <a:sym typeface="Corbel"/>
                <a:hlinkClick r:id="rId4"/>
              </a:rPr>
              <a:t>petermm@uw.edu</a:t>
            </a:r>
            <a:r>
              <a:rPr lang="en" sz="2400" b="0" i="0" u="none" strike="noStrike" cap="none">
                <a:solidFill>
                  <a:schemeClr val="dk1"/>
                </a:solidFill>
                <a:latin typeface="Corbel"/>
                <a:ea typeface="Corbel"/>
                <a:cs typeface="Corbel"/>
                <a:sym typeface="Corbel"/>
              </a:rPr>
              <a:t> </a:t>
            </a:r>
            <a:endParaRPr sz="2400" b="0" i="0" u="none" strike="noStrike" cap="none">
              <a:solidFill>
                <a:schemeClr val="dk1"/>
              </a:solidFill>
              <a:latin typeface="Corbel"/>
              <a:ea typeface="Corbel"/>
              <a:cs typeface="Corbel"/>
              <a:sym typeface="Corbel"/>
            </a:endParaRPr>
          </a:p>
          <a:p>
            <a:pPr marL="0" marR="0" lvl="0" indent="0" algn="ctr" rtl="0">
              <a:spcBef>
                <a:spcPts val="1080"/>
              </a:spcBef>
              <a:spcAft>
                <a:spcPts val="0"/>
              </a:spcAft>
              <a:buClr>
                <a:srgbClr val="6D1D6B"/>
              </a:buClr>
              <a:buSzPts val="3480"/>
              <a:buFont typeface="Arial"/>
              <a:buNone/>
            </a:pPr>
            <a:endParaRPr sz="2400" b="0" i="0" u="none" strike="noStrike" cap="none">
              <a:solidFill>
                <a:schemeClr val="dk1"/>
              </a:solidFill>
              <a:latin typeface="Corbel"/>
              <a:ea typeface="Corbel"/>
              <a:cs typeface="Corbel"/>
              <a:sym typeface="Corbel"/>
            </a:endParaRPr>
          </a:p>
          <a:p>
            <a:pPr marL="0" marR="0" lvl="0" indent="0" algn="ctr" rtl="0">
              <a:spcBef>
                <a:spcPts val="1080"/>
              </a:spcBef>
              <a:spcAft>
                <a:spcPts val="0"/>
              </a:spcAft>
              <a:buClr>
                <a:srgbClr val="6D1D6B"/>
              </a:buClr>
              <a:buSzPts val="3480"/>
              <a:buFont typeface="Arial"/>
              <a:buNone/>
            </a:pPr>
            <a:endParaRPr sz="2400" b="0" i="0" u="none" strike="noStrike" cap="none">
              <a:solidFill>
                <a:schemeClr val="dk1"/>
              </a:solidFill>
              <a:latin typeface="Corbel"/>
              <a:ea typeface="Corbel"/>
              <a:cs typeface="Corbel"/>
              <a:sym typeface="Corbel"/>
            </a:endParaRPr>
          </a:p>
        </p:txBody>
      </p:sp>
      <p:sp>
        <p:nvSpPr>
          <p:cNvPr id="994" name="Google Shape;994;p170"/>
          <p:cNvSpPr txBox="1"/>
          <p:nvPr/>
        </p:nvSpPr>
        <p:spPr>
          <a:xfrm>
            <a:off x="228600" y="6300900"/>
            <a:ext cx="8686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 sz="1400">
                <a:solidFill>
                  <a:schemeClr val="dk1"/>
                </a:solidFill>
                <a:latin typeface="Corbel"/>
                <a:ea typeface="Corbel"/>
                <a:cs typeface="Corbel"/>
                <a:sym typeface="Corbel"/>
              </a:rPr>
              <a:t>Office of Research, University </a:t>
            </a:r>
            <a:r>
              <a:rPr lang="en" sz="1400" i="1">
                <a:solidFill>
                  <a:schemeClr val="dk1"/>
                </a:solidFill>
                <a:latin typeface="Corbel"/>
                <a:ea typeface="Corbel"/>
                <a:cs typeface="Corbel"/>
                <a:sym typeface="Corbel"/>
              </a:rPr>
              <a:t>of</a:t>
            </a:r>
            <a:r>
              <a:rPr lang="en" sz="1400">
                <a:solidFill>
                  <a:schemeClr val="dk1"/>
                </a:solidFill>
                <a:latin typeface="Corbel"/>
                <a:ea typeface="Corbel"/>
                <a:cs typeface="Corbel"/>
                <a:sym typeface="Corbel"/>
              </a:rPr>
              <a:t> Washington</a:t>
            </a:r>
            <a:endParaRPr sz="1400">
              <a:solidFill>
                <a:schemeClr val="dk1"/>
              </a:solidFill>
              <a:latin typeface="Corbel"/>
              <a:ea typeface="Corbel"/>
              <a:cs typeface="Corbel"/>
              <a:sym typeface="Corbe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171"/>
          <p:cNvSpPr txBox="1">
            <a:spLocks noGrp="1"/>
          </p:cNvSpPr>
          <p:nvPr>
            <p:ph type="body" idx="1"/>
          </p:nvPr>
        </p:nvSpPr>
        <p:spPr>
          <a:xfrm>
            <a:off x="671749" y="1332225"/>
            <a:ext cx="7860000" cy="2427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lt2"/>
              </a:buClr>
              <a:buSzPts val="5000"/>
              <a:buFont typeface="Arial"/>
              <a:buNone/>
            </a:pPr>
            <a:r>
              <a:rPr lang="en" sz="3800" b="0" i="0" u="none" strike="noStrike" cap="none">
                <a:solidFill>
                  <a:schemeClr val="lt2"/>
                </a:solidFill>
                <a:latin typeface="Encode Sans Black"/>
                <a:ea typeface="Encode Sans Black"/>
                <a:cs typeface="Encode Sans Black"/>
                <a:sym typeface="Encode Sans Black"/>
              </a:rPr>
              <a:t>EH&amp;S PERSONNEL UPDATES</a:t>
            </a:r>
            <a:endParaRPr sz="3800" b="0" i="0" u="none" strike="noStrike" cap="none">
              <a:solidFill>
                <a:schemeClr val="lt2"/>
              </a:solidFill>
              <a:latin typeface="Encode Sans Black"/>
              <a:ea typeface="Encode Sans Black"/>
              <a:cs typeface="Encode Sans Black"/>
              <a:sym typeface="Encode Sans Black"/>
            </a:endParaRPr>
          </a:p>
        </p:txBody>
      </p:sp>
      <p:sp>
        <p:nvSpPr>
          <p:cNvPr id="1000" name="Google Shape;1000;p171"/>
          <p:cNvSpPr txBox="1">
            <a:spLocks noGrp="1"/>
          </p:cNvSpPr>
          <p:nvPr>
            <p:ph type="body" idx="2"/>
          </p:nvPr>
        </p:nvSpPr>
        <p:spPr>
          <a:xfrm>
            <a:off x="671756" y="4150960"/>
            <a:ext cx="6626400" cy="1642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2"/>
              </a:buClr>
              <a:buSzPts val="2220"/>
              <a:buFont typeface="Arial"/>
              <a:buNone/>
            </a:pPr>
            <a:r>
              <a:rPr lang="en" sz="2220" b="1" i="0" u="none" strike="noStrike" cap="none">
                <a:solidFill>
                  <a:schemeClr val="lt2"/>
                </a:solidFill>
                <a:latin typeface="Open Sans"/>
                <a:ea typeface="Open Sans"/>
                <a:cs typeface="Open Sans"/>
                <a:sym typeface="Open Sans"/>
              </a:rPr>
              <a:t>October 2018</a:t>
            </a:r>
            <a:endParaRPr/>
          </a:p>
          <a:p>
            <a:pPr marL="0" marR="0" lvl="0" indent="0" algn="l" rtl="0">
              <a:spcBef>
                <a:spcPts val="444"/>
              </a:spcBef>
              <a:spcAft>
                <a:spcPts val="0"/>
              </a:spcAft>
              <a:buClr>
                <a:schemeClr val="lt2"/>
              </a:buClr>
              <a:buSzPts val="2220"/>
              <a:buFont typeface="Arial"/>
              <a:buNone/>
            </a:pPr>
            <a:r>
              <a:rPr lang="en" sz="2220" b="1" i="0" u="none" strike="noStrike" cap="none">
                <a:solidFill>
                  <a:schemeClr val="lt2"/>
                </a:solidFill>
                <a:latin typeface="Open Sans"/>
                <a:ea typeface="Open Sans"/>
                <a:cs typeface="Open Sans"/>
                <a:sym typeface="Open Sans"/>
              </a:rPr>
              <a:t>Katia Harb, Interim Director</a:t>
            </a:r>
            <a:endParaRPr/>
          </a:p>
          <a:p>
            <a:pPr marL="0" marR="0" lvl="0" indent="0" algn="l" rtl="0">
              <a:spcBef>
                <a:spcPts val="444"/>
              </a:spcBef>
              <a:spcAft>
                <a:spcPts val="0"/>
              </a:spcAft>
              <a:buClr>
                <a:schemeClr val="lt2"/>
              </a:buClr>
              <a:buSzPts val="2220"/>
              <a:buFont typeface="Arial"/>
              <a:buNone/>
            </a:pPr>
            <a:r>
              <a:rPr lang="en" sz="2220" b="1" i="0" u="none" strike="noStrike" cap="none">
                <a:solidFill>
                  <a:schemeClr val="lt2"/>
                </a:solidFill>
                <a:latin typeface="Open Sans"/>
                <a:ea typeface="Open Sans"/>
                <a:cs typeface="Open Sans"/>
                <a:sym typeface="Open Sans"/>
              </a:rPr>
              <a:t>Environmental Health and Safety Department</a:t>
            </a:r>
            <a:endParaRPr/>
          </a:p>
          <a:p>
            <a:pPr marL="0" marR="0" lvl="0" indent="0" algn="l" rtl="0">
              <a:spcBef>
                <a:spcPts val="444"/>
              </a:spcBef>
              <a:spcAft>
                <a:spcPts val="0"/>
              </a:spcAft>
              <a:buClr>
                <a:schemeClr val="lt2"/>
              </a:buClr>
              <a:buSzPts val="2220"/>
              <a:buFont typeface="Arial"/>
              <a:buNone/>
            </a:pPr>
            <a:r>
              <a:rPr lang="en" sz="2220" b="1" i="0" u="sng" strike="noStrike" cap="none">
                <a:solidFill>
                  <a:schemeClr val="hlink"/>
                </a:solidFill>
                <a:latin typeface="Open Sans"/>
                <a:ea typeface="Open Sans"/>
                <a:cs typeface="Open Sans"/>
                <a:sym typeface="Open Sans"/>
                <a:hlinkClick r:id="rId3"/>
              </a:rPr>
              <a:t>kharb@uw.edu</a:t>
            </a:r>
            <a:r>
              <a:rPr lang="en" sz="2220" b="1" i="0" u="none" strike="noStrike" cap="none">
                <a:solidFill>
                  <a:schemeClr val="lt2"/>
                </a:solidFill>
                <a:latin typeface="Open Sans"/>
                <a:ea typeface="Open Sans"/>
                <a:cs typeface="Open Sans"/>
                <a:sym typeface="Open Sans"/>
              </a:rPr>
              <a:t>, 206-616-4146</a:t>
            </a:r>
            <a:endParaRPr sz="2220" b="1" i="0" u="none" strike="noStrike" cap="none">
              <a:solidFill>
                <a:schemeClr val="lt2"/>
              </a:solidFill>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pic>
        <p:nvPicPr>
          <p:cNvPr id="1005" name="Google Shape;1005;p172"/>
          <p:cNvPicPr preferRelativeResize="0"/>
          <p:nvPr/>
        </p:nvPicPr>
        <p:blipFill rotWithShape="1">
          <a:blip r:embed="rId3">
            <a:alphaModFix/>
          </a:blip>
          <a:srcRect/>
          <a:stretch/>
        </p:blipFill>
        <p:spPr>
          <a:xfrm>
            <a:off x="302149" y="179393"/>
            <a:ext cx="7808181" cy="591839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173"/>
          <p:cNvSpPr txBox="1">
            <a:spLocks noGrp="1"/>
          </p:cNvSpPr>
          <p:nvPr>
            <p:ph type="body" idx="2"/>
          </p:nvPr>
        </p:nvSpPr>
        <p:spPr>
          <a:xfrm>
            <a:off x="668241" y="73994"/>
            <a:ext cx="8184600" cy="7053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000"/>
              <a:buFont typeface="Arial"/>
              <a:buNone/>
            </a:pPr>
            <a:r>
              <a:rPr lang="en" sz="3000" b="0" i="0" u="none" strike="noStrike" cap="none">
                <a:solidFill>
                  <a:schemeClr val="dk1"/>
                </a:solidFill>
                <a:latin typeface="Encode Sans Black"/>
                <a:ea typeface="Encode Sans Black"/>
                <a:cs typeface="Encode Sans Black"/>
                <a:sym typeface="Encode Sans Black"/>
              </a:rPr>
              <a:t>BUILDING AND FIRE SAFETY SECTION</a:t>
            </a:r>
            <a:endParaRPr sz="3000" b="0" i="0" u="none" strike="noStrike" cap="none">
              <a:solidFill>
                <a:schemeClr val="dk1"/>
              </a:solidFill>
              <a:latin typeface="Encode Sans Black"/>
              <a:ea typeface="Encode Sans Black"/>
              <a:cs typeface="Encode Sans Black"/>
              <a:sym typeface="Encode Sans Black"/>
            </a:endParaRPr>
          </a:p>
        </p:txBody>
      </p:sp>
      <p:sp>
        <p:nvSpPr>
          <p:cNvPr id="1011" name="Google Shape;1011;p173"/>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pic>
        <p:nvPicPr>
          <p:cNvPr id="1012" name="Google Shape;1012;p173"/>
          <p:cNvPicPr preferRelativeResize="0"/>
          <p:nvPr/>
        </p:nvPicPr>
        <p:blipFill rotWithShape="1">
          <a:blip r:embed="rId3">
            <a:alphaModFix/>
          </a:blip>
          <a:srcRect/>
          <a:stretch/>
        </p:blipFill>
        <p:spPr>
          <a:xfrm>
            <a:off x="454974" y="779228"/>
            <a:ext cx="8337962" cy="592228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74"/>
          <p:cNvSpPr txBox="1">
            <a:spLocks noGrp="1"/>
          </p:cNvSpPr>
          <p:nvPr>
            <p:ph type="body" idx="1"/>
          </p:nvPr>
        </p:nvSpPr>
        <p:spPr>
          <a:xfrm>
            <a:off x="671757" y="371510"/>
            <a:ext cx="8184600" cy="66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775"/>
              <a:buFont typeface="Arial"/>
              <a:buNone/>
            </a:pPr>
            <a:r>
              <a:rPr lang="en" sz="2775" b="0" i="0" u="none" strike="noStrike" cap="none">
                <a:solidFill>
                  <a:schemeClr val="dk1"/>
                </a:solidFill>
                <a:latin typeface="Encode Sans Black"/>
                <a:ea typeface="Encode Sans Black"/>
                <a:cs typeface="Encode Sans Black"/>
                <a:sym typeface="Encode Sans Black"/>
              </a:rPr>
              <a:t>RESEARCH AND OCCUPATIONAL SAFETY</a:t>
            </a:r>
            <a:endParaRPr sz="2775" b="0" i="0" u="none" strike="noStrike" cap="none">
              <a:solidFill>
                <a:schemeClr val="dk1"/>
              </a:solidFill>
              <a:latin typeface="Encode Sans Black"/>
              <a:ea typeface="Encode Sans Black"/>
              <a:cs typeface="Encode Sans Black"/>
              <a:sym typeface="Encode Sans Black"/>
            </a:endParaRPr>
          </a:p>
        </p:txBody>
      </p:sp>
      <p:sp>
        <p:nvSpPr>
          <p:cNvPr id="1018" name="Google Shape;1018;p174"/>
          <p:cNvSpPr txBox="1">
            <a:spLocks noGrp="1"/>
          </p:cNvSpPr>
          <p:nvPr>
            <p:ph type="sldNum" idx="12"/>
          </p:nvPr>
        </p:nvSpPr>
        <p:spPr>
          <a:xfrm>
            <a:off x="7086600" y="6336393"/>
            <a:ext cx="2057400" cy="365100"/>
          </a:xfrm>
          <a:prstGeom prst="rect">
            <a:avLst/>
          </a:prstGeom>
          <a:noFill/>
          <a:ln>
            <a:noFill/>
          </a:ln>
        </p:spPr>
        <p:txBody>
          <a:bodyPr spcFirstLastPara="1" wrap="square" lIns="91425" tIns="45700" rIns="548625" bIns="45700" anchor="ctr"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pic>
        <p:nvPicPr>
          <p:cNvPr id="1019" name="Google Shape;1019;p174"/>
          <p:cNvPicPr preferRelativeResize="0"/>
          <p:nvPr/>
        </p:nvPicPr>
        <p:blipFill rotWithShape="1">
          <a:blip r:embed="rId3">
            <a:alphaModFix/>
          </a:blip>
          <a:srcRect/>
          <a:stretch/>
        </p:blipFill>
        <p:spPr>
          <a:xfrm>
            <a:off x="449944" y="1043328"/>
            <a:ext cx="8145416" cy="565819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75"/>
          <p:cNvSpPr txBox="1">
            <a:spLocks noGrp="1"/>
          </p:cNvSpPr>
          <p:nvPr>
            <p:ph type="body" idx="1"/>
          </p:nvPr>
        </p:nvSpPr>
        <p:spPr>
          <a:xfrm>
            <a:off x="671757" y="371510"/>
            <a:ext cx="8184600" cy="590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000"/>
              <a:buFont typeface="Arial"/>
              <a:buNone/>
            </a:pPr>
            <a:r>
              <a:rPr lang="en" sz="2600" b="0" i="0" u="none" strike="noStrike" cap="none">
                <a:solidFill>
                  <a:schemeClr val="dk1"/>
                </a:solidFill>
                <a:latin typeface="Encode Sans Black"/>
                <a:ea typeface="Encode Sans Black"/>
                <a:cs typeface="Encode Sans Black"/>
                <a:sym typeface="Encode Sans Black"/>
              </a:rPr>
              <a:t>OCCUPATIONAL SAFETY AND HEALTH</a:t>
            </a:r>
            <a:endParaRPr sz="2600" b="0" i="0" u="none" strike="noStrike" cap="none">
              <a:solidFill>
                <a:schemeClr val="dk1"/>
              </a:solidFill>
              <a:latin typeface="Encode Sans Black"/>
              <a:ea typeface="Encode Sans Black"/>
              <a:cs typeface="Encode Sans Black"/>
              <a:sym typeface="Encode Sans Black"/>
            </a:endParaRPr>
          </a:p>
        </p:txBody>
      </p:sp>
      <p:pic>
        <p:nvPicPr>
          <p:cNvPr id="1025" name="Google Shape;1025;p175"/>
          <p:cNvPicPr preferRelativeResize="0"/>
          <p:nvPr/>
        </p:nvPicPr>
        <p:blipFill rotWithShape="1">
          <a:blip r:embed="rId3">
            <a:alphaModFix/>
          </a:blip>
          <a:srcRect/>
          <a:stretch/>
        </p:blipFill>
        <p:spPr>
          <a:xfrm>
            <a:off x="755374" y="912497"/>
            <a:ext cx="6869927" cy="594550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17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000"/>
              <a:buFont typeface="Arial"/>
              <a:buNone/>
            </a:pPr>
            <a:r>
              <a:rPr lang="en" sz="3000" b="0" i="0" u="none" strike="noStrike" cap="none">
                <a:solidFill>
                  <a:schemeClr val="dk1"/>
                </a:solidFill>
                <a:latin typeface="Encode Sans Black"/>
                <a:ea typeface="Encode Sans Black"/>
                <a:cs typeface="Encode Sans Black"/>
                <a:sym typeface="Encode Sans Black"/>
              </a:rPr>
              <a:t>EH&amp;S CONTACT INFORMATION</a:t>
            </a:r>
            <a:endParaRPr sz="3000" b="0" i="0" u="none" strike="noStrike" cap="none">
              <a:solidFill>
                <a:schemeClr val="dk1"/>
              </a:solidFill>
              <a:latin typeface="Encode Sans Black"/>
              <a:ea typeface="Encode Sans Black"/>
              <a:cs typeface="Encode Sans Black"/>
              <a:sym typeface="Encode Sans Black"/>
            </a:endParaRPr>
          </a:p>
        </p:txBody>
      </p:sp>
      <p:sp>
        <p:nvSpPr>
          <p:cNvPr id="1031" name="Google Shape;1031;p176"/>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FF"/>
              </a:buClr>
              <a:buSzPts val="2400"/>
              <a:buFont typeface="Arial"/>
              <a:buChar char="•"/>
            </a:pPr>
            <a:r>
              <a:rPr lang="en" sz="2400" b="1" i="0" u="sng" strike="noStrike" cap="none">
                <a:solidFill>
                  <a:srgbClr val="0000FF"/>
                </a:solidFill>
                <a:latin typeface="Calibri"/>
                <a:ea typeface="Calibri"/>
                <a:cs typeface="Calibri"/>
                <a:sym typeface="Calibri"/>
                <a:hlinkClick r:id="rId3"/>
              </a:rPr>
              <a:t>http://www.ehs.washington.edu/</a:t>
            </a:r>
            <a:r>
              <a:rPr lang="en" sz="2400" b="1" i="0" u="none" strike="noStrike" cap="none">
                <a:solidFill>
                  <a:srgbClr val="0000FF"/>
                </a:solidFill>
                <a:latin typeface="Calibri"/>
                <a:ea typeface="Calibri"/>
                <a:cs typeface="Calibri"/>
                <a:sym typeface="Calibri"/>
              </a:rPr>
              <a:t> </a:t>
            </a:r>
            <a:endParaRPr>
              <a:solidFill>
                <a:srgbClr val="0000FF"/>
              </a:solidFill>
            </a:endParaRPr>
          </a:p>
          <a:p>
            <a:pPr marL="342900" marR="0" lvl="0" indent="-342900" algn="l" rtl="0">
              <a:lnSpc>
                <a:spcPct val="100000"/>
              </a:lnSpc>
              <a:spcBef>
                <a:spcPts val="48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(206) 543-7262</a:t>
            </a:r>
            <a:endParaRPr/>
          </a:p>
          <a:p>
            <a:pPr marL="342900" marR="0" lvl="0" indent="-342900" algn="l" rtl="0">
              <a:lnSpc>
                <a:spcPct val="100000"/>
              </a:lnSpc>
              <a:spcBef>
                <a:spcPts val="480"/>
              </a:spcBef>
              <a:spcAft>
                <a:spcPts val="0"/>
              </a:spcAft>
              <a:buClr>
                <a:srgbClr val="0070C0"/>
              </a:buClr>
              <a:buSzPts val="2400"/>
              <a:buFont typeface="Arial"/>
              <a:buChar char="•"/>
            </a:pPr>
            <a:r>
              <a:rPr lang="en" sz="2400" b="1" i="0" u="none" strike="noStrike" cap="none">
                <a:solidFill>
                  <a:srgbClr val="0070C0"/>
                </a:solidFill>
                <a:latin typeface="Calibri"/>
                <a:ea typeface="Calibri"/>
                <a:cs typeface="Calibri"/>
                <a:sym typeface="Calibri"/>
              </a:rPr>
              <a:t>ehsdept@uw.edu</a:t>
            </a:r>
            <a:endParaRPr/>
          </a:p>
          <a:p>
            <a:pPr marL="342900" marR="0" lvl="0" indent="-190500" algn="l" rtl="0">
              <a:lnSpc>
                <a:spcPct val="100000"/>
              </a:lnSpc>
              <a:spcBef>
                <a:spcPts val="480"/>
              </a:spcBef>
              <a:spcAft>
                <a:spcPts val="0"/>
              </a:spcAft>
              <a:buClr>
                <a:schemeClr val="dk1"/>
              </a:buClr>
              <a:buSzPts val="2400"/>
              <a:buFont typeface="Arial"/>
              <a:buNone/>
            </a:pPr>
            <a:endParaRPr sz="2400" b="1" i="0" u="none" strike="noStrike" cap="none">
              <a:solidFill>
                <a:srgbClr val="0070C0"/>
              </a:solidFill>
              <a:latin typeface="Calibri"/>
              <a:ea typeface="Calibri"/>
              <a:cs typeface="Calibri"/>
              <a:sym typeface="Calibri"/>
            </a:endParaRPr>
          </a:p>
          <a:p>
            <a:pPr marL="342900" marR="0" lvl="0" indent="-190500" algn="l" rtl="0">
              <a:lnSpc>
                <a:spcPct val="100000"/>
              </a:lnSpc>
              <a:spcBef>
                <a:spcPts val="480"/>
              </a:spcBef>
              <a:spcAft>
                <a:spcPts val="0"/>
              </a:spcAft>
              <a:buClr>
                <a:schemeClr val="dk1"/>
              </a:buClr>
              <a:buSzPts val="2400"/>
              <a:buFont typeface="Arial"/>
              <a:buNone/>
            </a:pPr>
            <a:endParaRPr sz="2400" b="1" i="0" u="none" strike="noStrike" cap="non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177"/>
          <p:cNvSpPr txBox="1">
            <a:spLocks noGrp="1"/>
          </p:cNvSpPr>
          <p:nvPr>
            <p:ph type="body" idx="1"/>
          </p:nvPr>
        </p:nvSpPr>
        <p:spPr>
          <a:xfrm>
            <a:off x="671757" y="1332224"/>
            <a:ext cx="6972300" cy="2427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lt2"/>
              </a:buClr>
              <a:buSzPts val="5000"/>
              <a:buFont typeface="Arial"/>
              <a:buNone/>
            </a:pPr>
            <a:r>
              <a:rPr lang="en" sz="5000" b="0" i="0" u="none" strike="noStrike" cap="none">
                <a:solidFill>
                  <a:schemeClr val="lt2"/>
                </a:solidFill>
                <a:latin typeface="Encode Sans Black"/>
                <a:ea typeface="Encode Sans Black"/>
                <a:cs typeface="Encode Sans Black"/>
                <a:sym typeface="Encode Sans Black"/>
              </a:rPr>
              <a:t>2018 NATIONAL BIOSAFETY MONTH</a:t>
            </a:r>
            <a:endParaRPr sz="5000" b="0" i="0" u="none" strike="noStrike" cap="none">
              <a:solidFill>
                <a:schemeClr val="lt2"/>
              </a:solidFill>
              <a:latin typeface="Encode Sans Black"/>
              <a:ea typeface="Encode Sans Black"/>
              <a:cs typeface="Encode Sans Black"/>
              <a:sym typeface="Encode Sans Black"/>
            </a:endParaRPr>
          </a:p>
        </p:txBody>
      </p:sp>
      <p:sp>
        <p:nvSpPr>
          <p:cNvPr id="1038" name="Google Shape;1038;p177"/>
          <p:cNvSpPr txBox="1">
            <a:spLocks noGrp="1"/>
          </p:cNvSpPr>
          <p:nvPr>
            <p:ph type="body" idx="2"/>
          </p:nvPr>
        </p:nvSpPr>
        <p:spPr>
          <a:xfrm>
            <a:off x="671756" y="4303360"/>
            <a:ext cx="6626400" cy="16425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lt2"/>
              </a:buClr>
              <a:buSzPts val="2040"/>
              <a:buFont typeface="Arial"/>
              <a:buNone/>
            </a:pPr>
            <a:r>
              <a:rPr lang="en" sz="2040" b="1" i="0" u="none" strike="noStrike" cap="none">
                <a:solidFill>
                  <a:schemeClr val="lt2"/>
                </a:solidFill>
                <a:latin typeface="Open Sans"/>
                <a:ea typeface="Open Sans"/>
                <a:cs typeface="Open Sans"/>
                <a:sym typeface="Open Sans"/>
              </a:rPr>
              <a:t>Zara Llewellyn, PhD, RBP</a:t>
            </a:r>
            <a:endParaRPr/>
          </a:p>
          <a:p>
            <a:pPr marL="0" marR="0" lvl="0" indent="0" algn="l" rtl="0">
              <a:lnSpc>
                <a:spcPct val="80000"/>
              </a:lnSpc>
              <a:spcBef>
                <a:spcPts val="408"/>
              </a:spcBef>
              <a:spcAft>
                <a:spcPts val="0"/>
              </a:spcAft>
              <a:buClr>
                <a:schemeClr val="lt2"/>
              </a:buClr>
              <a:buSzPts val="2040"/>
              <a:buFont typeface="Arial"/>
              <a:buNone/>
            </a:pPr>
            <a:r>
              <a:rPr lang="en" sz="2040" b="1" i="0" u="none" strike="noStrike" cap="none">
                <a:solidFill>
                  <a:schemeClr val="lt2"/>
                </a:solidFill>
                <a:latin typeface="Open Sans"/>
                <a:ea typeface="Open Sans"/>
                <a:cs typeface="Open Sans"/>
                <a:sym typeface="Open Sans"/>
              </a:rPr>
              <a:t>Biological Safety Manager</a:t>
            </a:r>
            <a:endParaRPr/>
          </a:p>
          <a:p>
            <a:pPr marL="0" marR="0" lvl="0" indent="0" algn="l" rtl="0">
              <a:lnSpc>
                <a:spcPct val="80000"/>
              </a:lnSpc>
              <a:spcBef>
                <a:spcPts val="408"/>
              </a:spcBef>
              <a:spcAft>
                <a:spcPts val="0"/>
              </a:spcAft>
              <a:buClr>
                <a:schemeClr val="lt2"/>
              </a:buClr>
              <a:buSzPts val="2040"/>
              <a:buFont typeface="Arial"/>
              <a:buNone/>
            </a:pPr>
            <a:r>
              <a:rPr lang="en" sz="2040" b="1" i="0" u="none" strike="noStrike" cap="none">
                <a:solidFill>
                  <a:schemeClr val="lt2"/>
                </a:solidFill>
                <a:latin typeface="Open Sans"/>
                <a:ea typeface="Open Sans"/>
                <a:cs typeface="Open Sans"/>
                <a:sym typeface="Open Sans"/>
              </a:rPr>
              <a:t>Environmental Health and Safety Department</a:t>
            </a:r>
            <a:endParaRPr/>
          </a:p>
          <a:p>
            <a:pPr marL="0" marR="0" lvl="0" indent="0" algn="l" rtl="0">
              <a:lnSpc>
                <a:spcPct val="80000"/>
              </a:lnSpc>
              <a:spcBef>
                <a:spcPts val="408"/>
              </a:spcBef>
              <a:spcAft>
                <a:spcPts val="0"/>
              </a:spcAft>
              <a:buClr>
                <a:schemeClr val="lt2"/>
              </a:buClr>
              <a:buSzPts val="2040"/>
              <a:buFont typeface="Arial"/>
              <a:buNone/>
            </a:pPr>
            <a:r>
              <a:rPr lang="en" sz="2040" b="1" i="0" u="none" strike="noStrike" cap="none">
                <a:solidFill>
                  <a:schemeClr val="lt2"/>
                </a:solidFill>
                <a:latin typeface="Open Sans"/>
                <a:ea typeface="Open Sans"/>
                <a:cs typeface="Open Sans"/>
                <a:sym typeface="Open Sans"/>
              </a:rPr>
              <a:t>MRAM meeting</a:t>
            </a:r>
            <a:endParaRPr/>
          </a:p>
          <a:p>
            <a:pPr marL="0" marR="0" lvl="0" indent="0" algn="l" rtl="0">
              <a:lnSpc>
                <a:spcPct val="80000"/>
              </a:lnSpc>
              <a:spcBef>
                <a:spcPts val="408"/>
              </a:spcBef>
              <a:spcAft>
                <a:spcPts val="0"/>
              </a:spcAft>
              <a:buClr>
                <a:schemeClr val="lt2"/>
              </a:buClr>
              <a:buSzPts val="2040"/>
              <a:buFont typeface="Arial"/>
              <a:buNone/>
            </a:pPr>
            <a:r>
              <a:rPr lang="en" sz="2040" b="1" i="0" u="none" strike="noStrike" cap="none">
                <a:solidFill>
                  <a:schemeClr val="lt2"/>
                </a:solidFill>
                <a:latin typeface="Open Sans"/>
                <a:ea typeface="Open Sans"/>
                <a:cs typeface="Open Sans"/>
                <a:sym typeface="Open Sans"/>
              </a:rPr>
              <a:t>October 2018</a:t>
            </a:r>
            <a:endParaRPr sz="2040" b="1" i="0" u="none" strike="noStrike" cap="none">
              <a:solidFill>
                <a:schemeClr val="lt2"/>
              </a:solidFill>
              <a:latin typeface="Open Sans"/>
              <a:ea typeface="Open Sans"/>
              <a:cs typeface="Open Sans"/>
              <a:sym typeface="Open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178"/>
          <p:cNvSpPr txBox="1">
            <a:spLocks noGrp="1"/>
          </p:cNvSpPr>
          <p:nvPr>
            <p:ph type="body" idx="1"/>
          </p:nvPr>
        </p:nvSpPr>
        <p:spPr>
          <a:xfrm>
            <a:off x="659305" y="1736725"/>
            <a:ext cx="8076900" cy="4015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The containment of biological hazards </a:t>
            </a:r>
            <a:endParaRPr/>
          </a:p>
          <a:p>
            <a:pPr marL="342900" marR="0" lvl="0" indent="-342900" algn="l" rtl="0">
              <a:lnSpc>
                <a:spcPct val="100000"/>
              </a:lnSpc>
              <a:spcBef>
                <a:spcPts val="48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Requires the use of safe practices, training, facilities, and equipment</a:t>
            </a:r>
            <a:endParaRPr/>
          </a:p>
          <a:p>
            <a:pPr marL="342900" marR="0" lvl="0" indent="-342900" algn="l" rtl="0">
              <a:lnSpc>
                <a:spcPct val="100000"/>
              </a:lnSpc>
              <a:spcBef>
                <a:spcPts val="48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Provides protection for people, animals, and the environment</a:t>
            </a:r>
            <a:endParaRPr sz="2400" b="1" i="0" u="none" strike="noStrike" cap="none">
              <a:solidFill>
                <a:schemeClr val="dk1"/>
              </a:solidFill>
              <a:latin typeface="Calibri"/>
              <a:ea typeface="Calibri"/>
              <a:cs typeface="Calibri"/>
              <a:sym typeface="Calibri"/>
            </a:endParaRPr>
          </a:p>
        </p:txBody>
      </p:sp>
      <p:sp>
        <p:nvSpPr>
          <p:cNvPr id="1044" name="Google Shape;1044;p178"/>
          <p:cNvSpPr txBox="1">
            <a:spLocks noGrp="1"/>
          </p:cNvSpPr>
          <p:nvPr>
            <p:ph type="body" idx="2"/>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000"/>
              <a:buFont typeface="Arial"/>
              <a:buNone/>
            </a:pPr>
            <a:r>
              <a:rPr lang="en" sz="3000" b="0" i="0" u="none" strike="noStrike" cap="none">
                <a:solidFill>
                  <a:schemeClr val="dk1"/>
                </a:solidFill>
                <a:latin typeface="Encode Sans Black"/>
                <a:ea typeface="Encode Sans Black"/>
                <a:cs typeface="Encode Sans Black"/>
                <a:sym typeface="Encode Sans Black"/>
              </a:rPr>
              <a:t>WHAT IS BIOSAFETY?</a:t>
            </a:r>
            <a:endParaRPr sz="3000" b="0" i="0" u="none" strike="noStrike" cap="none">
              <a:solidFill>
                <a:schemeClr val="dk1"/>
              </a:solidFill>
              <a:latin typeface="Encode Sans Black"/>
              <a:ea typeface="Encode Sans Black"/>
              <a:cs typeface="Encode Sans Black"/>
              <a:sym typeface="Encode Sans Black"/>
            </a:endParaRPr>
          </a:p>
        </p:txBody>
      </p:sp>
      <p:pic>
        <p:nvPicPr>
          <p:cNvPr id="1045" name="Google Shape;1045;p178"/>
          <p:cNvPicPr preferRelativeResize="0"/>
          <p:nvPr/>
        </p:nvPicPr>
        <p:blipFill rotWithShape="1">
          <a:blip r:embed="rId3">
            <a:alphaModFix/>
          </a:blip>
          <a:srcRect/>
          <a:stretch/>
        </p:blipFill>
        <p:spPr>
          <a:xfrm>
            <a:off x="659305" y="4105339"/>
            <a:ext cx="3874595" cy="2501880"/>
          </a:xfrm>
          <a:prstGeom prst="rect">
            <a:avLst/>
          </a:prstGeom>
          <a:noFill/>
          <a:ln>
            <a:noFill/>
          </a:ln>
        </p:spPr>
      </p:pic>
      <p:pic>
        <p:nvPicPr>
          <p:cNvPr id="1046" name="Google Shape;1046;p178"/>
          <p:cNvPicPr preferRelativeResize="0"/>
          <p:nvPr/>
        </p:nvPicPr>
        <p:blipFill rotWithShape="1">
          <a:blip r:embed="rId4">
            <a:alphaModFix/>
          </a:blip>
          <a:srcRect/>
          <a:stretch/>
        </p:blipFill>
        <p:spPr>
          <a:xfrm>
            <a:off x="5414969" y="3537759"/>
            <a:ext cx="2300655" cy="3069461"/>
          </a:xfrm>
          <a:prstGeom prst="rect">
            <a:avLst/>
          </a:prstGeom>
          <a:noFill/>
          <a:ln>
            <a:noFill/>
          </a:ln>
        </p:spPr>
      </p:pic>
      <p:pic>
        <p:nvPicPr>
          <p:cNvPr id="1047" name="Google Shape;1047;p178"/>
          <p:cNvPicPr preferRelativeResize="0"/>
          <p:nvPr/>
        </p:nvPicPr>
        <p:blipFill rotWithShape="1">
          <a:blip r:embed="rId5">
            <a:alphaModFix/>
          </a:blip>
          <a:srcRect t="1361"/>
          <a:stretch/>
        </p:blipFill>
        <p:spPr>
          <a:xfrm>
            <a:off x="6025123" y="636017"/>
            <a:ext cx="914392" cy="90595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79"/>
          <p:cNvSpPr txBox="1">
            <a:spLocks noGrp="1"/>
          </p:cNvSpPr>
          <p:nvPr>
            <p:ph type="body" idx="1"/>
          </p:nvPr>
        </p:nvSpPr>
        <p:spPr>
          <a:xfrm>
            <a:off x="659305" y="1736725"/>
            <a:ext cx="8076900" cy="4015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1,813 of 4,100 total (44%) of lab spaces are biohazard labs</a:t>
            </a:r>
            <a:endParaRPr/>
          </a:p>
          <a:p>
            <a:pPr marL="342900" marR="0" lvl="0" indent="-342900" algn="l" rtl="0">
              <a:lnSpc>
                <a:spcPct val="100000"/>
              </a:lnSpc>
              <a:spcBef>
                <a:spcPts val="128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640 projects registered with the Institutional Biosafety Committee (IBC) </a:t>
            </a:r>
            <a:endParaRPr sz="2400" b="1" i="0" u="none" strike="noStrike" cap="none">
              <a:solidFill>
                <a:schemeClr val="dk1"/>
              </a:solidFill>
              <a:latin typeface="Calibri"/>
              <a:ea typeface="Calibri"/>
              <a:cs typeface="Calibri"/>
              <a:sym typeface="Calibri"/>
            </a:endParaRPr>
          </a:p>
          <a:p>
            <a:pPr marL="342900" marR="0" lvl="0" indent="-342900" algn="l" rtl="0">
              <a:lnSpc>
                <a:spcPct val="100000"/>
              </a:lnSpc>
              <a:spcBef>
                <a:spcPts val="128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368 IBC applications reviewed in 2017</a:t>
            </a:r>
            <a:endParaRPr sz="2400" b="1" i="0" u="none" strike="noStrike" cap="none">
              <a:solidFill>
                <a:schemeClr val="dk1"/>
              </a:solidFill>
              <a:latin typeface="Calibri"/>
              <a:ea typeface="Calibri"/>
              <a:cs typeface="Calibri"/>
              <a:sym typeface="Calibri"/>
            </a:endParaRPr>
          </a:p>
          <a:p>
            <a:pPr marL="342900" marR="0" lvl="0" indent="-342900" algn="l" rtl="0">
              <a:lnSpc>
                <a:spcPct val="100000"/>
              </a:lnSpc>
              <a:spcBef>
                <a:spcPts val="48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5.6 (FTE) Biological Safety Officers</a:t>
            </a:r>
            <a:endParaRPr/>
          </a:p>
          <a:p>
            <a:pPr marL="342900" marR="0" lvl="0" indent="-342900" algn="l" rtl="0">
              <a:lnSpc>
                <a:spcPct val="100000"/>
              </a:lnSpc>
              <a:spcBef>
                <a:spcPts val="48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1.0 (FTE) IBC/Research Coordinator</a:t>
            </a:r>
            <a:endParaRPr/>
          </a:p>
        </p:txBody>
      </p:sp>
      <p:sp>
        <p:nvSpPr>
          <p:cNvPr id="1054" name="Google Shape;1054;p179"/>
          <p:cNvSpPr txBox="1">
            <a:spLocks noGrp="1"/>
          </p:cNvSpPr>
          <p:nvPr>
            <p:ph type="body" idx="2"/>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000"/>
              <a:buFont typeface="Arial"/>
              <a:buNone/>
            </a:pPr>
            <a:r>
              <a:rPr lang="en" sz="3000" b="0" i="0" u="none" strike="noStrike" cap="none">
                <a:solidFill>
                  <a:schemeClr val="dk1"/>
                </a:solidFill>
                <a:latin typeface="Encode Sans Black"/>
                <a:ea typeface="Encode Sans Black"/>
                <a:cs typeface="Encode Sans Black"/>
                <a:sym typeface="Encode Sans Black"/>
              </a:rPr>
              <a:t>BIOLOGICAL RESEARCH AT UW</a:t>
            </a:r>
            <a:endParaRPr sz="3000" b="0" i="0" u="none" strike="noStrike" cap="none">
              <a:solidFill>
                <a:schemeClr val="dk1"/>
              </a:solidFill>
              <a:latin typeface="Encode Sans Black"/>
              <a:ea typeface="Encode Sans Black"/>
              <a:cs typeface="Encode Sans Black"/>
              <a:sym typeface="Encode Sans Black"/>
            </a:endParaRPr>
          </a:p>
        </p:txBody>
      </p:sp>
      <p:pic>
        <p:nvPicPr>
          <p:cNvPr id="1055" name="Google Shape;1055;p179"/>
          <p:cNvPicPr preferRelativeResize="0"/>
          <p:nvPr/>
        </p:nvPicPr>
        <p:blipFill rotWithShape="1">
          <a:blip r:embed="rId3">
            <a:alphaModFix/>
          </a:blip>
          <a:srcRect/>
          <a:stretch/>
        </p:blipFill>
        <p:spPr>
          <a:xfrm>
            <a:off x="5366877" y="4776280"/>
            <a:ext cx="3477639" cy="173881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144"/>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Contracts Team Restructure</a:t>
            </a:r>
            <a:endParaRPr/>
          </a:p>
        </p:txBody>
      </p:sp>
      <p:sp>
        <p:nvSpPr>
          <p:cNvPr id="815" name="Google Shape;815;p144"/>
          <p:cNvSpPr txBox="1">
            <a:spLocks noGrp="1"/>
          </p:cNvSpPr>
          <p:nvPr>
            <p:ph type="body" idx="2"/>
          </p:nvPr>
        </p:nvSpPr>
        <p:spPr>
          <a:xfrm>
            <a:off x="659300" y="1736725"/>
            <a:ext cx="4304700" cy="4015500"/>
          </a:xfrm>
          <a:prstGeom prst="rect">
            <a:avLst/>
          </a:prstGeom>
        </p:spPr>
        <p:txBody>
          <a:bodyPr spcFirstLastPara="1" wrap="square" lIns="91425" tIns="91425" rIns="91425" bIns="91425" anchor="b" anchorCtr="0">
            <a:noAutofit/>
          </a:bodyPr>
          <a:lstStyle/>
          <a:p>
            <a:pPr marL="0" marR="0" lvl="0" indent="0" algn="l" rtl="0">
              <a:lnSpc>
                <a:spcPct val="150000"/>
              </a:lnSpc>
              <a:spcBef>
                <a:spcPts val="0"/>
              </a:spcBef>
              <a:spcAft>
                <a:spcPts val="0"/>
              </a:spcAft>
              <a:buClr>
                <a:schemeClr val="dk2"/>
              </a:buClr>
              <a:buFont typeface="Arial"/>
              <a:buNone/>
            </a:pPr>
            <a:r>
              <a:rPr lang="en" sz="2800"/>
              <a:t>Resources reallocated to Contracts Team.</a:t>
            </a:r>
            <a:endParaRPr sz="2800"/>
          </a:p>
          <a:p>
            <a:pPr marL="457200" lvl="0" indent="0" algn="l" rtl="0">
              <a:spcBef>
                <a:spcPts val="480"/>
              </a:spcBef>
              <a:spcAft>
                <a:spcPts val="0"/>
              </a:spcAft>
              <a:buNone/>
            </a:pPr>
            <a:endParaRPr/>
          </a:p>
          <a:p>
            <a:pPr marL="0" lvl="0" indent="0" algn="l" rtl="0">
              <a:spcBef>
                <a:spcPts val="480"/>
              </a:spcBef>
              <a:spcAft>
                <a:spcPts val="0"/>
              </a:spcAft>
              <a:buNone/>
            </a:pPr>
            <a:endParaRPr/>
          </a:p>
          <a:p>
            <a:pPr marL="0" lvl="0" indent="0" algn="l" rtl="0">
              <a:spcBef>
                <a:spcPts val="480"/>
              </a:spcBef>
              <a:spcAft>
                <a:spcPts val="0"/>
              </a:spcAft>
              <a:buNone/>
            </a:pPr>
            <a:endParaRPr/>
          </a:p>
          <a:p>
            <a:pPr marL="457200" lvl="0" indent="0" algn="l" rtl="0">
              <a:spcBef>
                <a:spcPts val="480"/>
              </a:spcBef>
              <a:spcAft>
                <a:spcPts val="0"/>
              </a:spcAft>
              <a:buNone/>
            </a:pPr>
            <a:endParaRPr/>
          </a:p>
        </p:txBody>
      </p:sp>
      <p:pic>
        <p:nvPicPr>
          <p:cNvPr id="816" name="Google Shape;816;p144"/>
          <p:cNvPicPr preferRelativeResize="0"/>
          <p:nvPr/>
        </p:nvPicPr>
        <p:blipFill>
          <a:blip r:embed="rId3">
            <a:alphaModFix/>
          </a:blip>
          <a:stretch>
            <a:fillRect/>
          </a:stretch>
        </p:blipFill>
        <p:spPr>
          <a:xfrm>
            <a:off x="5736848" y="423588"/>
            <a:ext cx="3244875" cy="6489775"/>
          </a:xfrm>
          <a:prstGeom prst="rect">
            <a:avLst/>
          </a:prstGeom>
          <a:noFill/>
          <a:ln>
            <a:noFill/>
          </a:ln>
        </p:spPr>
      </p:pic>
      <p:sp>
        <p:nvSpPr>
          <p:cNvPr id="817" name="Google Shape;817;p144"/>
          <p:cNvSpPr/>
          <p:nvPr/>
        </p:nvSpPr>
        <p:spPr>
          <a:xfrm flipH="1">
            <a:off x="5388525" y="4556575"/>
            <a:ext cx="1066800" cy="794700"/>
          </a:xfrm>
          <a:prstGeom prst="leftArrow">
            <a:avLst>
              <a:gd name="adj1" fmla="val 50000"/>
              <a:gd name="adj2" fmla="val 50000"/>
            </a:avLst>
          </a:prstGeom>
          <a:solidFill>
            <a:srgbClr val="33006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4"/>
          <p:cNvSpPr/>
          <p:nvPr/>
        </p:nvSpPr>
        <p:spPr>
          <a:xfrm flipH="1">
            <a:off x="5388525" y="5939050"/>
            <a:ext cx="1066800" cy="794700"/>
          </a:xfrm>
          <a:prstGeom prst="leftArrow">
            <a:avLst>
              <a:gd name="adj1" fmla="val 50000"/>
              <a:gd name="adj2" fmla="val 50000"/>
            </a:avLst>
          </a:prstGeom>
          <a:solidFill>
            <a:srgbClr val="33006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4"/>
          <p:cNvSpPr/>
          <p:nvPr/>
        </p:nvSpPr>
        <p:spPr>
          <a:xfrm flipH="1">
            <a:off x="5388525" y="1105800"/>
            <a:ext cx="1066800" cy="794700"/>
          </a:xfrm>
          <a:prstGeom prst="leftArrow">
            <a:avLst>
              <a:gd name="adj1" fmla="val 50000"/>
              <a:gd name="adj2" fmla="val 50000"/>
            </a:avLst>
          </a:prstGeom>
          <a:solidFill>
            <a:srgbClr val="33006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180"/>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33006F"/>
              </a:buClr>
              <a:buSzPts val="3000"/>
              <a:buFont typeface="Arial"/>
              <a:buNone/>
            </a:pPr>
            <a:r>
              <a:rPr lang="en" sz="3000" b="0" i="0" u="none" strike="noStrike" cap="none">
                <a:solidFill>
                  <a:srgbClr val="33006F"/>
                </a:solidFill>
                <a:latin typeface="Arial Black"/>
                <a:ea typeface="Arial Black"/>
                <a:cs typeface="Arial Black"/>
                <a:sym typeface="Arial Black"/>
              </a:rPr>
              <a:t>IBC APPROVALS BY YEAR</a:t>
            </a:r>
            <a:endParaRPr/>
          </a:p>
          <a:p>
            <a:pPr marL="0" marR="0" lvl="0" indent="0" algn="l" rtl="0">
              <a:lnSpc>
                <a:spcPct val="80000"/>
              </a:lnSpc>
              <a:spcBef>
                <a:spcPts val="600"/>
              </a:spcBef>
              <a:spcAft>
                <a:spcPts val="0"/>
              </a:spcAft>
              <a:buClr>
                <a:srgbClr val="33006F"/>
              </a:buClr>
              <a:buSzPts val="3000"/>
              <a:buFont typeface="Arial"/>
              <a:buNone/>
            </a:pPr>
            <a:r>
              <a:rPr lang="en" sz="3000" b="0" i="0" u="none" strike="noStrike" cap="none">
                <a:solidFill>
                  <a:srgbClr val="33006F"/>
                </a:solidFill>
                <a:latin typeface="Arial Black"/>
                <a:ea typeface="Arial Black"/>
                <a:cs typeface="Arial Black"/>
                <a:sym typeface="Arial Black"/>
              </a:rPr>
              <a:t>2011-2017</a:t>
            </a:r>
            <a:endParaRPr sz="3000" b="0" i="0" u="none" strike="noStrike" cap="none">
              <a:solidFill>
                <a:srgbClr val="33006F"/>
              </a:solidFill>
              <a:latin typeface="Arial Black"/>
              <a:ea typeface="Arial Black"/>
              <a:cs typeface="Arial Black"/>
              <a:sym typeface="Arial Black"/>
            </a:endParaRPr>
          </a:p>
        </p:txBody>
      </p:sp>
      <p:pic>
        <p:nvPicPr>
          <p:cNvPr id="1061" name="Google Shape;1061;p180"/>
          <p:cNvPicPr preferRelativeResize="0"/>
          <p:nvPr/>
        </p:nvPicPr>
        <p:blipFill rotWithShape="1">
          <a:blip r:embed="rId3">
            <a:alphaModFix/>
          </a:blip>
          <a:srcRect/>
          <a:stretch/>
        </p:blipFill>
        <p:spPr>
          <a:xfrm>
            <a:off x="285716" y="1881768"/>
            <a:ext cx="8722118" cy="364109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181"/>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3006F"/>
              </a:buClr>
              <a:buSzPts val="3000"/>
              <a:buFont typeface="Arial"/>
              <a:buNone/>
            </a:pPr>
            <a:r>
              <a:rPr lang="en" sz="3000" b="0" i="0" u="none" strike="noStrike" cap="none">
                <a:solidFill>
                  <a:srgbClr val="33006F"/>
                </a:solidFill>
                <a:latin typeface="Arial Black"/>
                <a:ea typeface="Arial Black"/>
                <a:cs typeface="Arial Black"/>
                <a:sym typeface="Arial Black"/>
              </a:rPr>
              <a:t>ACTIVE PROJECTS WITH BUAS</a:t>
            </a:r>
            <a:endParaRPr sz="3000" b="0" i="0" u="none" strike="noStrike" cap="none">
              <a:solidFill>
                <a:srgbClr val="33006F"/>
              </a:solidFill>
              <a:latin typeface="Arial Black"/>
              <a:ea typeface="Arial Black"/>
              <a:cs typeface="Arial Black"/>
              <a:sym typeface="Arial Black"/>
            </a:endParaRPr>
          </a:p>
        </p:txBody>
      </p:sp>
      <p:sp>
        <p:nvSpPr>
          <p:cNvPr id="1068" name="Google Shape;1068;p181"/>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343637"/>
              </a:buClr>
              <a:buSzPts val="2800"/>
              <a:buFont typeface="Noto Sans Symbols"/>
              <a:buChar char="▪"/>
            </a:pPr>
            <a:r>
              <a:rPr lang="en" sz="2800" b="0" i="0" u="none" strike="noStrike" cap="none">
                <a:solidFill>
                  <a:srgbClr val="343637"/>
                </a:solidFill>
                <a:latin typeface="Calibri"/>
                <a:ea typeface="Calibri"/>
                <a:cs typeface="Calibri"/>
                <a:sym typeface="Calibri"/>
              </a:rPr>
              <a:t>610 Currently Approved Projects</a:t>
            </a:r>
            <a:endParaRPr/>
          </a:p>
          <a:p>
            <a:pPr marL="742950" marR="0" lvl="1" indent="-285750" algn="l" rtl="0">
              <a:spcBef>
                <a:spcPts val="480"/>
              </a:spcBef>
              <a:spcAft>
                <a:spcPts val="0"/>
              </a:spcAft>
              <a:buClr>
                <a:srgbClr val="343637"/>
              </a:buClr>
              <a:buSzPts val="2400"/>
              <a:buFont typeface="Noto Sans Symbols"/>
              <a:buChar char="▪"/>
            </a:pPr>
            <a:r>
              <a:rPr lang="en" sz="2400" b="0" i="0" u="none" strike="noStrike" cap="none">
                <a:solidFill>
                  <a:srgbClr val="343637"/>
                </a:solidFill>
                <a:latin typeface="Calibri"/>
                <a:ea typeface="Calibri"/>
                <a:cs typeface="Calibri"/>
                <a:sym typeface="Calibri"/>
              </a:rPr>
              <a:t>37% Involving Viral Vectors (n=222)</a:t>
            </a:r>
            <a:endParaRPr sz="2400" b="0" i="0" u="none" strike="noStrike" cap="none">
              <a:solidFill>
                <a:srgbClr val="343637"/>
              </a:solidFill>
              <a:latin typeface="Calibri"/>
              <a:ea typeface="Calibri"/>
              <a:cs typeface="Calibri"/>
              <a:sym typeface="Calibri"/>
            </a:endParaRPr>
          </a:p>
          <a:p>
            <a:pPr marL="742950" marR="0" lvl="1" indent="-285750" algn="l" rtl="0">
              <a:spcBef>
                <a:spcPts val="480"/>
              </a:spcBef>
              <a:spcAft>
                <a:spcPts val="0"/>
              </a:spcAft>
              <a:buClr>
                <a:srgbClr val="343637"/>
              </a:buClr>
              <a:buSzPts val="2400"/>
              <a:buFont typeface="Noto Sans Symbols"/>
              <a:buChar char="▪"/>
            </a:pPr>
            <a:r>
              <a:rPr lang="en" sz="2400" b="0" i="0" u="none" strike="noStrike" cap="none">
                <a:solidFill>
                  <a:srgbClr val="343637"/>
                </a:solidFill>
                <a:latin typeface="Calibri"/>
                <a:ea typeface="Calibri"/>
                <a:cs typeface="Calibri"/>
                <a:sym typeface="Calibri"/>
              </a:rPr>
              <a:t>37% With Associated Animal Protocol (n=229)</a:t>
            </a:r>
            <a:endParaRPr/>
          </a:p>
          <a:p>
            <a:pPr marL="742950" marR="0" lvl="1" indent="-285750" algn="l" rtl="0">
              <a:spcBef>
                <a:spcPts val="480"/>
              </a:spcBef>
              <a:spcAft>
                <a:spcPts val="0"/>
              </a:spcAft>
              <a:buClr>
                <a:srgbClr val="343637"/>
              </a:buClr>
              <a:buSzPts val="2400"/>
              <a:buFont typeface="Noto Sans Symbols"/>
              <a:buChar char="▪"/>
            </a:pPr>
            <a:r>
              <a:rPr lang="en" sz="2400" b="0" i="0" u="none" strike="noStrike" cap="none">
                <a:solidFill>
                  <a:srgbClr val="343637"/>
                </a:solidFill>
                <a:latin typeface="Calibri"/>
                <a:ea typeface="Calibri"/>
                <a:cs typeface="Calibri"/>
                <a:sym typeface="Calibri"/>
              </a:rPr>
              <a:t>4% Involving Human Subjects (n=24)</a:t>
            </a:r>
            <a:endParaRPr/>
          </a:p>
          <a:p>
            <a:pPr marL="742950" marR="0" lvl="1" indent="-285750" algn="l" rtl="0">
              <a:spcBef>
                <a:spcPts val="480"/>
              </a:spcBef>
              <a:spcAft>
                <a:spcPts val="0"/>
              </a:spcAft>
              <a:buClr>
                <a:srgbClr val="343637"/>
              </a:buClr>
              <a:buSzPts val="2400"/>
              <a:buFont typeface="Noto Sans Symbols"/>
              <a:buChar char="▪"/>
            </a:pPr>
            <a:r>
              <a:rPr lang="en" sz="2400" b="0" i="0" u="none" strike="noStrike" cap="none">
                <a:solidFill>
                  <a:srgbClr val="343637"/>
                </a:solidFill>
                <a:latin typeface="Calibri"/>
                <a:ea typeface="Calibri"/>
                <a:cs typeface="Calibri"/>
                <a:sym typeface="Calibri"/>
              </a:rPr>
              <a:t>15% Involving Recombinant Bacteria or Viruses (n=94)</a:t>
            </a:r>
            <a:endParaRPr/>
          </a:p>
          <a:p>
            <a:pPr marL="742950" marR="0" lvl="1" indent="-285750" algn="l" rtl="0">
              <a:spcBef>
                <a:spcPts val="480"/>
              </a:spcBef>
              <a:spcAft>
                <a:spcPts val="0"/>
              </a:spcAft>
              <a:buClr>
                <a:srgbClr val="343637"/>
              </a:buClr>
              <a:buSzPts val="2400"/>
              <a:buFont typeface="Noto Sans Symbols"/>
              <a:buChar char="▪"/>
            </a:pPr>
            <a:r>
              <a:rPr lang="en" sz="2400" b="0" i="0" u="none" strike="noStrike" cap="none">
                <a:solidFill>
                  <a:srgbClr val="343637"/>
                </a:solidFill>
                <a:latin typeface="Calibri"/>
                <a:ea typeface="Calibri"/>
                <a:cs typeface="Calibri"/>
                <a:sym typeface="Calibri"/>
              </a:rPr>
              <a:t>4% Involving Non-Exempt Transgenic Animals (n=26)</a:t>
            </a:r>
            <a:endParaRPr/>
          </a:p>
          <a:p>
            <a:pPr marL="742950" marR="0" lvl="1" indent="-285750" algn="l" rtl="0">
              <a:spcBef>
                <a:spcPts val="480"/>
              </a:spcBef>
              <a:spcAft>
                <a:spcPts val="0"/>
              </a:spcAft>
              <a:buClr>
                <a:srgbClr val="343637"/>
              </a:buClr>
              <a:buSzPts val="2400"/>
              <a:buFont typeface="Noto Sans Symbols"/>
              <a:buChar char="▪"/>
            </a:pPr>
            <a:r>
              <a:rPr lang="en" sz="2400" b="0" i="0" u="none" strike="noStrike" cap="none">
                <a:solidFill>
                  <a:srgbClr val="343637"/>
                </a:solidFill>
                <a:latin typeface="Calibri"/>
                <a:ea typeface="Calibri"/>
                <a:cs typeface="Calibri"/>
                <a:sym typeface="Calibri"/>
              </a:rPr>
              <a:t>9 plant projects</a:t>
            </a:r>
            <a:endParaRPr/>
          </a:p>
          <a:p>
            <a:pPr marL="342900" marR="0" lvl="0" indent="-165100" algn="l" rtl="0">
              <a:spcBef>
                <a:spcPts val="560"/>
              </a:spcBef>
              <a:spcAft>
                <a:spcPts val="0"/>
              </a:spcAft>
              <a:buClr>
                <a:srgbClr val="343637"/>
              </a:buClr>
              <a:buSzPts val="2800"/>
              <a:buFont typeface="Noto Sans Symbols"/>
              <a:buNone/>
            </a:pPr>
            <a:endParaRPr sz="2800" b="0" i="0" u="none" strike="noStrike" cap="none">
              <a:solidFill>
                <a:srgbClr val="343637"/>
              </a:solidFill>
              <a:latin typeface="Calibri"/>
              <a:ea typeface="Calibri"/>
              <a:cs typeface="Calibri"/>
              <a:sym typeface="Calibri"/>
            </a:endParaRPr>
          </a:p>
        </p:txBody>
      </p:sp>
      <p:pic>
        <p:nvPicPr>
          <p:cNvPr id="1069" name="Google Shape;1069;p181"/>
          <p:cNvPicPr preferRelativeResize="0"/>
          <p:nvPr/>
        </p:nvPicPr>
        <p:blipFill rotWithShape="1">
          <a:blip r:embed="rId3">
            <a:alphaModFix/>
          </a:blip>
          <a:srcRect/>
          <a:stretch/>
        </p:blipFill>
        <p:spPr>
          <a:xfrm>
            <a:off x="5856861" y="4578126"/>
            <a:ext cx="2227663" cy="145211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182"/>
          <p:cNvSpPr txBox="1">
            <a:spLocks noGrp="1"/>
          </p:cNvSpPr>
          <p:nvPr>
            <p:ph type="body" idx="1"/>
          </p:nvPr>
        </p:nvSpPr>
        <p:spPr>
          <a:xfrm>
            <a:off x="659305" y="1736725"/>
            <a:ext cx="8076900" cy="4015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Started in 2014 by the NIH Office of Science Policy</a:t>
            </a:r>
            <a:endParaRPr/>
          </a:p>
          <a:p>
            <a:pPr marL="342900" marR="0" lvl="0" indent="-342900" algn="l" rtl="0">
              <a:lnSpc>
                <a:spcPct val="100000"/>
              </a:lnSpc>
              <a:spcBef>
                <a:spcPts val="48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A time to focus attention to biosafety policies, practices, and procedures </a:t>
            </a:r>
            <a:endParaRPr sz="2400" b="1" i="0" u="none" strike="noStrike" cap="none">
              <a:solidFill>
                <a:schemeClr val="dk1"/>
              </a:solidFill>
              <a:latin typeface="Calibri"/>
              <a:ea typeface="Calibri"/>
              <a:cs typeface="Calibri"/>
              <a:sym typeface="Calibri"/>
            </a:endParaRPr>
          </a:p>
        </p:txBody>
      </p:sp>
      <p:sp>
        <p:nvSpPr>
          <p:cNvPr id="1075" name="Google Shape;1075;p182"/>
          <p:cNvSpPr txBox="1">
            <a:spLocks noGrp="1"/>
          </p:cNvSpPr>
          <p:nvPr>
            <p:ph type="body" idx="2"/>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000"/>
              <a:buFont typeface="Arial"/>
              <a:buNone/>
            </a:pPr>
            <a:r>
              <a:rPr lang="en" sz="3000" b="0" i="0" u="none" strike="noStrike" cap="none">
                <a:solidFill>
                  <a:schemeClr val="dk1"/>
                </a:solidFill>
                <a:latin typeface="Encode Sans Black"/>
                <a:ea typeface="Encode Sans Black"/>
                <a:cs typeface="Encode Sans Black"/>
                <a:sym typeface="Encode Sans Black"/>
              </a:rPr>
              <a:t>NATIONAL BIOSAFETY MONTH</a:t>
            </a:r>
            <a:endParaRPr sz="3000" b="0" i="0" u="none" strike="noStrike" cap="none">
              <a:solidFill>
                <a:schemeClr val="dk1"/>
              </a:solidFill>
              <a:latin typeface="Encode Sans Black"/>
              <a:ea typeface="Encode Sans Black"/>
              <a:cs typeface="Encode Sans Black"/>
              <a:sym typeface="Encode Sans Black"/>
            </a:endParaRPr>
          </a:p>
        </p:txBody>
      </p:sp>
      <p:pic>
        <p:nvPicPr>
          <p:cNvPr id="1076" name="Google Shape;1076;p182"/>
          <p:cNvPicPr preferRelativeResize="0"/>
          <p:nvPr/>
        </p:nvPicPr>
        <p:blipFill rotWithShape="1">
          <a:blip r:embed="rId3">
            <a:alphaModFix/>
          </a:blip>
          <a:srcRect b="23195"/>
          <a:stretch/>
        </p:blipFill>
        <p:spPr>
          <a:xfrm rot="512915">
            <a:off x="3841656" y="2860792"/>
            <a:ext cx="4621008" cy="3008690"/>
          </a:xfrm>
          <a:prstGeom prst="rect">
            <a:avLst/>
          </a:prstGeom>
          <a:noFill/>
          <a:ln>
            <a:noFill/>
          </a:ln>
        </p:spPr>
      </p:pic>
      <p:pic>
        <p:nvPicPr>
          <p:cNvPr id="1077" name="Google Shape;1077;p182"/>
          <p:cNvPicPr preferRelativeResize="0"/>
          <p:nvPr/>
        </p:nvPicPr>
        <p:blipFill rotWithShape="1">
          <a:blip r:embed="rId4">
            <a:alphaModFix/>
          </a:blip>
          <a:srcRect r="9338" b="18685"/>
          <a:stretch/>
        </p:blipFill>
        <p:spPr>
          <a:xfrm>
            <a:off x="521617" y="3815907"/>
            <a:ext cx="4834220" cy="282431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pic>
        <p:nvPicPr>
          <p:cNvPr id="1083" name="Google Shape;1083;p183"/>
          <p:cNvPicPr preferRelativeResize="0"/>
          <p:nvPr/>
        </p:nvPicPr>
        <p:blipFill rotWithShape="1">
          <a:blip r:embed="rId3">
            <a:alphaModFix/>
          </a:blip>
          <a:srcRect/>
          <a:stretch/>
        </p:blipFill>
        <p:spPr>
          <a:xfrm rot="-569284">
            <a:off x="1678331" y="1787794"/>
            <a:ext cx="3339991" cy="4422679"/>
          </a:xfrm>
          <a:prstGeom prst="rect">
            <a:avLst/>
          </a:prstGeom>
          <a:noFill/>
          <a:ln>
            <a:noFill/>
          </a:ln>
        </p:spPr>
      </p:pic>
      <p:sp>
        <p:nvSpPr>
          <p:cNvPr id="1084" name="Google Shape;1084;p183"/>
          <p:cNvSpPr txBox="1">
            <a:spLocks noGrp="1"/>
          </p:cNvSpPr>
          <p:nvPr>
            <p:ph type="body" idx="2"/>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000"/>
              <a:buFont typeface="Arial"/>
              <a:buNone/>
            </a:pPr>
            <a:r>
              <a:rPr lang="en" sz="3000" b="0" i="0" u="none" strike="noStrike" cap="none">
                <a:solidFill>
                  <a:schemeClr val="dk1"/>
                </a:solidFill>
                <a:latin typeface="Encode Sans Black"/>
                <a:ea typeface="Encode Sans Black"/>
                <a:cs typeface="Encode Sans Black"/>
                <a:sym typeface="Encode Sans Black"/>
              </a:rPr>
              <a:t>NATIONAL BIOSAFETY MONTH AT UW</a:t>
            </a:r>
            <a:endParaRPr sz="3000" b="0" i="0" u="none" strike="noStrike" cap="none">
              <a:solidFill>
                <a:schemeClr val="dk1"/>
              </a:solidFill>
              <a:latin typeface="Encode Sans Black"/>
              <a:ea typeface="Encode Sans Black"/>
              <a:cs typeface="Encode Sans Black"/>
              <a:sym typeface="Encode Sans Black"/>
            </a:endParaRPr>
          </a:p>
        </p:txBody>
      </p:sp>
      <p:pic>
        <p:nvPicPr>
          <p:cNvPr id="1085" name="Google Shape;1085;p183"/>
          <p:cNvPicPr preferRelativeResize="0"/>
          <p:nvPr/>
        </p:nvPicPr>
        <p:blipFill rotWithShape="1">
          <a:blip r:embed="rId4">
            <a:alphaModFix/>
          </a:blip>
          <a:srcRect/>
          <a:stretch/>
        </p:blipFill>
        <p:spPr>
          <a:xfrm rot="704223">
            <a:off x="4909874" y="1939292"/>
            <a:ext cx="3230926" cy="4328767"/>
          </a:xfrm>
          <a:prstGeom prst="rect">
            <a:avLst/>
          </a:prstGeom>
          <a:noFill/>
          <a:ln>
            <a:noFill/>
          </a:ln>
        </p:spPr>
      </p:pic>
      <p:pic>
        <p:nvPicPr>
          <p:cNvPr id="1086" name="Google Shape;1086;p183"/>
          <p:cNvPicPr preferRelativeResize="0"/>
          <p:nvPr/>
        </p:nvPicPr>
        <p:blipFill rotWithShape="1">
          <a:blip r:embed="rId5">
            <a:alphaModFix/>
          </a:blip>
          <a:srcRect/>
          <a:stretch/>
        </p:blipFill>
        <p:spPr>
          <a:xfrm>
            <a:off x="763794" y="4231499"/>
            <a:ext cx="4126571" cy="24032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84"/>
          <p:cNvSpPr txBox="1">
            <a:spLocks noGrp="1"/>
          </p:cNvSpPr>
          <p:nvPr>
            <p:ph type="body" idx="1"/>
          </p:nvPr>
        </p:nvSpPr>
        <p:spPr>
          <a:xfrm>
            <a:off x="659305" y="1736725"/>
            <a:ext cx="5069100" cy="40155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80000"/>
              </a:lnSpc>
              <a:spcBef>
                <a:spcPts val="0"/>
              </a:spcBef>
              <a:spcAft>
                <a:spcPts val="0"/>
              </a:spcAft>
              <a:buClr>
                <a:schemeClr val="dk1"/>
              </a:buClr>
              <a:buSzPts val="2040"/>
              <a:buFont typeface="Calibri"/>
              <a:buAutoNum type="arabicPeriod"/>
            </a:pPr>
            <a:r>
              <a:rPr lang="en" sz="2040" b="1" i="0" u="none" strike="noStrike" cap="none">
                <a:solidFill>
                  <a:schemeClr val="dk1"/>
                </a:solidFill>
                <a:latin typeface="Calibri"/>
                <a:ea typeface="Calibri"/>
                <a:cs typeface="Calibri"/>
                <a:sym typeface="Calibri"/>
              </a:rPr>
              <a:t>Principal Investigator responsibilities</a:t>
            </a:r>
            <a:endParaRPr/>
          </a:p>
          <a:p>
            <a:pPr marL="742950" marR="0" lvl="1" indent="-342900" algn="l" rtl="0">
              <a:lnSpc>
                <a:spcPct val="80000"/>
              </a:lnSpc>
              <a:spcBef>
                <a:spcPts val="340"/>
              </a:spcBef>
              <a:spcAft>
                <a:spcPts val="0"/>
              </a:spcAft>
              <a:buClr>
                <a:schemeClr val="dk1"/>
              </a:buClr>
              <a:buSzPts val="1700"/>
              <a:buFont typeface="Arial"/>
              <a:buChar char="–"/>
            </a:pPr>
            <a:r>
              <a:rPr lang="en" sz="1700" b="0" i="0" u="none" strike="noStrike" cap="none">
                <a:solidFill>
                  <a:schemeClr val="dk1"/>
                </a:solidFill>
                <a:latin typeface="Calibri"/>
                <a:ea typeface="Calibri"/>
                <a:cs typeface="Calibri"/>
                <a:sym typeface="Calibri"/>
              </a:rPr>
              <a:t>Culture starts at the top!</a:t>
            </a:r>
            <a:endParaRPr/>
          </a:p>
          <a:p>
            <a:pPr marL="457200" marR="0" lvl="0" indent="-457200" algn="l" rtl="0">
              <a:lnSpc>
                <a:spcPct val="80000"/>
              </a:lnSpc>
              <a:spcBef>
                <a:spcPts val="408"/>
              </a:spcBef>
              <a:spcAft>
                <a:spcPts val="0"/>
              </a:spcAft>
              <a:buClr>
                <a:schemeClr val="dk1"/>
              </a:buClr>
              <a:buSzPts val="2040"/>
              <a:buFont typeface="Calibri"/>
              <a:buAutoNum type="arabicPeriod"/>
            </a:pPr>
            <a:r>
              <a:rPr lang="en" sz="2040" b="1" i="0" u="none" strike="noStrike" cap="none">
                <a:solidFill>
                  <a:schemeClr val="dk1"/>
                </a:solidFill>
                <a:latin typeface="Calibri"/>
                <a:ea typeface="Calibri"/>
                <a:cs typeface="Calibri"/>
                <a:sym typeface="Calibri"/>
              </a:rPr>
              <a:t>Enhance biosafety training and procedures</a:t>
            </a:r>
            <a:endParaRPr/>
          </a:p>
          <a:p>
            <a:pPr marL="742950" marR="0" lvl="1" indent="-342900" algn="l" rtl="0">
              <a:lnSpc>
                <a:spcPct val="80000"/>
              </a:lnSpc>
              <a:spcBef>
                <a:spcPts val="340"/>
              </a:spcBef>
              <a:spcAft>
                <a:spcPts val="0"/>
              </a:spcAft>
              <a:buClr>
                <a:schemeClr val="dk1"/>
              </a:buClr>
              <a:buSzPts val="1700"/>
              <a:buFont typeface="Arial"/>
              <a:buChar char="–"/>
            </a:pPr>
            <a:r>
              <a:rPr lang="en" sz="1700" b="0" i="0" u="none" strike="noStrike" cap="none">
                <a:solidFill>
                  <a:schemeClr val="dk1"/>
                </a:solidFill>
                <a:latin typeface="Calibri"/>
                <a:ea typeface="Calibri"/>
                <a:cs typeface="Calibri"/>
                <a:sym typeface="Calibri"/>
              </a:rPr>
              <a:t>Lab-specific training</a:t>
            </a:r>
            <a:endParaRPr/>
          </a:p>
          <a:p>
            <a:pPr marL="457200" marR="0" lvl="0" indent="-457200" algn="l" rtl="0">
              <a:lnSpc>
                <a:spcPct val="80000"/>
              </a:lnSpc>
              <a:spcBef>
                <a:spcPts val="408"/>
              </a:spcBef>
              <a:spcAft>
                <a:spcPts val="0"/>
              </a:spcAft>
              <a:buClr>
                <a:schemeClr val="dk1"/>
              </a:buClr>
              <a:buSzPts val="2040"/>
              <a:buFont typeface="Calibri"/>
              <a:buAutoNum type="arabicPeriod"/>
            </a:pPr>
            <a:r>
              <a:rPr lang="en" sz="2040" b="1" i="0" u="none" strike="noStrike" cap="none">
                <a:solidFill>
                  <a:schemeClr val="dk1"/>
                </a:solidFill>
                <a:latin typeface="Calibri"/>
                <a:ea typeface="Calibri"/>
                <a:cs typeface="Calibri"/>
                <a:sym typeface="Calibri"/>
              </a:rPr>
              <a:t>Support researchers and highlight successes</a:t>
            </a:r>
            <a:endParaRPr/>
          </a:p>
          <a:p>
            <a:pPr marL="742950" marR="0" lvl="1" indent="-342900" algn="l" rtl="0">
              <a:lnSpc>
                <a:spcPct val="80000"/>
              </a:lnSpc>
              <a:spcBef>
                <a:spcPts val="340"/>
              </a:spcBef>
              <a:spcAft>
                <a:spcPts val="0"/>
              </a:spcAft>
              <a:buClr>
                <a:schemeClr val="dk1"/>
              </a:buClr>
              <a:buSzPts val="1700"/>
              <a:buFont typeface="Arial"/>
              <a:buChar char="–"/>
            </a:pPr>
            <a:r>
              <a:rPr lang="en" sz="1700" b="0" i="0" u="none" strike="noStrike" cap="none">
                <a:solidFill>
                  <a:schemeClr val="dk1"/>
                </a:solidFill>
                <a:latin typeface="Calibri"/>
                <a:ea typeface="Calibri"/>
                <a:cs typeface="Calibri"/>
                <a:sym typeface="Calibri"/>
              </a:rPr>
              <a:t>Celebrate positive behaviors</a:t>
            </a:r>
            <a:endParaRPr/>
          </a:p>
          <a:p>
            <a:pPr marL="457200" marR="0" lvl="0" indent="-457200" algn="l" rtl="0">
              <a:lnSpc>
                <a:spcPct val="80000"/>
              </a:lnSpc>
              <a:spcBef>
                <a:spcPts val="408"/>
              </a:spcBef>
              <a:spcAft>
                <a:spcPts val="0"/>
              </a:spcAft>
              <a:buClr>
                <a:schemeClr val="dk1"/>
              </a:buClr>
              <a:buSzPts val="2040"/>
              <a:buFont typeface="Calibri"/>
              <a:buAutoNum type="arabicPeriod"/>
            </a:pPr>
            <a:r>
              <a:rPr lang="en" sz="2040" b="1" i="0" u="none" strike="noStrike" cap="none">
                <a:solidFill>
                  <a:schemeClr val="dk1"/>
                </a:solidFill>
                <a:latin typeface="Calibri"/>
                <a:ea typeface="Calibri"/>
                <a:cs typeface="Calibri"/>
                <a:sym typeface="Calibri"/>
              </a:rPr>
              <a:t>Prevent workplace injuries and illness</a:t>
            </a:r>
            <a:endParaRPr/>
          </a:p>
          <a:p>
            <a:pPr marL="742950" marR="0" lvl="1" indent="-285750" algn="l" rtl="0">
              <a:lnSpc>
                <a:spcPct val="80000"/>
              </a:lnSpc>
              <a:spcBef>
                <a:spcPts val="340"/>
              </a:spcBef>
              <a:spcAft>
                <a:spcPts val="0"/>
              </a:spcAft>
              <a:buClr>
                <a:schemeClr val="dk1"/>
              </a:buClr>
              <a:buSzPts val="1700"/>
              <a:buFont typeface="Arial"/>
              <a:buChar char="-"/>
            </a:pPr>
            <a:r>
              <a:rPr lang="en" sz="1700" b="0" i="0" u="none" strike="noStrike" cap="none">
                <a:solidFill>
                  <a:schemeClr val="dk1"/>
                </a:solidFill>
                <a:latin typeface="Calibri"/>
                <a:ea typeface="Calibri"/>
                <a:cs typeface="Calibri"/>
                <a:sym typeface="Calibri"/>
              </a:rPr>
              <a:t>Promote reporting of all incidents and near miss events </a:t>
            </a:r>
            <a:endParaRPr/>
          </a:p>
          <a:p>
            <a:pPr marL="742950" marR="0" lvl="1" indent="-285750" algn="l" rtl="0">
              <a:lnSpc>
                <a:spcPct val="80000"/>
              </a:lnSpc>
              <a:spcBef>
                <a:spcPts val="340"/>
              </a:spcBef>
              <a:spcAft>
                <a:spcPts val="0"/>
              </a:spcAft>
              <a:buClr>
                <a:schemeClr val="dk1"/>
              </a:buClr>
              <a:buSzPts val="1700"/>
              <a:buFont typeface="Arial"/>
              <a:buChar char="-"/>
            </a:pPr>
            <a:r>
              <a:rPr lang="en" sz="1700" b="0" i="0" u="none" strike="noStrike" cap="none">
                <a:solidFill>
                  <a:schemeClr val="dk1"/>
                </a:solidFill>
                <a:latin typeface="Calibri"/>
                <a:ea typeface="Calibri"/>
                <a:cs typeface="Calibri"/>
                <a:sym typeface="Calibri"/>
              </a:rPr>
              <a:t>Discuss root causes and ways to prevent future incidents</a:t>
            </a:r>
            <a:endParaRPr/>
          </a:p>
          <a:p>
            <a:pPr marL="742950" marR="0" lvl="1" indent="-285750" algn="l" rtl="0">
              <a:lnSpc>
                <a:spcPct val="80000"/>
              </a:lnSpc>
              <a:spcBef>
                <a:spcPts val="340"/>
              </a:spcBef>
              <a:spcAft>
                <a:spcPts val="0"/>
              </a:spcAft>
              <a:buClr>
                <a:schemeClr val="dk1"/>
              </a:buClr>
              <a:buSzPts val="1700"/>
              <a:buFont typeface="Arial"/>
              <a:buChar char="-"/>
            </a:pPr>
            <a:r>
              <a:rPr lang="en" sz="1700" b="0" i="0" u="none" strike="noStrike" cap="none">
                <a:solidFill>
                  <a:schemeClr val="dk1"/>
                </a:solidFill>
                <a:latin typeface="Calibri"/>
                <a:ea typeface="Calibri"/>
                <a:cs typeface="Calibri"/>
                <a:sym typeface="Calibri"/>
              </a:rPr>
              <a:t>Learn from mistakes</a:t>
            </a:r>
            <a:endParaRPr/>
          </a:p>
        </p:txBody>
      </p:sp>
      <p:sp>
        <p:nvSpPr>
          <p:cNvPr id="1093" name="Google Shape;1093;p184"/>
          <p:cNvSpPr txBox="1">
            <a:spLocks noGrp="1"/>
          </p:cNvSpPr>
          <p:nvPr>
            <p:ph type="body" idx="2"/>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000"/>
              <a:buFont typeface="Arial"/>
              <a:buNone/>
            </a:pPr>
            <a:r>
              <a:rPr lang="en" sz="2400" b="0" i="0" u="none" strike="noStrike" cap="none">
                <a:solidFill>
                  <a:schemeClr val="dk1"/>
                </a:solidFill>
                <a:latin typeface="Encode Sans Black"/>
                <a:ea typeface="Encode Sans Black"/>
                <a:cs typeface="Encode Sans Black"/>
                <a:sym typeface="Encode Sans Black"/>
              </a:rPr>
              <a:t>2018 – PROMOTING A CULTURE OF SAFETY</a:t>
            </a:r>
            <a:endParaRPr sz="2400" b="0" i="0" u="none" strike="noStrike" cap="none">
              <a:solidFill>
                <a:schemeClr val="dk1"/>
              </a:solidFill>
              <a:latin typeface="Encode Sans Black"/>
              <a:ea typeface="Encode Sans Black"/>
              <a:cs typeface="Encode Sans Black"/>
              <a:sym typeface="Encode Sans Black"/>
            </a:endParaRPr>
          </a:p>
        </p:txBody>
      </p:sp>
      <p:pic>
        <p:nvPicPr>
          <p:cNvPr id="1094" name="Google Shape;1094;p184"/>
          <p:cNvPicPr preferRelativeResize="0"/>
          <p:nvPr/>
        </p:nvPicPr>
        <p:blipFill rotWithShape="1">
          <a:blip r:embed="rId3">
            <a:alphaModFix/>
          </a:blip>
          <a:srcRect/>
          <a:stretch/>
        </p:blipFill>
        <p:spPr>
          <a:xfrm>
            <a:off x="5728447" y="1667436"/>
            <a:ext cx="2859858" cy="428513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pic>
        <p:nvPicPr>
          <p:cNvPr id="1100" name="Google Shape;1100;p185" descr="j0412570[1]"/>
          <p:cNvPicPr preferRelativeResize="0"/>
          <p:nvPr/>
        </p:nvPicPr>
        <p:blipFill rotWithShape="1">
          <a:blip r:embed="rId3">
            <a:alphaModFix/>
          </a:blip>
          <a:srcRect/>
          <a:stretch/>
        </p:blipFill>
        <p:spPr>
          <a:xfrm>
            <a:off x="1612987" y="311645"/>
            <a:ext cx="4847647" cy="5611090"/>
          </a:xfrm>
          <a:prstGeom prst="rect">
            <a:avLst/>
          </a:prstGeom>
          <a:noFill/>
          <a:ln>
            <a:noFill/>
          </a:ln>
          <a:effectLst>
            <a:reflection stA="67000" endPos="65000" dist="50800" dir="5400000" fadeDir="5400012" sy="-100000" algn="bl" rotWithShape="0"/>
          </a:effectLst>
        </p:spPr>
      </p:pic>
      <p:sp>
        <p:nvSpPr>
          <p:cNvPr id="1101" name="Google Shape;1101;p185"/>
          <p:cNvSpPr txBox="1"/>
          <p:nvPr/>
        </p:nvSpPr>
        <p:spPr>
          <a:xfrm>
            <a:off x="3794125" y="3394075"/>
            <a:ext cx="19971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ahoma"/>
              <a:ea typeface="Tahoma"/>
              <a:cs typeface="Tahoma"/>
              <a:sym typeface="Tahoma"/>
            </a:endParaRPr>
          </a:p>
        </p:txBody>
      </p:sp>
      <p:sp>
        <p:nvSpPr>
          <p:cNvPr id="1102" name="Google Shape;1102;p185"/>
          <p:cNvSpPr/>
          <p:nvPr/>
        </p:nvSpPr>
        <p:spPr>
          <a:xfrm>
            <a:off x="80589" y="5339429"/>
            <a:ext cx="2743200" cy="762000"/>
          </a:xfrm>
          <a:prstGeom prst="rect">
            <a:avLst/>
          </a:prstGeom>
          <a:solidFill>
            <a:srgbClr val="800000"/>
          </a:solidFill>
          <a:ln w="952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a:solidFill>
                  <a:srgbClr val="FFFFFF"/>
                </a:solidFill>
                <a:latin typeface="Calibri"/>
                <a:ea typeface="Calibri"/>
                <a:cs typeface="Calibri"/>
                <a:sym typeface="Calibri"/>
              </a:rPr>
              <a:t>1. No Formal Safety Framework</a:t>
            </a:r>
            <a:endParaRPr sz="1600" b="1">
              <a:solidFill>
                <a:srgbClr val="FFFFFF"/>
              </a:solidFill>
              <a:latin typeface="Calibri"/>
              <a:ea typeface="Calibri"/>
              <a:cs typeface="Calibri"/>
              <a:sym typeface="Calibri"/>
            </a:endParaRPr>
          </a:p>
          <a:p>
            <a:pPr marL="0" marR="0" lvl="0" indent="0" algn="ctr" rtl="0">
              <a:spcBef>
                <a:spcPts val="0"/>
              </a:spcBef>
              <a:spcAft>
                <a:spcPts val="0"/>
              </a:spcAft>
              <a:buNone/>
            </a:pPr>
            <a:r>
              <a:rPr lang="en" sz="1000" b="1">
                <a:solidFill>
                  <a:srgbClr val="FFFFFF"/>
                </a:solidFill>
                <a:latin typeface="Calibri"/>
                <a:ea typeface="Calibri"/>
                <a:cs typeface="Calibri"/>
                <a:sym typeface="Calibri"/>
              </a:rPr>
              <a:t>Safety is not integrated into business</a:t>
            </a:r>
            <a:endParaRPr sz="1200" b="1">
              <a:solidFill>
                <a:srgbClr val="FFFFFF"/>
              </a:solidFill>
              <a:latin typeface="Calibri"/>
              <a:ea typeface="Calibri"/>
              <a:cs typeface="Calibri"/>
              <a:sym typeface="Calibri"/>
            </a:endParaRPr>
          </a:p>
        </p:txBody>
      </p:sp>
      <p:sp>
        <p:nvSpPr>
          <p:cNvPr id="1103" name="Google Shape;1103;p185"/>
          <p:cNvSpPr txBox="1"/>
          <p:nvPr/>
        </p:nvSpPr>
        <p:spPr>
          <a:xfrm>
            <a:off x="1869065" y="4523530"/>
            <a:ext cx="2743200" cy="707100"/>
          </a:xfrm>
          <a:prstGeom prst="rect">
            <a:avLst/>
          </a:prstGeom>
          <a:solidFill>
            <a:srgbClr val="008080"/>
          </a:solidFill>
          <a:ln w="952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u="none">
                <a:solidFill>
                  <a:srgbClr val="FFFFFF"/>
                </a:solidFill>
                <a:latin typeface="Arial"/>
                <a:ea typeface="Arial"/>
                <a:cs typeface="Arial"/>
                <a:sym typeface="Arial"/>
              </a:rPr>
              <a:t>2. Safety is Important</a:t>
            </a:r>
            <a:endParaRPr/>
          </a:p>
          <a:p>
            <a:pPr marL="342900" marR="0" lvl="0" indent="-342900" algn="ctr" rtl="0">
              <a:spcBef>
                <a:spcPts val="0"/>
              </a:spcBef>
              <a:spcAft>
                <a:spcPts val="0"/>
              </a:spcAft>
              <a:buNone/>
            </a:pPr>
            <a:r>
              <a:rPr lang="en" sz="1200" b="1" u="none">
                <a:solidFill>
                  <a:srgbClr val="FFFFFF"/>
                </a:solidFill>
                <a:latin typeface="Arial"/>
                <a:ea typeface="Arial"/>
                <a:cs typeface="Arial"/>
                <a:sym typeface="Arial"/>
              </a:rPr>
              <a:t>Compliance is important </a:t>
            </a:r>
            <a:endParaRPr/>
          </a:p>
        </p:txBody>
      </p:sp>
      <p:sp>
        <p:nvSpPr>
          <p:cNvPr id="1104" name="Google Shape;1104;p185"/>
          <p:cNvSpPr txBox="1"/>
          <p:nvPr/>
        </p:nvSpPr>
        <p:spPr>
          <a:xfrm>
            <a:off x="3477722" y="3603664"/>
            <a:ext cx="2568600" cy="723000"/>
          </a:xfrm>
          <a:prstGeom prst="rect">
            <a:avLst/>
          </a:prstGeom>
          <a:solidFill>
            <a:srgbClr val="FF6600"/>
          </a:solidFill>
          <a:ln w="952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a:solidFill>
                  <a:srgbClr val="FFFFFF"/>
                </a:solidFill>
                <a:latin typeface="Calibri"/>
                <a:ea typeface="Calibri"/>
                <a:cs typeface="Calibri"/>
                <a:sym typeface="Calibri"/>
              </a:rPr>
              <a:t>3. Safety is a Priority</a:t>
            </a:r>
            <a:endParaRPr/>
          </a:p>
          <a:p>
            <a:pPr marL="0" marR="0" lvl="0" indent="0" algn="ctr" rtl="0">
              <a:spcBef>
                <a:spcPts val="0"/>
              </a:spcBef>
              <a:spcAft>
                <a:spcPts val="0"/>
              </a:spcAft>
              <a:buNone/>
            </a:pPr>
            <a:r>
              <a:rPr lang="en" sz="1200" b="1">
                <a:solidFill>
                  <a:srgbClr val="FFFFFF"/>
                </a:solidFill>
                <a:latin typeface="Calibri"/>
                <a:ea typeface="Calibri"/>
                <a:cs typeface="Calibri"/>
                <a:sym typeface="Calibri"/>
              </a:rPr>
              <a:t>We have systems in place to manage EHS risks</a:t>
            </a:r>
            <a:endParaRPr sz="1200" b="1">
              <a:solidFill>
                <a:srgbClr val="FFFFFF"/>
              </a:solidFill>
              <a:latin typeface="Calibri"/>
              <a:ea typeface="Calibri"/>
              <a:cs typeface="Calibri"/>
              <a:sym typeface="Calibri"/>
            </a:endParaRPr>
          </a:p>
        </p:txBody>
      </p:sp>
      <p:sp>
        <p:nvSpPr>
          <p:cNvPr id="1105" name="Google Shape;1105;p185"/>
          <p:cNvSpPr txBox="1"/>
          <p:nvPr/>
        </p:nvSpPr>
        <p:spPr>
          <a:xfrm>
            <a:off x="4642630" y="2660166"/>
            <a:ext cx="2895600" cy="668100"/>
          </a:xfrm>
          <a:prstGeom prst="rect">
            <a:avLst/>
          </a:prstGeom>
          <a:solidFill>
            <a:srgbClr val="7030A0"/>
          </a:solidFill>
          <a:ln w="952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a:solidFill>
                  <a:srgbClr val="FFFFFF"/>
                </a:solidFill>
                <a:latin typeface="Calibri"/>
                <a:ea typeface="Calibri"/>
                <a:cs typeface="Calibri"/>
                <a:sym typeface="Calibri"/>
              </a:rPr>
              <a:t>4. Safety is a Value</a:t>
            </a:r>
            <a:endParaRPr/>
          </a:p>
          <a:p>
            <a:pPr marL="0" marR="0" lvl="0" indent="0" algn="ctr" rtl="0">
              <a:spcBef>
                <a:spcPts val="0"/>
              </a:spcBef>
              <a:spcAft>
                <a:spcPts val="0"/>
              </a:spcAft>
              <a:buNone/>
            </a:pPr>
            <a:r>
              <a:rPr lang="en" sz="1200" b="1">
                <a:solidFill>
                  <a:srgbClr val="FFFFFF"/>
                </a:solidFill>
                <a:latin typeface="Calibri"/>
                <a:ea typeface="Calibri"/>
                <a:cs typeface="Calibri"/>
                <a:sym typeface="Calibri"/>
              </a:rPr>
              <a:t>We work proactively on the problems that we still find</a:t>
            </a:r>
            <a:endParaRPr/>
          </a:p>
        </p:txBody>
      </p:sp>
      <p:sp>
        <p:nvSpPr>
          <p:cNvPr id="1106" name="Google Shape;1106;p185"/>
          <p:cNvSpPr txBox="1"/>
          <p:nvPr/>
        </p:nvSpPr>
        <p:spPr>
          <a:xfrm>
            <a:off x="6192982" y="1742633"/>
            <a:ext cx="2743200" cy="623400"/>
          </a:xfrm>
          <a:prstGeom prst="rect">
            <a:avLst/>
          </a:prstGeom>
          <a:solidFill>
            <a:srgbClr val="00B050"/>
          </a:solidFill>
          <a:ln w="9525" cap="flat" cmpd="sng">
            <a:solidFill>
              <a:srgbClr val="FFFF00"/>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spcBef>
                <a:spcPts val="0"/>
              </a:spcBef>
              <a:spcAft>
                <a:spcPts val="0"/>
              </a:spcAft>
              <a:buNone/>
            </a:pPr>
            <a:r>
              <a:rPr lang="en" sz="1600" b="1">
                <a:solidFill>
                  <a:srgbClr val="FFFFFF"/>
                </a:solidFill>
                <a:latin typeface="Calibri"/>
                <a:ea typeface="Calibri"/>
                <a:cs typeface="Calibri"/>
                <a:sym typeface="Calibri"/>
              </a:rPr>
              <a:t>5. Safety is inherent</a:t>
            </a:r>
            <a:endParaRPr sz="1600" b="1">
              <a:solidFill>
                <a:srgbClr val="FFFFFF"/>
              </a:solidFill>
              <a:latin typeface="Calibri"/>
              <a:ea typeface="Calibri"/>
              <a:cs typeface="Calibri"/>
              <a:sym typeface="Calibri"/>
            </a:endParaRPr>
          </a:p>
          <a:p>
            <a:pPr marL="0" marR="0" lvl="0" indent="0" algn="ctr" rtl="0">
              <a:spcBef>
                <a:spcPts val="0"/>
              </a:spcBef>
              <a:spcAft>
                <a:spcPts val="0"/>
              </a:spcAft>
              <a:buNone/>
            </a:pPr>
            <a:r>
              <a:rPr lang="en" sz="1200" b="1">
                <a:solidFill>
                  <a:srgbClr val="FFFFFF"/>
                </a:solidFill>
                <a:latin typeface="Calibri"/>
                <a:ea typeface="Calibri"/>
                <a:cs typeface="Calibri"/>
                <a:sym typeface="Calibri"/>
              </a:rPr>
              <a:t>EHS is fully integrated into the business</a:t>
            </a:r>
            <a:endParaRPr/>
          </a:p>
        </p:txBody>
      </p:sp>
      <p:cxnSp>
        <p:nvCxnSpPr>
          <p:cNvPr id="1107" name="Google Shape;1107;p185"/>
          <p:cNvCxnSpPr/>
          <p:nvPr/>
        </p:nvCxnSpPr>
        <p:spPr>
          <a:xfrm rot="10800000" flipH="1">
            <a:off x="636588" y="2090638"/>
            <a:ext cx="4464000" cy="2921100"/>
          </a:xfrm>
          <a:prstGeom prst="straightConnector1">
            <a:avLst/>
          </a:prstGeom>
          <a:noFill/>
          <a:ln w="38100" cap="flat" cmpd="sng">
            <a:solidFill>
              <a:srgbClr val="FFFFFF"/>
            </a:solidFill>
            <a:prstDash val="solid"/>
            <a:round/>
            <a:headEnd type="none" w="med" len="med"/>
            <a:tailEnd type="triangle" w="med" len="med"/>
          </a:ln>
        </p:spPr>
      </p:cxnSp>
      <p:cxnSp>
        <p:nvCxnSpPr>
          <p:cNvPr id="1108" name="Google Shape;1108;p185"/>
          <p:cNvCxnSpPr/>
          <p:nvPr/>
        </p:nvCxnSpPr>
        <p:spPr>
          <a:xfrm rot="10800000" flipH="1">
            <a:off x="3940175" y="3225788"/>
            <a:ext cx="4461000" cy="2922600"/>
          </a:xfrm>
          <a:prstGeom prst="straightConnector1">
            <a:avLst/>
          </a:prstGeom>
          <a:noFill/>
          <a:ln w="38100" cap="flat" cmpd="sng">
            <a:solidFill>
              <a:srgbClr val="FFFFFF"/>
            </a:solidFill>
            <a:prstDash val="solid"/>
            <a:round/>
            <a:headEnd type="none" w="med" len="med"/>
            <a:tailEnd type="triangle" w="med" len="med"/>
          </a:ln>
        </p:spPr>
      </p:cxnSp>
      <p:sp>
        <p:nvSpPr>
          <p:cNvPr id="1109" name="Google Shape;1109;p185"/>
          <p:cNvSpPr txBox="1"/>
          <p:nvPr/>
        </p:nvSpPr>
        <p:spPr>
          <a:xfrm>
            <a:off x="228600" y="1743133"/>
            <a:ext cx="1981200" cy="588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a:solidFill>
                  <a:srgbClr val="C00000"/>
                </a:solidFill>
                <a:latin typeface="Calibri"/>
                <a:ea typeface="Calibri"/>
                <a:cs typeface="Calibri"/>
                <a:sym typeface="Calibri"/>
              </a:rPr>
              <a:t>Increasingly Trustful</a:t>
            </a:r>
            <a:endParaRPr/>
          </a:p>
        </p:txBody>
      </p:sp>
      <p:sp>
        <p:nvSpPr>
          <p:cNvPr id="1110" name="Google Shape;1110;p185"/>
          <p:cNvSpPr/>
          <p:nvPr/>
        </p:nvSpPr>
        <p:spPr>
          <a:xfrm>
            <a:off x="6857999" y="5594350"/>
            <a:ext cx="1898700" cy="8283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 sz="2400" b="1">
                <a:solidFill>
                  <a:srgbClr val="C00000"/>
                </a:solidFill>
                <a:latin typeface="Calibri"/>
                <a:ea typeface="Calibri"/>
                <a:cs typeface="Calibri"/>
                <a:sym typeface="Calibri"/>
              </a:rPr>
              <a:t>Increasingly Accountable</a:t>
            </a:r>
            <a:endParaRPr/>
          </a:p>
        </p:txBody>
      </p:sp>
      <p:cxnSp>
        <p:nvCxnSpPr>
          <p:cNvPr id="1111" name="Google Shape;1111;p185"/>
          <p:cNvCxnSpPr/>
          <p:nvPr/>
        </p:nvCxnSpPr>
        <p:spPr>
          <a:xfrm rot="10800000" flipH="1">
            <a:off x="3409663" y="2581229"/>
            <a:ext cx="5347200" cy="3520200"/>
          </a:xfrm>
          <a:prstGeom prst="straightConnector1">
            <a:avLst/>
          </a:prstGeom>
          <a:noFill/>
          <a:ln w="38100" cap="flat" cmpd="sng">
            <a:solidFill>
              <a:schemeClr val="dk1"/>
            </a:solidFill>
            <a:prstDash val="solid"/>
            <a:round/>
            <a:headEnd type="none" w="med" len="med"/>
            <a:tailEnd type="triangle" w="lg" len="lg"/>
          </a:ln>
        </p:spPr>
      </p:cxnSp>
      <p:cxnSp>
        <p:nvCxnSpPr>
          <p:cNvPr id="1112" name="Google Shape;1112;p185"/>
          <p:cNvCxnSpPr/>
          <p:nvPr/>
        </p:nvCxnSpPr>
        <p:spPr>
          <a:xfrm rot="10800000" flipH="1">
            <a:off x="1000184" y="1742695"/>
            <a:ext cx="5097300" cy="3119400"/>
          </a:xfrm>
          <a:prstGeom prst="straightConnector1">
            <a:avLst/>
          </a:prstGeom>
          <a:noFill/>
          <a:ln w="38100" cap="flat" cmpd="sng">
            <a:solidFill>
              <a:schemeClr val="dk1"/>
            </a:solidFill>
            <a:prstDash val="solid"/>
            <a:round/>
            <a:headEnd type="none" w="med" len="med"/>
            <a:tailEnd type="triangle" w="lg" len="lg"/>
          </a:ln>
        </p:spPr>
      </p:cxnSp>
      <p:sp>
        <p:nvSpPr>
          <p:cNvPr id="1113" name="Google Shape;1113;p185"/>
          <p:cNvSpPr/>
          <p:nvPr/>
        </p:nvSpPr>
        <p:spPr>
          <a:xfrm>
            <a:off x="76921" y="4181676"/>
            <a:ext cx="1508100" cy="6438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 sz="1200" b="1">
                <a:solidFill>
                  <a:schemeClr val="dk2"/>
                </a:solidFill>
                <a:latin typeface="Calibri"/>
                <a:ea typeface="Calibri"/>
                <a:cs typeface="Calibri"/>
                <a:sym typeface="Calibri"/>
              </a:rPr>
              <a:t>“I do not know how to keep myself safe at work”</a:t>
            </a:r>
            <a:endParaRPr sz="1200" b="1">
              <a:solidFill>
                <a:schemeClr val="dk2"/>
              </a:solidFill>
              <a:latin typeface="Calibri"/>
              <a:ea typeface="Calibri"/>
              <a:cs typeface="Calibri"/>
              <a:sym typeface="Calibri"/>
            </a:endParaRPr>
          </a:p>
        </p:txBody>
      </p:sp>
      <p:sp>
        <p:nvSpPr>
          <p:cNvPr id="1114" name="Google Shape;1114;p185"/>
          <p:cNvSpPr/>
          <p:nvPr/>
        </p:nvSpPr>
        <p:spPr>
          <a:xfrm>
            <a:off x="3399630" y="1934550"/>
            <a:ext cx="1508100" cy="8283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 sz="1200" b="1">
                <a:solidFill>
                  <a:schemeClr val="dk2"/>
                </a:solidFill>
                <a:latin typeface="Calibri"/>
                <a:ea typeface="Calibri"/>
                <a:cs typeface="Calibri"/>
                <a:sym typeface="Calibri"/>
              </a:rPr>
              <a:t>“I say something when I see unsafe behaviours or conditions”</a:t>
            </a:r>
            <a:endParaRPr sz="1200" b="1">
              <a:solidFill>
                <a:schemeClr val="dk2"/>
              </a:solidFill>
              <a:latin typeface="Calibri"/>
              <a:ea typeface="Calibri"/>
              <a:cs typeface="Calibri"/>
              <a:sym typeface="Calibri"/>
            </a:endParaRPr>
          </a:p>
        </p:txBody>
      </p:sp>
      <p:sp>
        <p:nvSpPr>
          <p:cNvPr id="1115" name="Google Shape;1115;p185"/>
          <p:cNvSpPr/>
          <p:nvPr/>
        </p:nvSpPr>
        <p:spPr>
          <a:xfrm>
            <a:off x="4576271" y="5707717"/>
            <a:ext cx="1447800" cy="4539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 sz="2400" b="1">
                <a:solidFill>
                  <a:schemeClr val="dk2"/>
                </a:solidFill>
                <a:latin typeface="Calibri"/>
                <a:ea typeface="Calibri"/>
                <a:cs typeface="Calibri"/>
                <a:sym typeface="Calibri"/>
              </a:rPr>
              <a:t>Plan</a:t>
            </a:r>
            <a:endParaRPr/>
          </a:p>
        </p:txBody>
      </p:sp>
      <p:sp>
        <p:nvSpPr>
          <p:cNvPr id="1116" name="Google Shape;1116;p185"/>
          <p:cNvSpPr/>
          <p:nvPr/>
        </p:nvSpPr>
        <p:spPr>
          <a:xfrm>
            <a:off x="5201546" y="5106622"/>
            <a:ext cx="1040700" cy="4590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 sz="2400" b="1">
                <a:solidFill>
                  <a:schemeClr val="dk2"/>
                </a:solidFill>
                <a:latin typeface="Calibri"/>
                <a:ea typeface="Calibri"/>
                <a:cs typeface="Calibri"/>
                <a:sym typeface="Calibri"/>
              </a:rPr>
              <a:t>Do</a:t>
            </a:r>
            <a:endParaRPr sz="2400" b="1">
              <a:solidFill>
                <a:schemeClr val="dk2"/>
              </a:solidFill>
              <a:latin typeface="Calibri"/>
              <a:ea typeface="Calibri"/>
              <a:cs typeface="Calibri"/>
              <a:sym typeface="Calibri"/>
            </a:endParaRPr>
          </a:p>
        </p:txBody>
      </p:sp>
      <p:sp>
        <p:nvSpPr>
          <p:cNvPr id="1117" name="Google Shape;1117;p185"/>
          <p:cNvSpPr/>
          <p:nvPr/>
        </p:nvSpPr>
        <p:spPr>
          <a:xfrm>
            <a:off x="7807367" y="3362768"/>
            <a:ext cx="1072500" cy="4590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 sz="2400" b="1">
                <a:solidFill>
                  <a:schemeClr val="dk2"/>
                </a:solidFill>
                <a:latin typeface="Calibri"/>
                <a:ea typeface="Calibri"/>
                <a:cs typeface="Calibri"/>
                <a:sym typeface="Calibri"/>
              </a:rPr>
              <a:t>Act</a:t>
            </a:r>
            <a:endParaRPr sz="2400" b="1">
              <a:solidFill>
                <a:schemeClr val="dk2"/>
              </a:solidFill>
              <a:latin typeface="Calibri"/>
              <a:ea typeface="Calibri"/>
              <a:cs typeface="Calibri"/>
              <a:sym typeface="Calibri"/>
            </a:endParaRPr>
          </a:p>
        </p:txBody>
      </p:sp>
      <p:sp>
        <p:nvSpPr>
          <p:cNvPr id="1118" name="Google Shape;1118;p185"/>
          <p:cNvSpPr/>
          <p:nvPr/>
        </p:nvSpPr>
        <p:spPr>
          <a:xfrm>
            <a:off x="6957927" y="4045024"/>
            <a:ext cx="1628100" cy="4590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 sz="2400" b="1">
                <a:solidFill>
                  <a:schemeClr val="dk2"/>
                </a:solidFill>
                <a:latin typeface="Calibri"/>
                <a:ea typeface="Calibri"/>
                <a:cs typeface="Calibri"/>
                <a:sym typeface="Calibri"/>
              </a:rPr>
              <a:t>Check</a:t>
            </a:r>
            <a:endParaRPr sz="2400" b="1">
              <a:solidFill>
                <a:schemeClr val="dk2"/>
              </a:solidFill>
              <a:latin typeface="Calibri"/>
              <a:ea typeface="Calibri"/>
              <a:cs typeface="Calibri"/>
              <a:sym typeface="Calibri"/>
            </a:endParaRPr>
          </a:p>
        </p:txBody>
      </p:sp>
      <p:sp>
        <p:nvSpPr>
          <p:cNvPr id="1119" name="Google Shape;1119;p185"/>
          <p:cNvSpPr txBox="1">
            <a:spLocks noGrp="1"/>
          </p:cNvSpPr>
          <p:nvPr>
            <p:ph type="title"/>
          </p:nvPr>
        </p:nvSpPr>
        <p:spPr>
          <a:xfrm>
            <a:off x="290945" y="365125"/>
            <a:ext cx="8645100" cy="11256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3200"/>
              <a:buFont typeface="Encode Sans Black"/>
              <a:buNone/>
            </a:pPr>
            <a:r>
              <a:rPr lang="en" sz="3200" b="0" i="0" u="none" strike="noStrike" cap="none">
                <a:solidFill>
                  <a:schemeClr val="dk1"/>
                </a:solidFill>
                <a:latin typeface="Encode Sans Black"/>
                <a:ea typeface="Encode Sans Black"/>
                <a:cs typeface="Encode Sans Black"/>
                <a:sym typeface="Encode Sans Black"/>
              </a:rPr>
              <a:t>ACHIEVING A CULTURE OF SAFETY</a:t>
            </a:r>
            <a:endParaRPr sz="3200" b="0" i="0" u="none" strike="noStrike" cap="none">
              <a:solidFill>
                <a:schemeClr val="dk1"/>
              </a:solidFill>
              <a:latin typeface="Encode Sans Black"/>
              <a:ea typeface="Encode Sans Black"/>
              <a:cs typeface="Encode Sans Black"/>
              <a:sym typeface="Encode Sans Black"/>
            </a:endParaRPr>
          </a:p>
        </p:txBody>
      </p:sp>
      <p:sp>
        <p:nvSpPr>
          <p:cNvPr id="1120" name="Google Shape;1120;p185"/>
          <p:cNvSpPr/>
          <p:nvPr/>
        </p:nvSpPr>
        <p:spPr>
          <a:xfrm>
            <a:off x="3006091" y="3399989"/>
            <a:ext cx="3389100" cy="1123500"/>
          </a:xfrm>
          <a:prstGeom prst="ellipse">
            <a:avLst/>
          </a:prstGeom>
          <a:noFill/>
          <a:ln w="25400" cap="flat" cmpd="sng">
            <a:solidFill>
              <a:srgbClr val="48298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1" name="Google Shape;1121;p185"/>
          <p:cNvSpPr/>
          <p:nvPr/>
        </p:nvSpPr>
        <p:spPr>
          <a:xfrm>
            <a:off x="2264087" y="2563519"/>
            <a:ext cx="1508100" cy="6438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 sz="1200" b="1">
                <a:solidFill>
                  <a:schemeClr val="dk2"/>
                </a:solidFill>
                <a:latin typeface="Calibri"/>
                <a:ea typeface="Calibri"/>
                <a:cs typeface="Calibri"/>
                <a:sym typeface="Calibri"/>
              </a:rPr>
              <a:t>“I know what to do and have resources to keep myself safe”</a:t>
            </a:r>
            <a:endParaRPr sz="1200" b="1">
              <a:solidFill>
                <a:schemeClr val="dk2"/>
              </a:solidFill>
              <a:latin typeface="Calibri"/>
              <a:ea typeface="Calibri"/>
              <a:cs typeface="Calibri"/>
              <a:sym typeface="Calibri"/>
            </a:endParaRPr>
          </a:p>
        </p:txBody>
      </p:sp>
      <p:sp>
        <p:nvSpPr>
          <p:cNvPr id="1122" name="Google Shape;1122;p185"/>
          <p:cNvSpPr/>
          <p:nvPr/>
        </p:nvSpPr>
        <p:spPr>
          <a:xfrm>
            <a:off x="839848" y="3135635"/>
            <a:ext cx="1876800" cy="8598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 sz="1200" b="1">
                <a:solidFill>
                  <a:schemeClr val="dk2"/>
                </a:solidFill>
                <a:latin typeface="Calibri"/>
                <a:ea typeface="Calibri"/>
                <a:cs typeface="Calibri"/>
                <a:sym typeface="Calibri"/>
              </a:rPr>
              <a:t>“I know what to do to keep safe but do not have resources or safety is the Safety Officer’s job”</a:t>
            </a:r>
            <a:endParaRPr sz="1200" b="1">
              <a:solidFill>
                <a:schemeClr val="dk2"/>
              </a:solidFill>
              <a:latin typeface="Calibri"/>
              <a:ea typeface="Calibri"/>
              <a:cs typeface="Calibri"/>
              <a:sym typeface="Calibri"/>
            </a:endParaRPr>
          </a:p>
        </p:txBody>
      </p:sp>
      <p:sp>
        <p:nvSpPr>
          <p:cNvPr id="1123" name="Google Shape;1123;p185"/>
          <p:cNvSpPr/>
          <p:nvPr/>
        </p:nvSpPr>
        <p:spPr>
          <a:xfrm>
            <a:off x="4346575" y="1491480"/>
            <a:ext cx="1508100" cy="4590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 sz="1200" b="1">
                <a:solidFill>
                  <a:schemeClr val="dk2"/>
                </a:solidFill>
                <a:latin typeface="Calibri"/>
                <a:ea typeface="Calibri"/>
                <a:cs typeface="Calibri"/>
                <a:sym typeface="Calibri"/>
              </a:rPr>
              <a:t>“Safety is shared by Everyone”</a:t>
            </a:r>
            <a:endParaRPr sz="1200" b="1">
              <a:solidFill>
                <a:schemeClr val="dk2"/>
              </a:solidFill>
              <a:latin typeface="Calibri"/>
              <a:ea typeface="Calibri"/>
              <a:cs typeface="Calibri"/>
              <a:sym typeface="Calibri"/>
            </a:endParaRPr>
          </a:p>
        </p:txBody>
      </p:sp>
      <p:sp>
        <p:nvSpPr>
          <p:cNvPr id="1124" name="Google Shape;1124;p185"/>
          <p:cNvSpPr/>
          <p:nvPr/>
        </p:nvSpPr>
        <p:spPr>
          <a:xfrm>
            <a:off x="6957927" y="4612558"/>
            <a:ext cx="1855800" cy="924600"/>
          </a:xfrm>
          <a:prstGeom prst="rect">
            <a:avLst/>
          </a:prstGeom>
          <a:solidFill>
            <a:srgbClr val="D4AD53"/>
          </a:solidFill>
          <a:ln w="9525" cap="flat" cmpd="sng">
            <a:solidFill>
              <a:srgbClr val="B09BDC"/>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800">
                <a:solidFill>
                  <a:srgbClr val="251641"/>
                </a:solidFill>
                <a:latin typeface="Calibri"/>
                <a:ea typeface="Calibri"/>
                <a:cs typeface="Calibri"/>
                <a:sym typeface="Calibri"/>
              </a:rPr>
              <a:t>Programs are Compliant</a:t>
            </a:r>
            <a:endParaRPr/>
          </a:p>
          <a:p>
            <a:pPr marL="0" marR="0" lvl="0" indent="0" algn="ctr" rtl="0">
              <a:spcBef>
                <a:spcPts val="0"/>
              </a:spcBef>
              <a:spcAft>
                <a:spcPts val="0"/>
              </a:spcAft>
              <a:buNone/>
            </a:pPr>
            <a:r>
              <a:rPr lang="en" sz="1800">
                <a:solidFill>
                  <a:srgbClr val="251641"/>
                </a:solidFill>
                <a:latin typeface="Calibri"/>
                <a:ea typeface="Calibri"/>
                <a:cs typeface="Calibri"/>
                <a:sym typeface="Calibri"/>
              </a:rPr>
              <a:t>7 elements</a:t>
            </a:r>
            <a:endParaRPr sz="1800">
              <a:solidFill>
                <a:srgbClr val="25164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186"/>
          <p:cNvSpPr txBox="1">
            <a:spLocks noGrp="1"/>
          </p:cNvSpPr>
          <p:nvPr>
            <p:ph type="body" idx="1"/>
          </p:nvPr>
        </p:nvSpPr>
        <p:spPr>
          <a:xfrm>
            <a:off x="659305" y="1736725"/>
            <a:ext cx="8076900" cy="4015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Email to PIs and lab managers who work with biological agents</a:t>
            </a:r>
            <a:endParaRPr/>
          </a:p>
          <a:p>
            <a:pPr marL="342900" marR="0" lvl="0" indent="-342900" algn="l" rtl="0">
              <a:lnSpc>
                <a:spcPct val="100000"/>
              </a:lnSpc>
              <a:spcBef>
                <a:spcPts val="48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Discuss biosafety in your departments and labs</a:t>
            </a:r>
            <a:endParaRPr sz="2400" b="1" i="0" u="none" strike="noStrike" cap="none">
              <a:solidFill>
                <a:schemeClr val="dk1"/>
              </a:solidFill>
              <a:latin typeface="Calibri"/>
              <a:ea typeface="Calibri"/>
              <a:cs typeface="Calibri"/>
              <a:sym typeface="Calibri"/>
            </a:endParaRPr>
          </a:p>
          <a:p>
            <a:pPr marL="342900" marR="0" lvl="0" indent="-342900" algn="l" rtl="0">
              <a:lnSpc>
                <a:spcPct val="100000"/>
              </a:lnSpc>
              <a:spcBef>
                <a:spcPts val="48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Share article “promote a culture of safety in your lab” on EH&amp;S website</a:t>
            </a:r>
            <a:endParaRPr/>
          </a:p>
          <a:p>
            <a:pPr marL="342900" marR="0" lvl="0" indent="-342900" algn="l" rtl="0">
              <a:lnSpc>
                <a:spcPct val="100000"/>
              </a:lnSpc>
              <a:spcBef>
                <a:spcPts val="48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Link to the article on Office of Research </a:t>
            </a:r>
            <a:endParaRPr/>
          </a:p>
          <a:p>
            <a:pPr marL="0" marR="0" lvl="0" indent="0" algn="l" rtl="0">
              <a:lnSpc>
                <a:spcPct val="100000"/>
              </a:lnSpc>
              <a:spcBef>
                <a:spcPts val="480"/>
              </a:spcBef>
              <a:spcAft>
                <a:spcPts val="0"/>
              </a:spcAft>
              <a:buClr>
                <a:schemeClr val="dk1"/>
              </a:buClr>
              <a:buSzPts val="2400"/>
              <a:buFont typeface="Arial"/>
              <a:buNone/>
            </a:pPr>
            <a:r>
              <a:rPr lang="en" sz="2400" b="1" i="0" u="none" strike="noStrike" cap="none">
                <a:solidFill>
                  <a:schemeClr val="dk1"/>
                </a:solidFill>
                <a:latin typeface="Calibri"/>
                <a:ea typeface="Calibri"/>
                <a:cs typeface="Calibri"/>
                <a:sym typeface="Calibri"/>
              </a:rPr>
              <a:t>     website</a:t>
            </a:r>
            <a:endParaRPr sz="2400" b="1" i="0" u="none" strike="noStrike" cap="none">
              <a:solidFill>
                <a:schemeClr val="dk1"/>
              </a:solidFill>
              <a:latin typeface="Calibri"/>
              <a:ea typeface="Calibri"/>
              <a:cs typeface="Calibri"/>
              <a:sym typeface="Calibri"/>
            </a:endParaRPr>
          </a:p>
          <a:p>
            <a:pPr marL="0" marR="0" lvl="0" indent="0" algn="l" rtl="0">
              <a:lnSpc>
                <a:spcPct val="100000"/>
              </a:lnSpc>
              <a:spcBef>
                <a:spcPts val="480"/>
              </a:spcBef>
              <a:spcAft>
                <a:spcPts val="0"/>
              </a:spcAft>
              <a:buClr>
                <a:schemeClr val="dk1"/>
              </a:buClr>
              <a:buSzPts val="2400"/>
              <a:buFont typeface="Arial"/>
              <a:buNone/>
            </a:pPr>
            <a:endParaRPr sz="2400" b="1" i="0" u="none" strike="noStrike" cap="none">
              <a:solidFill>
                <a:schemeClr val="dk1"/>
              </a:solidFill>
              <a:latin typeface="Calibri"/>
              <a:ea typeface="Calibri"/>
              <a:cs typeface="Calibri"/>
              <a:sym typeface="Calibri"/>
            </a:endParaRPr>
          </a:p>
          <a:p>
            <a:pPr marL="0" marR="0" lvl="0" indent="0" algn="l" rtl="0">
              <a:lnSpc>
                <a:spcPct val="100000"/>
              </a:lnSpc>
              <a:spcBef>
                <a:spcPts val="480"/>
              </a:spcBef>
              <a:spcAft>
                <a:spcPts val="0"/>
              </a:spcAft>
              <a:buClr>
                <a:schemeClr val="dk1"/>
              </a:buClr>
              <a:buSzPts val="2400"/>
              <a:buFont typeface="Arial"/>
              <a:buNone/>
            </a:pPr>
            <a:endParaRPr sz="2400" b="1" i="0" u="none" strike="noStrike" cap="none">
              <a:solidFill>
                <a:schemeClr val="dk1"/>
              </a:solidFill>
              <a:latin typeface="Calibri"/>
              <a:ea typeface="Calibri"/>
              <a:cs typeface="Calibri"/>
              <a:sym typeface="Calibri"/>
            </a:endParaRPr>
          </a:p>
          <a:p>
            <a:pPr marL="0" marR="0" lvl="0" indent="0" algn="l" rtl="0">
              <a:lnSpc>
                <a:spcPct val="100000"/>
              </a:lnSpc>
              <a:spcBef>
                <a:spcPts val="480"/>
              </a:spcBef>
              <a:spcAft>
                <a:spcPts val="0"/>
              </a:spcAft>
              <a:buClr>
                <a:schemeClr val="dk1"/>
              </a:buClr>
              <a:buSzPts val="2400"/>
              <a:buFont typeface="Arial"/>
              <a:buNone/>
            </a:pPr>
            <a:endParaRPr sz="2400" b="1" i="0" u="none" strike="noStrike" cap="none">
              <a:solidFill>
                <a:schemeClr val="dk1"/>
              </a:solidFill>
              <a:latin typeface="Calibri"/>
              <a:ea typeface="Calibri"/>
              <a:cs typeface="Calibri"/>
              <a:sym typeface="Calibri"/>
            </a:endParaRPr>
          </a:p>
          <a:p>
            <a:pPr marL="342900" marR="0" lvl="0" indent="-190500" algn="l" rtl="0">
              <a:lnSpc>
                <a:spcPct val="100000"/>
              </a:lnSpc>
              <a:spcBef>
                <a:spcPts val="480"/>
              </a:spcBef>
              <a:spcAft>
                <a:spcPts val="0"/>
              </a:spcAft>
              <a:buClr>
                <a:schemeClr val="dk1"/>
              </a:buClr>
              <a:buSzPts val="2400"/>
              <a:buFont typeface="Arial"/>
              <a:buNone/>
            </a:pPr>
            <a:endParaRPr sz="2400" b="1" i="0" u="none" strike="noStrike" cap="none">
              <a:solidFill>
                <a:schemeClr val="dk1"/>
              </a:solidFill>
              <a:latin typeface="Calibri"/>
              <a:ea typeface="Calibri"/>
              <a:cs typeface="Calibri"/>
              <a:sym typeface="Calibri"/>
            </a:endParaRPr>
          </a:p>
        </p:txBody>
      </p:sp>
      <p:sp>
        <p:nvSpPr>
          <p:cNvPr id="1130" name="Google Shape;1130;p186"/>
          <p:cNvSpPr txBox="1">
            <a:spLocks noGrp="1"/>
          </p:cNvSpPr>
          <p:nvPr>
            <p:ph type="body" idx="2"/>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000"/>
              <a:buFont typeface="Arial"/>
              <a:buNone/>
            </a:pPr>
            <a:r>
              <a:rPr lang="en" sz="3000" b="0" i="0" u="none" strike="noStrike" cap="none">
                <a:solidFill>
                  <a:schemeClr val="dk1"/>
                </a:solidFill>
                <a:latin typeface="Encode Sans Black"/>
                <a:ea typeface="Encode Sans Black"/>
                <a:cs typeface="Encode Sans Black"/>
                <a:sym typeface="Encode Sans Black"/>
              </a:rPr>
              <a:t>HELP PROMOTE BIOSAFETY MONTH</a:t>
            </a:r>
            <a:endParaRPr sz="3000" b="0" i="0" u="none" strike="noStrike" cap="none">
              <a:solidFill>
                <a:schemeClr val="dk1"/>
              </a:solidFill>
              <a:latin typeface="Encode Sans Black"/>
              <a:ea typeface="Encode Sans Black"/>
              <a:cs typeface="Encode Sans Black"/>
              <a:sym typeface="Encode Sans Black"/>
            </a:endParaRPr>
          </a:p>
        </p:txBody>
      </p:sp>
      <p:pic>
        <p:nvPicPr>
          <p:cNvPr id="1131" name="Google Shape;1131;p186"/>
          <p:cNvPicPr preferRelativeResize="0"/>
          <p:nvPr/>
        </p:nvPicPr>
        <p:blipFill rotWithShape="1">
          <a:blip r:embed="rId3">
            <a:alphaModFix/>
          </a:blip>
          <a:srcRect/>
          <a:stretch/>
        </p:blipFill>
        <p:spPr>
          <a:xfrm>
            <a:off x="5226141" y="3566080"/>
            <a:ext cx="3079028" cy="236058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187"/>
          <p:cNvSpPr txBox="1">
            <a:spLocks noGrp="1"/>
          </p:cNvSpPr>
          <p:nvPr>
            <p:ph type="body" idx="1"/>
          </p:nvPr>
        </p:nvSpPr>
        <p:spPr>
          <a:xfrm>
            <a:off x="250743" y="1581083"/>
            <a:ext cx="8076900" cy="4015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New EH&amp;S website</a:t>
            </a:r>
            <a:endParaRPr/>
          </a:p>
          <a:p>
            <a:pPr marL="342900" marR="0" lvl="0" indent="-342900" algn="l" rtl="0">
              <a:lnSpc>
                <a:spcPct val="100000"/>
              </a:lnSpc>
              <a:spcBef>
                <a:spcPts val="48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Online biological waste training</a:t>
            </a:r>
            <a:endParaRPr/>
          </a:p>
          <a:p>
            <a:pPr marL="342900" marR="0" lvl="0" indent="-342900" algn="l" rtl="0">
              <a:lnSpc>
                <a:spcPct val="100000"/>
              </a:lnSpc>
              <a:spcBef>
                <a:spcPts val="48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Sharps safety guidance</a:t>
            </a:r>
            <a:endParaRPr/>
          </a:p>
          <a:p>
            <a:pPr marL="342900" marR="0" lvl="0" indent="-342900" algn="l" rtl="0">
              <a:lnSpc>
                <a:spcPct val="100000"/>
              </a:lnSpc>
              <a:spcBef>
                <a:spcPts val="48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New IBC Coordinator and Biosafety Officer</a:t>
            </a:r>
            <a:endParaRPr/>
          </a:p>
        </p:txBody>
      </p:sp>
      <p:sp>
        <p:nvSpPr>
          <p:cNvPr id="1138" name="Google Shape;1138;p187"/>
          <p:cNvSpPr txBox="1">
            <a:spLocks noGrp="1"/>
          </p:cNvSpPr>
          <p:nvPr>
            <p:ph type="body" idx="2"/>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000"/>
              <a:buFont typeface="Arial"/>
              <a:buNone/>
            </a:pPr>
            <a:r>
              <a:rPr lang="en" sz="2400" b="0" i="0" u="none" strike="noStrike" cap="none">
                <a:solidFill>
                  <a:schemeClr val="dk1"/>
                </a:solidFill>
                <a:latin typeface="Encode Sans Black"/>
                <a:ea typeface="Encode Sans Black"/>
                <a:cs typeface="Encode Sans Black"/>
                <a:sym typeface="Encode Sans Black"/>
              </a:rPr>
              <a:t>2018 EH&amp;S AND IBC BIOSAFETY UPDATES</a:t>
            </a:r>
            <a:endParaRPr sz="2400" b="0" i="0" u="none" strike="noStrike" cap="none">
              <a:solidFill>
                <a:schemeClr val="dk1"/>
              </a:solidFill>
              <a:latin typeface="Encode Sans Black"/>
              <a:ea typeface="Encode Sans Black"/>
              <a:cs typeface="Encode Sans Black"/>
              <a:sym typeface="Encode Sans Black"/>
            </a:endParaRPr>
          </a:p>
        </p:txBody>
      </p:sp>
      <p:pic>
        <p:nvPicPr>
          <p:cNvPr id="1139" name="Google Shape;1139;p187"/>
          <p:cNvPicPr preferRelativeResize="0"/>
          <p:nvPr/>
        </p:nvPicPr>
        <p:blipFill rotWithShape="1">
          <a:blip r:embed="rId3">
            <a:alphaModFix/>
          </a:blip>
          <a:srcRect/>
          <a:stretch/>
        </p:blipFill>
        <p:spPr>
          <a:xfrm>
            <a:off x="5646936" y="4266248"/>
            <a:ext cx="2236717" cy="16755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88"/>
          <p:cNvSpPr txBox="1">
            <a:spLocks noGrp="1"/>
          </p:cNvSpPr>
          <p:nvPr>
            <p:ph type="body" idx="2"/>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000"/>
              <a:buFont typeface="Arial"/>
              <a:buNone/>
            </a:pPr>
            <a:r>
              <a:rPr lang="en" sz="3000" b="0" i="0" u="none" strike="noStrike" cap="none">
                <a:solidFill>
                  <a:schemeClr val="dk1"/>
                </a:solidFill>
                <a:latin typeface="Encode Sans Black"/>
                <a:ea typeface="Encode Sans Black"/>
                <a:cs typeface="Encode Sans Black"/>
                <a:sym typeface="Encode Sans Black"/>
              </a:rPr>
              <a:t>HAPPY BIOSAFETY MONTH!!</a:t>
            </a:r>
            <a:endParaRPr sz="3000" b="0" i="0" u="none" strike="noStrike" cap="none">
              <a:solidFill>
                <a:schemeClr val="dk1"/>
              </a:solidFill>
              <a:latin typeface="Encode Sans Black"/>
              <a:ea typeface="Encode Sans Black"/>
              <a:cs typeface="Encode Sans Black"/>
              <a:sym typeface="Encode Sans Black"/>
            </a:endParaRPr>
          </a:p>
        </p:txBody>
      </p:sp>
      <p:pic>
        <p:nvPicPr>
          <p:cNvPr id="1146" name="Google Shape;1146;p188"/>
          <p:cNvPicPr preferRelativeResize="0"/>
          <p:nvPr/>
        </p:nvPicPr>
        <p:blipFill rotWithShape="1">
          <a:blip r:embed="rId3">
            <a:alphaModFix/>
          </a:blip>
          <a:srcRect t="1361"/>
          <a:stretch/>
        </p:blipFill>
        <p:spPr>
          <a:xfrm>
            <a:off x="7113508" y="371510"/>
            <a:ext cx="1181339" cy="1170442"/>
          </a:xfrm>
          <a:prstGeom prst="rect">
            <a:avLst/>
          </a:prstGeom>
          <a:noFill/>
          <a:ln>
            <a:noFill/>
          </a:ln>
        </p:spPr>
      </p:pic>
      <p:sp>
        <p:nvSpPr>
          <p:cNvPr id="1147" name="Google Shape;1147;p188"/>
          <p:cNvSpPr/>
          <p:nvPr/>
        </p:nvSpPr>
        <p:spPr>
          <a:xfrm rot="-1001121">
            <a:off x="824348" y="2165964"/>
            <a:ext cx="7230535" cy="28621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6000" b="1">
                <a:solidFill>
                  <a:schemeClr val="dk1"/>
                </a:solidFill>
                <a:latin typeface="Encode Sans"/>
                <a:ea typeface="Encode Sans"/>
                <a:cs typeface="Encode Sans"/>
                <a:sym typeface="Encode Sans"/>
              </a:rPr>
              <a:t>Promoting a Culture </a:t>
            </a:r>
            <a:endParaRPr/>
          </a:p>
          <a:p>
            <a:pPr marL="0" marR="0" lvl="0" indent="0" algn="ctr" rtl="0">
              <a:spcBef>
                <a:spcPts val="0"/>
              </a:spcBef>
              <a:spcAft>
                <a:spcPts val="0"/>
              </a:spcAft>
              <a:buNone/>
            </a:pPr>
            <a:r>
              <a:rPr lang="en" sz="6000" b="1">
                <a:solidFill>
                  <a:schemeClr val="dk1"/>
                </a:solidFill>
                <a:latin typeface="Encode Sans"/>
                <a:ea typeface="Encode Sans"/>
                <a:cs typeface="Encode Sans"/>
                <a:sym typeface="Encode Sans"/>
              </a:rPr>
              <a:t>of Safety!!</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189"/>
          <p:cNvSpPr txBox="1">
            <a:spLocks noGrp="1"/>
          </p:cNvSpPr>
          <p:nvPr>
            <p:ph type="body" idx="1"/>
          </p:nvPr>
        </p:nvSpPr>
        <p:spPr>
          <a:xfrm>
            <a:off x="659305" y="1736725"/>
            <a:ext cx="8076900" cy="4422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EH&amp;S website: </a:t>
            </a:r>
            <a:r>
              <a:rPr lang="en" sz="2400" b="1" i="0" u="sng" strike="noStrike" cap="none">
                <a:solidFill>
                  <a:srgbClr val="0000FF"/>
                </a:solidFill>
                <a:latin typeface="Calibri"/>
                <a:ea typeface="Calibri"/>
                <a:cs typeface="Calibri"/>
                <a:sym typeface="Calibri"/>
                <a:hlinkClick r:id="rId3"/>
              </a:rPr>
              <a:t>www.ehs.washington.edu</a:t>
            </a:r>
            <a:endParaRPr/>
          </a:p>
          <a:p>
            <a:pPr marL="742950" marR="0" lvl="1" indent="-285750" algn="l" rtl="0">
              <a:lnSpc>
                <a:spcPct val="100000"/>
              </a:lnSpc>
              <a:spcBef>
                <a:spcPts val="400"/>
              </a:spcBef>
              <a:spcAft>
                <a:spcPts val="0"/>
              </a:spcAft>
              <a:buClr>
                <a:schemeClr val="accent1"/>
              </a:buClr>
              <a:buSzPts val="2000"/>
              <a:buFont typeface="Arial"/>
              <a:buChar char="–"/>
            </a:pPr>
            <a:r>
              <a:rPr lang="en" sz="2000" b="1" i="0" u="none" strike="noStrike" cap="none">
                <a:solidFill>
                  <a:schemeClr val="accent1"/>
                </a:solidFill>
                <a:latin typeface="Calibri"/>
                <a:ea typeface="Calibri"/>
                <a:cs typeface="Calibri"/>
                <a:sym typeface="Calibri"/>
              </a:rPr>
              <a:t>Biological Safety and Biohazardous Waste</a:t>
            </a:r>
            <a:endParaRPr/>
          </a:p>
          <a:p>
            <a:pPr marL="742950" marR="0" lvl="1" indent="-285750" algn="l" rtl="0">
              <a:lnSpc>
                <a:spcPct val="100000"/>
              </a:lnSpc>
              <a:spcBef>
                <a:spcPts val="400"/>
              </a:spcBef>
              <a:spcAft>
                <a:spcPts val="0"/>
              </a:spcAft>
              <a:buClr>
                <a:schemeClr val="accent1"/>
              </a:buClr>
              <a:buSzPts val="2000"/>
              <a:buFont typeface="Arial"/>
              <a:buChar char="–"/>
            </a:pPr>
            <a:r>
              <a:rPr lang="en" sz="2000" b="1" i="0" u="none" strike="noStrike" cap="none">
                <a:solidFill>
                  <a:schemeClr val="accent1"/>
                </a:solidFill>
                <a:latin typeface="Calibri"/>
                <a:ea typeface="Calibri"/>
                <a:cs typeface="Calibri"/>
                <a:sym typeface="Calibri"/>
              </a:rPr>
              <a:t>Exposure Response Poster</a:t>
            </a:r>
            <a:endParaRPr/>
          </a:p>
          <a:p>
            <a:pPr marL="742950" marR="0" lvl="1" indent="-285750" algn="l" rtl="0">
              <a:lnSpc>
                <a:spcPct val="100000"/>
              </a:lnSpc>
              <a:spcBef>
                <a:spcPts val="400"/>
              </a:spcBef>
              <a:spcAft>
                <a:spcPts val="0"/>
              </a:spcAft>
              <a:buClr>
                <a:schemeClr val="accent1"/>
              </a:buClr>
              <a:buSzPts val="2000"/>
              <a:buFont typeface="Arial"/>
              <a:buChar char="–"/>
            </a:pPr>
            <a:r>
              <a:rPr lang="en" sz="2000" b="1" i="0" u="none" strike="noStrike" cap="none">
                <a:solidFill>
                  <a:schemeClr val="accent1"/>
                </a:solidFill>
                <a:latin typeface="Calibri"/>
                <a:ea typeface="Calibri"/>
                <a:cs typeface="Calibri"/>
                <a:sym typeface="Calibri"/>
              </a:rPr>
              <a:t>Sharps Safety in Research</a:t>
            </a:r>
            <a:endParaRPr/>
          </a:p>
          <a:p>
            <a:pPr marL="742950" marR="0" lvl="1" indent="-285750" algn="l" rtl="0">
              <a:lnSpc>
                <a:spcPct val="100000"/>
              </a:lnSpc>
              <a:spcBef>
                <a:spcPts val="400"/>
              </a:spcBef>
              <a:spcAft>
                <a:spcPts val="0"/>
              </a:spcAft>
              <a:buClr>
                <a:schemeClr val="accent1"/>
              </a:buClr>
              <a:buSzPts val="2000"/>
              <a:buFont typeface="Arial"/>
              <a:buChar char="–"/>
            </a:pPr>
            <a:r>
              <a:rPr lang="en" sz="2000" b="1" i="0" u="none" strike="noStrike" cap="none">
                <a:solidFill>
                  <a:schemeClr val="accent1"/>
                </a:solidFill>
                <a:latin typeface="Calibri"/>
                <a:ea typeface="Calibri"/>
                <a:cs typeface="Calibri"/>
                <a:sym typeface="Calibri"/>
              </a:rPr>
              <a:t>IBC webpage</a:t>
            </a:r>
            <a:endParaRPr/>
          </a:p>
          <a:p>
            <a:pPr marL="742950" marR="0" lvl="1" indent="-285750" algn="l" rtl="0">
              <a:lnSpc>
                <a:spcPct val="100000"/>
              </a:lnSpc>
              <a:spcBef>
                <a:spcPts val="400"/>
              </a:spcBef>
              <a:spcAft>
                <a:spcPts val="0"/>
              </a:spcAft>
              <a:buClr>
                <a:schemeClr val="accent1"/>
              </a:buClr>
              <a:buSzPts val="2000"/>
              <a:buFont typeface="Arial"/>
              <a:buChar char="–"/>
            </a:pPr>
            <a:r>
              <a:rPr lang="en" sz="2000" b="1" i="0" u="none" strike="noStrike" cap="none">
                <a:solidFill>
                  <a:schemeClr val="accent1"/>
                </a:solidFill>
                <a:latin typeface="Calibri"/>
                <a:ea typeface="Calibri"/>
                <a:cs typeface="Calibri"/>
                <a:sym typeface="Calibri"/>
              </a:rPr>
              <a:t>EH&amp;S Guide for Principal Investigators</a:t>
            </a:r>
            <a:endParaRPr/>
          </a:p>
          <a:p>
            <a:pPr marL="457200" marR="0" lvl="1" indent="0" algn="l" rtl="0">
              <a:lnSpc>
                <a:spcPct val="100000"/>
              </a:lnSpc>
              <a:spcBef>
                <a:spcPts val="200"/>
              </a:spcBef>
              <a:spcAft>
                <a:spcPts val="0"/>
              </a:spcAft>
              <a:buClr>
                <a:schemeClr val="dk1"/>
              </a:buClr>
              <a:buSzPts val="1000"/>
              <a:buFont typeface="Arial"/>
              <a:buNone/>
            </a:pPr>
            <a:endParaRPr sz="1000" b="1" i="0" u="none" strike="noStrike" cap="none">
              <a:solidFill>
                <a:schemeClr val="accent1"/>
              </a:solidFill>
              <a:latin typeface="Calibri"/>
              <a:ea typeface="Calibri"/>
              <a:cs typeface="Calibri"/>
              <a:sym typeface="Calibri"/>
            </a:endParaRPr>
          </a:p>
          <a:p>
            <a:pPr marL="342900" marR="0" lvl="0" indent="-342900" algn="l" rtl="0">
              <a:lnSpc>
                <a:spcPct val="100000"/>
              </a:lnSpc>
              <a:spcBef>
                <a:spcPts val="480"/>
              </a:spcBef>
              <a:spcAft>
                <a:spcPts val="0"/>
              </a:spcAft>
              <a:buClr>
                <a:schemeClr val="dk1"/>
              </a:buClr>
              <a:buSzPts val="2400"/>
              <a:buFont typeface="Arial"/>
              <a:buChar char="•"/>
            </a:pPr>
            <a:r>
              <a:rPr lang="en" sz="2400" b="1" i="0" u="none" strike="noStrike" cap="none">
                <a:solidFill>
                  <a:schemeClr val="dk1"/>
                </a:solidFill>
                <a:latin typeface="Calibri"/>
                <a:ea typeface="Calibri"/>
                <a:cs typeface="Calibri"/>
                <a:sym typeface="Calibri"/>
              </a:rPr>
              <a:t>NIH Office of Science Policy: </a:t>
            </a:r>
            <a:r>
              <a:rPr lang="en" sz="2200" b="1" i="0" u="sng" strike="noStrike" cap="none">
                <a:solidFill>
                  <a:srgbClr val="0000FF"/>
                </a:solidFill>
                <a:latin typeface="Calibri"/>
                <a:ea typeface="Calibri"/>
                <a:cs typeface="Calibri"/>
                <a:sym typeface="Calibri"/>
                <a:hlinkClick r:id="rId4"/>
              </a:rPr>
              <a:t>https://osp.od.nih.gov/</a:t>
            </a:r>
            <a:endParaRPr>
              <a:solidFill>
                <a:srgbClr val="0000FF"/>
              </a:solidFill>
            </a:endParaRPr>
          </a:p>
          <a:p>
            <a:pPr marL="342900" marR="0" lvl="0" indent="-279400" algn="l" rtl="0">
              <a:lnSpc>
                <a:spcPct val="100000"/>
              </a:lnSpc>
              <a:spcBef>
                <a:spcPts val="200"/>
              </a:spcBef>
              <a:spcAft>
                <a:spcPts val="0"/>
              </a:spcAft>
              <a:buClr>
                <a:schemeClr val="dk1"/>
              </a:buClr>
              <a:buSzPts val="1000"/>
              <a:buFont typeface="Arial"/>
              <a:buNone/>
            </a:pPr>
            <a:endParaRPr sz="1000" b="1" i="0" u="none" strike="noStrike" cap="none">
              <a:solidFill>
                <a:srgbClr val="9D7A27"/>
              </a:solidFill>
              <a:latin typeface="Calibri"/>
              <a:ea typeface="Calibri"/>
              <a:cs typeface="Calibri"/>
              <a:sym typeface="Calibri"/>
            </a:endParaRPr>
          </a:p>
          <a:p>
            <a:pPr marL="342900" marR="0" lvl="0" indent="-342900" algn="l" rtl="0">
              <a:lnSpc>
                <a:spcPct val="100000"/>
              </a:lnSpc>
              <a:spcBef>
                <a:spcPts val="480"/>
              </a:spcBef>
              <a:spcAft>
                <a:spcPts val="0"/>
              </a:spcAft>
              <a:buClr>
                <a:schemeClr val="accent1"/>
              </a:buClr>
              <a:buSzPts val="2400"/>
              <a:buFont typeface="Arial"/>
              <a:buChar char="•"/>
            </a:pPr>
            <a:r>
              <a:rPr lang="en" sz="2400" b="1" i="0" u="none" strike="noStrike" cap="none">
                <a:solidFill>
                  <a:schemeClr val="accent1"/>
                </a:solidFill>
                <a:latin typeface="Calibri"/>
                <a:ea typeface="Calibri"/>
                <a:cs typeface="Calibri"/>
                <a:sym typeface="Calibri"/>
              </a:rPr>
              <a:t>EH&amp;S Biosafety Contacts</a:t>
            </a:r>
            <a:endParaRPr/>
          </a:p>
          <a:p>
            <a:pPr marL="742950" marR="0" lvl="1" indent="-285750" algn="l" rtl="0">
              <a:lnSpc>
                <a:spcPct val="100000"/>
              </a:lnSpc>
              <a:spcBef>
                <a:spcPts val="400"/>
              </a:spcBef>
              <a:spcAft>
                <a:spcPts val="0"/>
              </a:spcAft>
              <a:buClr>
                <a:srgbClr val="9D7A27"/>
              </a:buClr>
              <a:buSzPts val="2000"/>
              <a:buFont typeface="Arial"/>
              <a:buChar char="–"/>
            </a:pPr>
            <a:r>
              <a:rPr lang="en" sz="2000" b="1" i="0" u="none" strike="noStrike" cap="none">
                <a:solidFill>
                  <a:srgbClr val="9D7A27"/>
                </a:solidFill>
                <a:latin typeface="Calibri"/>
                <a:ea typeface="Calibri"/>
                <a:cs typeface="Calibri"/>
                <a:sym typeface="Calibri"/>
              </a:rPr>
              <a:t>ehsbio@uw.edu</a:t>
            </a:r>
            <a:r>
              <a:rPr lang="en" sz="2000" b="1" i="0" u="none" strike="noStrike" cap="none">
                <a:solidFill>
                  <a:schemeClr val="accent1"/>
                </a:solidFill>
                <a:latin typeface="Calibri"/>
                <a:ea typeface="Calibri"/>
                <a:cs typeface="Calibri"/>
                <a:sym typeface="Calibri"/>
              </a:rPr>
              <a:t> or 206-221-5524 </a:t>
            </a:r>
            <a:endParaRPr sz="2000" b="1" i="0" u="none" strike="noStrike" cap="none">
              <a:solidFill>
                <a:schemeClr val="accent1"/>
              </a:solidFill>
              <a:latin typeface="Calibri"/>
              <a:ea typeface="Calibri"/>
              <a:cs typeface="Calibri"/>
              <a:sym typeface="Calibri"/>
            </a:endParaRPr>
          </a:p>
          <a:p>
            <a:pPr marL="742950" marR="0" lvl="1" indent="-158750" algn="l" rtl="0">
              <a:lnSpc>
                <a:spcPct val="100000"/>
              </a:lnSpc>
              <a:spcBef>
                <a:spcPts val="400"/>
              </a:spcBef>
              <a:spcAft>
                <a:spcPts val="0"/>
              </a:spcAft>
              <a:buClr>
                <a:schemeClr val="dk1"/>
              </a:buClr>
              <a:buSzPts val="2000"/>
              <a:buFont typeface="Arial"/>
              <a:buNone/>
            </a:pPr>
            <a:endParaRPr sz="2000" b="1" i="0" u="none" strike="noStrike" cap="none">
              <a:solidFill>
                <a:srgbClr val="9D7A27"/>
              </a:solidFill>
              <a:latin typeface="Calibri"/>
              <a:ea typeface="Calibri"/>
              <a:cs typeface="Calibri"/>
              <a:sym typeface="Calibri"/>
            </a:endParaRPr>
          </a:p>
          <a:p>
            <a:pPr marL="742950" marR="0" lvl="1" indent="-158750" algn="l" rtl="0">
              <a:lnSpc>
                <a:spcPct val="100000"/>
              </a:lnSpc>
              <a:spcBef>
                <a:spcPts val="400"/>
              </a:spcBef>
              <a:spcAft>
                <a:spcPts val="0"/>
              </a:spcAft>
              <a:buClr>
                <a:schemeClr val="dk1"/>
              </a:buClr>
              <a:buSzPts val="2000"/>
              <a:buFont typeface="Arial"/>
              <a:buNone/>
            </a:pPr>
            <a:endParaRPr sz="2000" b="1" i="0" u="none" strike="noStrike" cap="none">
              <a:solidFill>
                <a:schemeClr val="accent1"/>
              </a:solidFill>
              <a:latin typeface="Calibri"/>
              <a:ea typeface="Calibri"/>
              <a:cs typeface="Calibri"/>
              <a:sym typeface="Calibri"/>
            </a:endParaRPr>
          </a:p>
        </p:txBody>
      </p:sp>
      <p:sp>
        <p:nvSpPr>
          <p:cNvPr id="1153" name="Google Shape;1153;p189"/>
          <p:cNvSpPr txBox="1">
            <a:spLocks noGrp="1"/>
          </p:cNvSpPr>
          <p:nvPr>
            <p:ph type="body" idx="2"/>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000"/>
              <a:buFont typeface="Arial"/>
              <a:buNone/>
            </a:pPr>
            <a:r>
              <a:rPr lang="en" sz="3000" b="0" i="0" u="none" strike="noStrike" cap="none">
                <a:solidFill>
                  <a:schemeClr val="dk1"/>
                </a:solidFill>
                <a:latin typeface="Encode Sans Black"/>
                <a:ea typeface="Encode Sans Black"/>
                <a:cs typeface="Encode Sans Black"/>
                <a:sym typeface="Encode Sans Black"/>
              </a:rPr>
              <a:t>RESOURCES</a:t>
            </a:r>
            <a:endParaRPr sz="3000" b="0" i="0" u="none" strike="noStrike" cap="none">
              <a:solidFill>
                <a:schemeClr val="dk1"/>
              </a:solidFill>
              <a:latin typeface="Encode Sans Black"/>
              <a:ea typeface="Encode Sans Black"/>
              <a:cs typeface="Encode Sans Black"/>
              <a:sym typeface="Encode Sans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45"/>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Why?</a:t>
            </a:r>
            <a:endParaRPr/>
          </a:p>
        </p:txBody>
      </p:sp>
      <p:sp>
        <p:nvSpPr>
          <p:cNvPr id="825" name="Google Shape;825;p145"/>
          <p:cNvSpPr txBox="1">
            <a:spLocks noGrp="1"/>
          </p:cNvSpPr>
          <p:nvPr>
            <p:ph type="body" idx="2"/>
          </p:nvPr>
        </p:nvSpPr>
        <p:spPr>
          <a:xfrm>
            <a:off x="659300" y="1736725"/>
            <a:ext cx="8299800" cy="40155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2800"/>
              <a:t>Proposals ALWAYS take priority for reviewers on Teams A &amp; B.</a:t>
            </a:r>
            <a:endParaRPr sz="2800"/>
          </a:p>
          <a:p>
            <a:pPr marL="457200" lvl="0" indent="0" algn="l" rtl="0">
              <a:spcBef>
                <a:spcPts val="480"/>
              </a:spcBef>
              <a:spcAft>
                <a:spcPts val="0"/>
              </a:spcAft>
              <a:buNone/>
            </a:pPr>
            <a:endParaRPr/>
          </a:p>
          <a:p>
            <a:pPr marL="0" lvl="0" indent="0" algn="l" rtl="0">
              <a:spcBef>
                <a:spcPts val="480"/>
              </a:spcBef>
              <a:spcAft>
                <a:spcPts val="0"/>
              </a:spcAft>
              <a:buNone/>
            </a:pPr>
            <a:r>
              <a:rPr lang="en" sz="2800"/>
              <a:t>Allocating resources to the Contracts Team should help Bilateral Awards &amp; Non-Award Agreements get attention they need.</a:t>
            </a:r>
            <a:endParaRPr sz="2800"/>
          </a:p>
          <a:p>
            <a:pPr marL="0" lvl="0" indent="0" algn="l" rtl="0">
              <a:spcBef>
                <a:spcPts val="480"/>
              </a:spcBef>
              <a:spcAft>
                <a:spcPts val="0"/>
              </a:spcAft>
              <a:buNone/>
            </a:pPr>
            <a:endParaRPr sz="2800"/>
          </a:p>
          <a:p>
            <a:pPr marL="0" lvl="0" indent="0" algn="l" rtl="0">
              <a:spcBef>
                <a:spcPts val="480"/>
              </a:spcBef>
              <a:spcAft>
                <a:spcPts val="0"/>
              </a:spcAft>
              <a:buNone/>
            </a:pPr>
            <a:r>
              <a:rPr lang="en" sz="2800"/>
              <a:t>Take advantage of economies of scale.</a:t>
            </a:r>
            <a:endParaRPr sz="2800"/>
          </a:p>
          <a:p>
            <a:pPr marL="0" lvl="0" indent="0" algn="l" rtl="0">
              <a:spcBef>
                <a:spcPts val="480"/>
              </a:spcBef>
              <a:spcAft>
                <a:spcPts val="0"/>
              </a:spcAft>
              <a:buNone/>
            </a:pPr>
            <a:endParaRPr sz="2800"/>
          </a:p>
          <a:p>
            <a:pPr marL="0" lvl="0" indent="0" algn="l" rtl="0">
              <a:spcBef>
                <a:spcPts val="480"/>
              </a:spcBef>
              <a:spcAft>
                <a:spcPts val="0"/>
              </a:spcAft>
              <a:buNone/>
            </a:pPr>
            <a:endParaRPr sz="2800"/>
          </a:p>
          <a:p>
            <a:pPr marL="0" lvl="0" indent="0" algn="l" rtl="0">
              <a:spcBef>
                <a:spcPts val="480"/>
              </a:spcBef>
              <a:spcAft>
                <a:spcPts val="0"/>
              </a:spcAft>
              <a:buNone/>
            </a:pPr>
            <a:endParaRPr/>
          </a:p>
          <a:p>
            <a:pPr marL="0" lvl="0" indent="0" algn="l" rtl="0">
              <a:spcBef>
                <a:spcPts val="480"/>
              </a:spcBef>
              <a:spcAft>
                <a:spcPts val="0"/>
              </a:spcAft>
              <a:buNone/>
            </a:pPr>
            <a:endParaRPr/>
          </a:p>
          <a:p>
            <a:pPr marL="0" lvl="0" indent="0" algn="l" rtl="0">
              <a:spcBef>
                <a:spcPts val="480"/>
              </a:spcBef>
              <a:spcAft>
                <a:spcPts val="0"/>
              </a:spcAft>
              <a:buNone/>
            </a:pPr>
            <a:endParaRPr/>
          </a:p>
          <a:p>
            <a:pPr marL="0" lvl="0" indent="0" algn="l" rtl="0">
              <a:spcBef>
                <a:spcPts val="480"/>
              </a:spcBef>
              <a:spcAft>
                <a:spcPts val="0"/>
              </a:spcAft>
              <a:buNone/>
            </a:pPr>
            <a:endParaRPr/>
          </a:p>
          <a:p>
            <a:pPr marL="0" lvl="0" indent="0" algn="l" rtl="0">
              <a:spcBef>
                <a:spcPts val="480"/>
              </a:spcBef>
              <a:spcAft>
                <a:spcPts val="0"/>
              </a:spcAft>
              <a:buNone/>
            </a:pPr>
            <a:endParaRPr/>
          </a:p>
          <a:p>
            <a:pPr marL="457200" lvl="0" indent="0" algn="l" rtl="0">
              <a:spcBef>
                <a:spcPts val="48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190"/>
          <p:cNvSpPr txBox="1">
            <a:spLocks noGrp="1"/>
          </p:cNvSpPr>
          <p:nvPr>
            <p:ph type="body" idx="1"/>
          </p:nvPr>
        </p:nvSpPr>
        <p:spPr>
          <a:xfrm>
            <a:off x="692029" y="1848083"/>
            <a:ext cx="6972300" cy="15930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accent3"/>
              </a:buClr>
              <a:buSzPts val="5000"/>
              <a:buFont typeface="Arial"/>
              <a:buNone/>
            </a:pPr>
            <a:r>
              <a:rPr lang="en" sz="5000" b="0" i="0" u="none" strike="noStrike" cap="none">
                <a:solidFill>
                  <a:schemeClr val="accent3"/>
                </a:solidFill>
                <a:latin typeface="Arial"/>
                <a:ea typeface="Arial"/>
                <a:cs typeface="Arial"/>
                <a:sym typeface="Arial"/>
              </a:rPr>
              <a:t>New Life Sciences Building</a:t>
            </a:r>
            <a:endParaRPr sz="5000" b="0" i="0" u="none" strike="noStrike" cap="none">
              <a:solidFill>
                <a:schemeClr val="accent3"/>
              </a:solidFill>
              <a:latin typeface="Arial"/>
              <a:ea typeface="Arial"/>
              <a:cs typeface="Arial"/>
              <a:sym typeface="Arial"/>
            </a:endParaRPr>
          </a:p>
        </p:txBody>
      </p:sp>
      <p:sp>
        <p:nvSpPr>
          <p:cNvPr id="1159" name="Google Shape;1159;p190"/>
          <p:cNvSpPr txBox="1"/>
          <p:nvPr/>
        </p:nvSpPr>
        <p:spPr>
          <a:xfrm>
            <a:off x="692029" y="4308049"/>
            <a:ext cx="6656700" cy="18126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FFFFFF"/>
              </a:buClr>
              <a:buSzPts val="2000"/>
              <a:buFont typeface="Arial"/>
              <a:buNone/>
            </a:pPr>
            <a:r>
              <a:rPr lang="en" sz="2000" b="0" i="0" u="none" strike="noStrike" cap="none">
                <a:solidFill>
                  <a:srgbClr val="FFFFFF"/>
                </a:solidFill>
                <a:latin typeface="Arial"/>
                <a:ea typeface="Arial"/>
                <a:cs typeface="Arial"/>
                <a:sym typeface="Arial"/>
              </a:rPr>
              <a:t>MRAM</a:t>
            </a:r>
            <a:endParaRPr/>
          </a:p>
          <a:p>
            <a:pPr marL="0" marR="0" lvl="0" indent="0" algn="l" rtl="0">
              <a:lnSpc>
                <a:spcPct val="150000"/>
              </a:lnSpc>
              <a:spcBef>
                <a:spcPts val="320"/>
              </a:spcBef>
              <a:spcAft>
                <a:spcPts val="0"/>
              </a:spcAft>
              <a:buClr>
                <a:srgbClr val="FFFFFF"/>
              </a:buClr>
              <a:buSzPts val="1600"/>
              <a:buFont typeface="Arial"/>
              <a:buNone/>
            </a:pPr>
            <a:r>
              <a:rPr lang="en" sz="1600" b="0" i="0" u="none" strike="noStrike" cap="none">
                <a:solidFill>
                  <a:srgbClr val="FFFFFF"/>
                </a:solidFill>
                <a:latin typeface="Arial"/>
                <a:ea typeface="Arial"/>
                <a:cs typeface="Arial"/>
                <a:sym typeface="Arial"/>
              </a:rPr>
              <a:t>October, 2018</a:t>
            </a:r>
            <a:endParaRPr/>
          </a:p>
          <a:p>
            <a:pPr marL="0" marR="0" lvl="0" indent="0" algn="l" rtl="0">
              <a:lnSpc>
                <a:spcPct val="150000"/>
              </a:lnSpc>
              <a:spcBef>
                <a:spcPts val="320"/>
              </a:spcBef>
              <a:spcAft>
                <a:spcPts val="0"/>
              </a:spcAft>
              <a:buClr>
                <a:srgbClr val="FFFFFF"/>
              </a:buClr>
              <a:buSzPts val="1600"/>
              <a:buFont typeface="Arial"/>
              <a:buNone/>
            </a:pPr>
            <a:r>
              <a:rPr lang="en" sz="1600" b="0" i="0" u="none" strike="noStrike" cap="none">
                <a:solidFill>
                  <a:srgbClr val="FFFFFF"/>
                </a:solidFill>
                <a:latin typeface="Arial"/>
                <a:ea typeface="Arial"/>
                <a:cs typeface="Arial"/>
                <a:sym typeface="Arial"/>
              </a:rPr>
              <a:t>Steve Majeski</a:t>
            </a:r>
            <a:endParaRPr/>
          </a:p>
          <a:p>
            <a:pPr marL="0" marR="0" lvl="0" indent="0" algn="l" rtl="0">
              <a:lnSpc>
                <a:spcPct val="150000"/>
              </a:lnSpc>
              <a:spcBef>
                <a:spcPts val="320"/>
              </a:spcBef>
              <a:spcAft>
                <a:spcPts val="0"/>
              </a:spcAft>
              <a:buClr>
                <a:srgbClr val="FFFFFF"/>
              </a:buClr>
              <a:buSzPts val="1600"/>
              <a:buFont typeface="Arial"/>
              <a:buNone/>
            </a:pPr>
            <a:r>
              <a:rPr lang="en" sz="1600" b="0" i="0" u="none" strike="noStrike" cap="none">
                <a:solidFill>
                  <a:srgbClr val="FFFFFF"/>
                </a:solidFill>
                <a:latin typeface="Arial"/>
                <a:ea typeface="Arial"/>
                <a:cs typeface="Arial"/>
                <a:sym typeface="Arial"/>
              </a:rPr>
              <a:t>College of Arts and Sciences</a:t>
            </a:r>
            <a:endParaRPr sz="1600" b="0" i="0" u="none" strike="noStrike" cap="none">
              <a:solidFill>
                <a:srgbClr val="FFFFFF"/>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191"/>
          <p:cNvSpPr txBox="1">
            <a:spLocks noGrp="1"/>
          </p:cNvSpPr>
          <p:nvPr>
            <p:ph type="ctrTitle"/>
          </p:nvPr>
        </p:nvSpPr>
        <p:spPr>
          <a:xfrm>
            <a:off x="1143000" y="1699023"/>
            <a:ext cx="6858000" cy="4203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1800"/>
              <a:buFont typeface="Times New Roman"/>
              <a:buNone/>
            </a:pPr>
            <a:r>
              <a:rPr lang="en" sz="1800" b="0" i="0" u="none" strike="noStrike" cap="none">
                <a:solidFill>
                  <a:schemeClr val="dk1"/>
                </a:solidFill>
                <a:latin typeface="Times New Roman"/>
                <a:ea typeface="Times New Roman"/>
                <a:cs typeface="Times New Roman"/>
                <a:sym typeface="Times New Roman"/>
              </a:rPr>
              <a:t>Life Sciences Building Opened 9/26/18</a:t>
            </a:r>
            <a:endParaRPr/>
          </a:p>
        </p:txBody>
      </p:sp>
      <p:sp>
        <p:nvSpPr>
          <p:cNvPr id="1165" name="Google Shape;1165;p191"/>
          <p:cNvSpPr txBox="1">
            <a:spLocks noGrp="1"/>
          </p:cNvSpPr>
          <p:nvPr>
            <p:ph type="subTitle" idx="1"/>
          </p:nvPr>
        </p:nvSpPr>
        <p:spPr>
          <a:xfrm>
            <a:off x="1143000" y="2216676"/>
            <a:ext cx="6858000" cy="3501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1166" name="Google Shape;1166;p191"/>
          <p:cNvPicPr preferRelativeResize="0"/>
          <p:nvPr/>
        </p:nvPicPr>
        <p:blipFill rotWithShape="1">
          <a:blip r:embed="rId3">
            <a:alphaModFix/>
          </a:blip>
          <a:srcRect/>
          <a:stretch/>
        </p:blipFill>
        <p:spPr>
          <a:xfrm>
            <a:off x="1553045" y="2245083"/>
            <a:ext cx="5970466" cy="313276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192"/>
          <p:cNvSpPr txBox="1">
            <a:spLocks noGrp="1"/>
          </p:cNvSpPr>
          <p:nvPr>
            <p:ph type="title"/>
          </p:nvPr>
        </p:nvSpPr>
        <p:spPr>
          <a:xfrm>
            <a:off x="628650" y="1131094"/>
            <a:ext cx="7886700" cy="616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20"/>
              <a:buFont typeface="Times New Roman"/>
              <a:buNone/>
            </a:pPr>
            <a:r>
              <a:rPr lang="en" sz="1620" b="0" i="0" u="none" strike="noStrike" cap="none">
                <a:solidFill>
                  <a:schemeClr val="dk1"/>
                </a:solidFill>
                <a:latin typeface="Times New Roman"/>
                <a:ea typeface="Times New Roman"/>
                <a:cs typeface="Times New Roman"/>
                <a:sym typeface="Times New Roman"/>
              </a:rPr>
              <a:t>Project Objective</a:t>
            </a:r>
            <a:r>
              <a:rPr lang="en" sz="3959" b="0" i="0" u="none" strike="noStrike" cap="none">
                <a:solidFill>
                  <a:schemeClr val="dk1"/>
                </a:solidFill>
                <a:latin typeface="Calibri"/>
                <a:ea typeface="Calibri"/>
                <a:cs typeface="Calibri"/>
                <a:sym typeface="Calibri"/>
              </a:rPr>
              <a:t/>
            </a:r>
            <a:br>
              <a:rPr lang="en"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Calibri"/>
              <a:ea typeface="Calibri"/>
              <a:cs typeface="Calibri"/>
              <a:sym typeface="Calibri"/>
            </a:endParaRPr>
          </a:p>
        </p:txBody>
      </p:sp>
      <p:sp>
        <p:nvSpPr>
          <p:cNvPr id="1172" name="Google Shape;1172;p192"/>
          <p:cNvSpPr txBox="1">
            <a:spLocks noGrp="1"/>
          </p:cNvSpPr>
          <p:nvPr>
            <p:ph type="body" idx="1"/>
          </p:nvPr>
        </p:nvSpPr>
        <p:spPr>
          <a:xfrm>
            <a:off x="563723" y="1747626"/>
            <a:ext cx="7886700" cy="32634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1500"/>
              <a:buFont typeface="Arial"/>
              <a:buChar char="•"/>
            </a:pPr>
            <a:r>
              <a:rPr lang="en" sz="1500" b="0" i="0" u="none" strike="noStrike" cap="none">
                <a:solidFill>
                  <a:schemeClr val="dk1"/>
                </a:solidFill>
                <a:latin typeface="Calibri"/>
                <a:ea typeface="Calibri"/>
                <a:cs typeface="Calibri"/>
                <a:sym typeface="Calibri"/>
              </a:rPr>
              <a:t>The College of Arts and Sciences Life Sciences Building (LSB) project is a five story above grade building with two stories below grade and mechanical penthouse. </a:t>
            </a:r>
            <a:endParaRPr/>
          </a:p>
          <a:p>
            <a:pPr marL="228600" marR="0" lvl="0" indent="-133350" algn="l" rtl="0">
              <a:lnSpc>
                <a:spcPct val="90000"/>
              </a:lnSpc>
              <a:spcBef>
                <a:spcPts val="1000"/>
              </a:spcBef>
              <a:spcAft>
                <a:spcPts val="0"/>
              </a:spcAft>
              <a:buClr>
                <a:schemeClr val="dk1"/>
              </a:buClr>
              <a:buSzPts val="1500"/>
              <a:buFont typeface="Arial"/>
              <a:buNone/>
            </a:pPr>
            <a:endParaRPr sz="15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1500"/>
              <a:buFont typeface="Arial"/>
              <a:buChar char="•"/>
            </a:pPr>
            <a:r>
              <a:rPr lang="en" sz="1500" b="0" i="0" u="none" strike="noStrike" cap="none">
                <a:solidFill>
                  <a:schemeClr val="dk1"/>
                </a:solidFill>
                <a:latin typeface="Calibri"/>
                <a:ea typeface="Calibri"/>
                <a:cs typeface="Calibri"/>
                <a:sym typeface="Calibri"/>
              </a:rPr>
              <a:t>The existing greenhouse and associated buildings were demolished and replaced with approximately 185,700 gross square foot LSB with a 18,000 gross square foot greenhouse.</a:t>
            </a:r>
            <a:endParaRPr/>
          </a:p>
          <a:p>
            <a:pPr marL="228600" marR="0" lvl="0" indent="-133350" algn="l" rtl="0">
              <a:lnSpc>
                <a:spcPct val="90000"/>
              </a:lnSpc>
              <a:spcBef>
                <a:spcPts val="1000"/>
              </a:spcBef>
              <a:spcAft>
                <a:spcPts val="0"/>
              </a:spcAft>
              <a:buClr>
                <a:schemeClr val="dk1"/>
              </a:buClr>
              <a:buSzPts val="1500"/>
              <a:buFont typeface="Arial"/>
              <a:buNone/>
            </a:pPr>
            <a:endParaRPr sz="15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1500"/>
              <a:buFont typeface="Arial"/>
              <a:buChar char="•"/>
            </a:pPr>
            <a:r>
              <a:rPr lang="en" sz="1500" b="0" i="0" u="none" strike="noStrike" cap="none">
                <a:solidFill>
                  <a:schemeClr val="dk1"/>
                </a:solidFill>
                <a:latin typeface="Calibri"/>
                <a:ea typeface="Calibri"/>
                <a:cs typeface="Calibri"/>
                <a:sym typeface="Calibri"/>
              </a:rPr>
              <a:t>It is designed to provide new teaching and research facilities for the department of Biology. Biology is the largest STEM degree granting major at the University of Washington and indeed the entire State of Washington</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193"/>
          <p:cNvSpPr txBox="1">
            <a:spLocks noGrp="1"/>
          </p:cNvSpPr>
          <p:nvPr>
            <p:ph type="title"/>
          </p:nvPr>
        </p:nvSpPr>
        <p:spPr>
          <a:xfrm>
            <a:off x="628650" y="1131094"/>
            <a:ext cx="7886700" cy="623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00"/>
              <a:buFont typeface="Times New Roman"/>
              <a:buNone/>
            </a:pPr>
            <a:r>
              <a:rPr lang="en" sz="1800" b="0" i="0" u="none" strike="noStrike" cap="none">
                <a:solidFill>
                  <a:schemeClr val="dk1"/>
                </a:solidFill>
                <a:latin typeface="Times New Roman"/>
                <a:ea typeface="Times New Roman"/>
                <a:cs typeface="Times New Roman"/>
                <a:sym typeface="Times New Roman"/>
              </a:rPr>
              <a:t>Project Stakeholders</a:t>
            </a:r>
            <a:endParaRPr/>
          </a:p>
        </p:txBody>
      </p:sp>
      <p:sp>
        <p:nvSpPr>
          <p:cNvPr id="1178" name="Google Shape;1178;p193"/>
          <p:cNvSpPr txBox="1">
            <a:spLocks noGrp="1"/>
          </p:cNvSpPr>
          <p:nvPr>
            <p:ph type="body" idx="1"/>
          </p:nvPr>
        </p:nvSpPr>
        <p:spPr>
          <a:xfrm>
            <a:off x="628650" y="1754066"/>
            <a:ext cx="7886700" cy="3735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College of Arts and Sciences</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Biology</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UW Capital Planning and </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Development</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Skanska Construction</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Perkins + Will Architects</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McKinstry</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VECA Electric </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Affiliated Engineers</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GGN Landscape Architects</a:t>
            </a:r>
            <a:endParaRPr/>
          </a:p>
        </p:txBody>
      </p:sp>
      <p:pic>
        <p:nvPicPr>
          <p:cNvPr id="1179" name="Google Shape;1179;p193"/>
          <p:cNvPicPr preferRelativeResize="0"/>
          <p:nvPr/>
        </p:nvPicPr>
        <p:blipFill rotWithShape="1">
          <a:blip r:embed="rId3">
            <a:alphaModFix/>
          </a:blip>
          <a:srcRect/>
          <a:stretch/>
        </p:blipFill>
        <p:spPr>
          <a:xfrm>
            <a:off x="3063781" y="1948849"/>
            <a:ext cx="5141472" cy="375769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194"/>
          <p:cNvSpPr txBox="1">
            <a:spLocks noGrp="1"/>
          </p:cNvSpPr>
          <p:nvPr>
            <p:ph type="title"/>
          </p:nvPr>
        </p:nvSpPr>
        <p:spPr>
          <a:xfrm>
            <a:off x="628650" y="1131094"/>
            <a:ext cx="7886700" cy="639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20"/>
              <a:buFont typeface="Times New Roman"/>
              <a:buNone/>
            </a:pPr>
            <a:r>
              <a:rPr lang="en" sz="1620" b="0" i="0" u="none" strike="noStrike" cap="none">
                <a:solidFill>
                  <a:schemeClr val="dk1"/>
                </a:solidFill>
                <a:latin typeface="Times New Roman"/>
                <a:ea typeface="Times New Roman"/>
                <a:cs typeface="Times New Roman"/>
                <a:sym typeface="Times New Roman"/>
              </a:rPr>
              <a:t>Budget</a:t>
            </a:r>
            <a:r>
              <a:rPr lang="en" sz="3959" b="0" i="0" u="none" strike="noStrike" cap="none">
                <a:solidFill>
                  <a:schemeClr val="dk1"/>
                </a:solidFill>
                <a:latin typeface="Calibri"/>
                <a:ea typeface="Calibri"/>
                <a:cs typeface="Calibri"/>
                <a:sym typeface="Calibri"/>
              </a:rPr>
              <a:t/>
            </a:r>
            <a:br>
              <a:rPr lang="en"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Calibri"/>
              <a:ea typeface="Calibri"/>
              <a:cs typeface="Calibri"/>
              <a:sym typeface="Calibri"/>
            </a:endParaRPr>
          </a:p>
        </p:txBody>
      </p:sp>
      <p:sp>
        <p:nvSpPr>
          <p:cNvPr id="1185" name="Google Shape;1185;p194"/>
          <p:cNvSpPr txBox="1">
            <a:spLocks noGrp="1"/>
          </p:cNvSpPr>
          <p:nvPr>
            <p:ph type="body" idx="1"/>
          </p:nvPr>
        </p:nvSpPr>
        <p:spPr>
          <a:xfrm>
            <a:off x="628650" y="1770298"/>
            <a:ext cx="7886700" cy="3719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650"/>
              <a:buFont typeface="Arial"/>
              <a:buNone/>
            </a:pPr>
            <a:r>
              <a:rPr lang="en" sz="1650" b="0" i="0" u="none" strike="noStrike" cap="none">
                <a:solidFill>
                  <a:schemeClr val="dk1"/>
                </a:solidFill>
                <a:latin typeface="Times New Roman"/>
                <a:ea typeface="Times New Roman"/>
                <a:cs typeface="Times New Roman"/>
                <a:sym typeface="Times New Roman"/>
              </a:rPr>
              <a:t>Current Approved                $171,450,000</a:t>
            </a:r>
            <a:endParaRPr/>
          </a:p>
          <a:p>
            <a:pPr marL="0" marR="0" lvl="0" indent="0" algn="l" rtl="0">
              <a:lnSpc>
                <a:spcPct val="90000"/>
              </a:lnSpc>
              <a:spcBef>
                <a:spcPts val="1000"/>
              </a:spcBef>
              <a:spcAft>
                <a:spcPts val="0"/>
              </a:spcAft>
              <a:buClr>
                <a:schemeClr val="dk1"/>
              </a:buClr>
              <a:buSzPts val="1650"/>
              <a:buFont typeface="Arial"/>
              <a:buNone/>
            </a:pPr>
            <a:r>
              <a:rPr lang="en" sz="1650" b="0" i="0" u="none" strike="noStrike" cap="none">
                <a:solidFill>
                  <a:schemeClr val="dk1"/>
                </a:solidFill>
                <a:latin typeface="Times New Roman"/>
                <a:ea typeface="Times New Roman"/>
                <a:cs typeface="Times New Roman"/>
                <a:sym typeface="Times New Roman"/>
              </a:rPr>
              <a:t>Forecast</a:t>
            </a:r>
            <a:r>
              <a:rPr lang="en" sz="1650">
                <a:latin typeface="Times New Roman"/>
                <a:ea typeface="Times New Roman"/>
                <a:cs typeface="Times New Roman"/>
                <a:sym typeface="Times New Roman"/>
              </a:rPr>
              <a:t> </a:t>
            </a:r>
            <a:r>
              <a:rPr lang="en" sz="1650" b="0" i="0" u="none" strike="noStrike" cap="none">
                <a:solidFill>
                  <a:schemeClr val="dk1"/>
                </a:solidFill>
                <a:latin typeface="Times New Roman"/>
                <a:ea typeface="Times New Roman"/>
                <a:cs typeface="Times New Roman"/>
                <a:sym typeface="Times New Roman"/>
              </a:rPr>
              <a:t>Total	          	 $169,250,000</a:t>
            </a:r>
            <a:endParaRPr/>
          </a:p>
          <a:p>
            <a:pPr marL="0" marR="0" lvl="0" indent="0" algn="l" rtl="0">
              <a:lnSpc>
                <a:spcPct val="90000"/>
              </a:lnSpc>
              <a:spcBef>
                <a:spcPts val="1000"/>
              </a:spcBef>
              <a:spcAft>
                <a:spcPts val="0"/>
              </a:spcAft>
              <a:buClr>
                <a:schemeClr val="dk1"/>
              </a:buClr>
              <a:buSzPts val="1650"/>
              <a:buFont typeface="Arial"/>
              <a:buNone/>
            </a:pPr>
            <a:r>
              <a:rPr lang="en" sz="1650" b="0" i="0" u="none" strike="noStrike" cap="none">
                <a:solidFill>
                  <a:schemeClr val="dk1"/>
                </a:solidFill>
                <a:latin typeface="Times New Roman"/>
                <a:ea typeface="Times New Roman"/>
                <a:cs typeface="Times New Roman"/>
                <a:sym typeface="Times New Roman"/>
              </a:rPr>
              <a:t>Over/Under	            	</a:t>
            </a:r>
            <a:r>
              <a:rPr lang="en" sz="1650">
                <a:latin typeface="Times New Roman"/>
                <a:ea typeface="Times New Roman"/>
                <a:cs typeface="Times New Roman"/>
                <a:sym typeface="Times New Roman"/>
              </a:rPr>
              <a:t>    </a:t>
            </a:r>
            <a:r>
              <a:rPr lang="en" sz="1650" b="0" i="0" u="none" strike="noStrike" cap="none">
                <a:solidFill>
                  <a:schemeClr val="dk1"/>
                </a:solidFill>
                <a:latin typeface="Times New Roman"/>
                <a:ea typeface="Times New Roman"/>
                <a:cs typeface="Times New Roman"/>
                <a:sym typeface="Times New Roman"/>
              </a:rPr>
              <a:t>(</a:t>
            </a:r>
            <a:r>
              <a:rPr lang="en" sz="1500" b="0" i="0" u="none" strike="noStrike" cap="none">
                <a:solidFill>
                  <a:srgbClr val="A8D08C"/>
                </a:solidFill>
                <a:latin typeface="Times New Roman"/>
                <a:ea typeface="Times New Roman"/>
                <a:cs typeface="Times New Roman"/>
                <a:sym typeface="Times New Roman"/>
              </a:rPr>
              <a:t>$2,200,000</a:t>
            </a:r>
            <a:r>
              <a:rPr lang="en" sz="1650" b="0" i="0" u="none" strike="noStrike" cap="none">
                <a:solidFill>
                  <a:schemeClr val="dk1"/>
                </a:solidFill>
                <a:latin typeface="Times New Roman"/>
                <a:ea typeface="Times New Roman"/>
                <a:cs typeface="Times New Roman"/>
                <a:sym typeface="Times New Roman"/>
              </a:rPr>
              <a:t>)</a:t>
            </a:r>
            <a:r>
              <a:rPr lang="en" sz="2800" b="0" i="0" u="none" strike="noStrike" cap="none">
                <a:solidFill>
                  <a:schemeClr val="dk1"/>
                </a:solidFill>
                <a:latin typeface="Calibri"/>
                <a:ea typeface="Calibri"/>
                <a:cs typeface="Calibri"/>
                <a:sym typeface="Calibri"/>
              </a:rPr>
              <a:t>	</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The Life Science Building Project is funded completely by the College of Arts and Sciences - There is no State funding nor Central Administration funding. Ben and Margaret Hall donated $6.7M to build out the fifth floor of LSB. Amazon donated (valued at $500K) greenhouse space to hold Biology’s plants while the new greenhouse was under construction. </a:t>
            </a:r>
            <a:endParaRPr/>
          </a:p>
          <a:p>
            <a:pPr marL="342900" marR="0" lvl="1" indent="0" algn="l" rtl="0">
              <a:lnSpc>
                <a:spcPct val="90000"/>
              </a:lnSpc>
              <a:spcBef>
                <a:spcPts val="5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342900" marR="0" lvl="1" indent="0" algn="l" rtl="0">
              <a:lnSpc>
                <a:spcPct val="90000"/>
              </a:lnSpc>
              <a:spcBef>
                <a:spcPts val="5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195"/>
          <p:cNvSpPr txBox="1">
            <a:spLocks noGrp="1"/>
          </p:cNvSpPr>
          <p:nvPr>
            <p:ph type="title"/>
          </p:nvPr>
        </p:nvSpPr>
        <p:spPr>
          <a:xfrm>
            <a:off x="628650" y="1131094"/>
            <a:ext cx="7886700" cy="513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00"/>
              <a:buFont typeface="Times New Roman"/>
              <a:buNone/>
            </a:pPr>
            <a:r>
              <a:rPr lang="en" sz="1800" b="0" i="0" u="none" strike="noStrike" cap="none">
                <a:solidFill>
                  <a:schemeClr val="dk1"/>
                </a:solidFill>
                <a:latin typeface="Times New Roman"/>
                <a:ea typeface="Times New Roman"/>
                <a:cs typeface="Times New Roman"/>
                <a:sym typeface="Times New Roman"/>
              </a:rPr>
              <a:t>First Floor - Open to the Public</a:t>
            </a:r>
            <a:endParaRPr/>
          </a:p>
        </p:txBody>
      </p:sp>
      <p:sp>
        <p:nvSpPr>
          <p:cNvPr id="1191" name="Google Shape;1191;p195"/>
          <p:cNvSpPr txBox="1">
            <a:spLocks noGrp="1"/>
          </p:cNvSpPr>
          <p:nvPr>
            <p:ph type="body" idx="1"/>
          </p:nvPr>
        </p:nvSpPr>
        <p:spPr>
          <a:xfrm>
            <a:off x="628650" y="1685079"/>
            <a:ext cx="7886700" cy="4135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One active learning classroom 60 students</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Four authentic research student teaching labs 25 students each</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Student lounge</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Café “Evolutionary Grounds”</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Two student conference rooms</a:t>
            </a:r>
            <a:endParaRPr/>
          </a:p>
          <a:p>
            <a:pPr marL="0" marR="0" lvl="0" indent="0" algn="l" rtl="0">
              <a:lnSpc>
                <a:spcPct val="90000"/>
              </a:lnSpc>
              <a:spcBef>
                <a:spcPts val="1000"/>
              </a:spcBef>
              <a:spcAft>
                <a:spcPts val="0"/>
              </a:spcAft>
              <a:buClr>
                <a:schemeClr val="dk1"/>
              </a:buClr>
              <a:buSzPts val="1500"/>
              <a:buFont typeface="Arial"/>
              <a:buNone/>
            </a:pPr>
            <a:endParaRPr sz="1500" b="0" i="0" u="none" strike="noStrike" cap="none">
              <a:solidFill>
                <a:schemeClr val="dk1"/>
              </a:solidFill>
              <a:latin typeface="Times New Roman"/>
              <a:ea typeface="Times New Roman"/>
              <a:cs typeface="Times New Roman"/>
              <a:sym typeface="Times New Roman"/>
            </a:endParaRPr>
          </a:p>
        </p:txBody>
      </p:sp>
      <p:pic>
        <p:nvPicPr>
          <p:cNvPr id="1192" name="Google Shape;1192;p195"/>
          <p:cNvPicPr preferRelativeResize="0"/>
          <p:nvPr/>
        </p:nvPicPr>
        <p:blipFill rotWithShape="1">
          <a:blip r:embed="rId3">
            <a:alphaModFix/>
          </a:blip>
          <a:srcRect/>
          <a:stretch/>
        </p:blipFill>
        <p:spPr>
          <a:xfrm>
            <a:off x="3707648" y="3038418"/>
            <a:ext cx="4745142" cy="271682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196"/>
          <p:cNvSpPr txBox="1">
            <a:spLocks noGrp="1"/>
          </p:cNvSpPr>
          <p:nvPr>
            <p:ph type="title"/>
          </p:nvPr>
        </p:nvSpPr>
        <p:spPr>
          <a:xfrm>
            <a:off x="628650" y="1131095"/>
            <a:ext cx="7886700" cy="383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00"/>
              <a:buFont typeface="Times New Roman"/>
              <a:buNone/>
            </a:pPr>
            <a:r>
              <a:rPr lang="en" sz="1800" b="0" i="0" u="none" strike="noStrike" cap="none">
                <a:solidFill>
                  <a:schemeClr val="dk1"/>
                </a:solidFill>
                <a:latin typeface="Times New Roman"/>
                <a:ea typeface="Times New Roman"/>
                <a:cs typeface="Times New Roman"/>
                <a:sym typeface="Times New Roman"/>
              </a:rPr>
              <a:t>First Floor</a:t>
            </a:r>
            <a:endParaRPr/>
          </a:p>
        </p:txBody>
      </p:sp>
      <p:pic>
        <p:nvPicPr>
          <p:cNvPr id="1198" name="Google Shape;1198;p196"/>
          <p:cNvPicPr preferRelativeResize="0">
            <a:picLocks noGrp="1"/>
          </p:cNvPicPr>
          <p:nvPr>
            <p:ph type="body" idx="1"/>
          </p:nvPr>
        </p:nvPicPr>
        <p:blipFill rotWithShape="1">
          <a:blip r:embed="rId3">
            <a:alphaModFix/>
          </a:blip>
          <a:srcRect/>
          <a:stretch/>
        </p:blipFill>
        <p:spPr>
          <a:xfrm>
            <a:off x="87336" y="1632326"/>
            <a:ext cx="3974700" cy="2986800"/>
          </a:xfrm>
          <a:prstGeom prst="rect">
            <a:avLst/>
          </a:prstGeom>
          <a:noFill/>
          <a:ln>
            <a:noFill/>
          </a:ln>
        </p:spPr>
      </p:pic>
      <p:pic>
        <p:nvPicPr>
          <p:cNvPr id="1199" name="Google Shape;1199;p196"/>
          <p:cNvPicPr preferRelativeResize="0"/>
          <p:nvPr/>
        </p:nvPicPr>
        <p:blipFill rotWithShape="1">
          <a:blip r:embed="rId4">
            <a:alphaModFix/>
          </a:blip>
          <a:srcRect/>
          <a:stretch/>
        </p:blipFill>
        <p:spPr>
          <a:xfrm>
            <a:off x="4374511" y="2492620"/>
            <a:ext cx="4455672" cy="334784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197"/>
          <p:cNvSpPr txBox="1">
            <a:spLocks noGrp="1"/>
          </p:cNvSpPr>
          <p:nvPr>
            <p:ph type="title"/>
          </p:nvPr>
        </p:nvSpPr>
        <p:spPr>
          <a:xfrm>
            <a:off x="628650" y="1131094"/>
            <a:ext cx="7886700" cy="647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00"/>
              <a:buFont typeface="Times New Roman"/>
              <a:buNone/>
            </a:pPr>
            <a:r>
              <a:rPr lang="en" sz="1800" b="0" i="0" u="none" strike="noStrike" cap="none">
                <a:solidFill>
                  <a:schemeClr val="dk1"/>
                </a:solidFill>
                <a:latin typeface="Times New Roman"/>
                <a:ea typeface="Times New Roman"/>
                <a:cs typeface="Times New Roman"/>
                <a:sym typeface="Times New Roman"/>
              </a:rPr>
              <a:t>First Floor Active Learning Classroom</a:t>
            </a:r>
            <a:br>
              <a:rPr lang="en" sz="1800" b="0" i="0" u="none" strike="noStrike" cap="none">
                <a:solidFill>
                  <a:schemeClr val="dk1"/>
                </a:solidFill>
                <a:latin typeface="Times New Roman"/>
                <a:ea typeface="Times New Roman"/>
                <a:cs typeface="Times New Roman"/>
                <a:sym typeface="Times New Roman"/>
              </a:rPr>
            </a:br>
            <a:endParaRPr sz="1800" b="0" i="0" u="none" strike="noStrike" cap="none">
              <a:solidFill>
                <a:schemeClr val="dk1"/>
              </a:solidFill>
              <a:latin typeface="Times New Roman"/>
              <a:ea typeface="Times New Roman"/>
              <a:cs typeface="Times New Roman"/>
              <a:sym typeface="Times New Roman"/>
            </a:endParaRPr>
          </a:p>
        </p:txBody>
      </p:sp>
      <p:pic>
        <p:nvPicPr>
          <p:cNvPr id="1205" name="Google Shape;1205;p197"/>
          <p:cNvPicPr preferRelativeResize="0">
            <a:picLocks noGrp="1"/>
          </p:cNvPicPr>
          <p:nvPr>
            <p:ph type="body" idx="1"/>
          </p:nvPr>
        </p:nvPicPr>
        <p:blipFill rotWithShape="1">
          <a:blip r:embed="rId3">
            <a:alphaModFix/>
          </a:blip>
          <a:srcRect/>
          <a:stretch/>
        </p:blipFill>
        <p:spPr>
          <a:xfrm>
            <a:off x="172553" y="1707046"/>
            <a:ext cx="4072200" cy="2928300"/>
          </a:xfrm>
          <a:prstGeom prst="rect">
            <a:avLst/>
          </a:prstGeom>
          <a:noFill/>
          <a:ln>
            <a:noFill/>
          </a:ln>
        </p:spPr>
      </p:pic>
      <p:pic>
        <p:nvPicPr>
          <p:cNvPr id="1206" name="Google Shape;1206;p197"/>
          <p:cNvPicPr preferRelativeResize="0"/>
          <p:nvPr/>
        </p:nvPicPr>
        <p:blipFill rotWithShape="1">
          <a:blip r:embed="rId4">
            <a:alphaModFix/>
          </a:blip>
          <a:srcRect/>
          <a:stretch/>
        </p:blipFill>
        <p:spPr>
          <a:xfrm rot="5400000">
            <a:off x="4310425" y="1588449"/>
            <a:ext cx="4638281" cy="385762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198"/>
          <p:cNvSpPr txBox="1">
            <a:spLocks noGrp="1"/>
          </p:cNvSpPr>
          <p:nvPr>
            <p:ph type="title"/>
          </p:nvPr>
        </p:nvSpPr>
        <p:spPr>
          <a:xfrm>
            <a:off x="628650" y="1131094"/>
            <a:ext cx="7886700" cy="513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00"/>
              <a:buFont typeface="Times New Roman"/>
              <a:buNone/>
            </a:pPr>
            <a:r>
              <a:rPr lang="en" sz="1800" b="0" i="0" u="none" strike="noStrike" cap="none">
                <a:solidFill>
                  <a:schemeClr val="dk1"/>
                </a:solidFill>
                <a:latin typeface="Times New Roman"/>
                <a:ea typeface="Times New Roman"/>
                <a:cs typeface="Times New Roman"/>
                <a:sym typeface="Times New Roman"/>
              </a:rPr>
              <a:t>First Floor – Authentic Research Student Teaching Lab – Biomechanics lab class</a:t>
            </a:r>
            <a:endParaRPr/>
          </a:p>
        </p:txBody>
      </p:sp>
      <p:pic>
        <p:nvPicPr>
          <p:cNvPr id="1212" name="Google Shape;1212;p198"/>
          <p:cNvPicPr preferRelativeResize="0">
            <a:picLocks noGrp="1"/>
          </p:cNvPicPr>
          <p:nvPr>
            <p:ph type="body" idx="1"/>
          </p:nvPr>
        </p:nvPicPr>
        <p:blipFill rotWithShape="1">
          <a:blip r:embed="rId3">
            <a:alphaModFix/>
          </a:blip>
          <a:srcRect/>
          <a:stretch/>
        </p:blipFill>
        <p:spPr>
          <a:xfrm>
            <a:off x="2067635" y="2076323"/>
            <a:ext cx="4234500" cy="3342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199"/>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00"/>
              <a:buFont typeface="Times New Roman"/>
              <a:buNone/>
            </a:pPr>
            <a:r>
              <a:rPr lang="en" sz="1800" b="0" i="0" u="none" strike="noStrike" cap="none">
                <a:solidFill>
                  <a:schemeClr val="dk1"/>
                </a:solidFill>
                <a:latin typeface="Times New Roman"/>
                <a:ea typeface="Times New Roman"/>
                <a:cs typeface="Times New Roman"/>
                <a:sym typeface="Times New Roman"/>
              </a:rPr>
              <a:t>Research Lab Floors</a:t>
            </a:r>
            <a:endParaRPr/>
          </a:p>
        </p:txBody>
      </p:sp>
      <p:sp>
        <p:nvSpPr>
          <p:cNvPr id="1218" name="Google Shape;1218;p199"/>
          <p:cNvSpPr txBox="1">
            <a:spLocks noGrp="1"/>
          </p:cNvSpPr>
          <p:nvPr>
            <p:ph type="body" idx="1"/>
          </p:nvPr>
        </p:nvSpPr>
        <p:spPr>
          <a:xfrm>
            <a:off x="628650" y="1851457"/>
            <a:ext cx="7886700" cy="3638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Floors 2-5</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Each floor 20,000 sq. ft.</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Ten PIs per floor</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Each Floor houses 100 faculty,</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 postdocs, graduate students,</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 and undergraduate</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researchers</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The design promotes </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collaboration, interaction, and </a:t>
            </a:r>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interdisciplinary research</a:t>
            </a:r>
            <a:endParaRPr/>
          </a:p>
        </p:txBody>
      </p:sp>
      <p:pic>
        <p:nvPicPr>
          <p:cNvPr id="1219" name="Google Shape;1219;p199"/>
          <p:cNvPicPr preferRelativeResize="0"/>
          <p:nvPr/>
        </p:nvPicPr>
        <p:blipFill rotWithShape="1">
          <a:blip r:embed="rId3">
            <a:alphaModFix/>
          </a:blip>
          <a:srcRect/>
          <a:stretch/>
        </p:blipFill>
        <p:spPr>
          <a:xfrm>
            <a:off x="3148999" y="1307686"/>
            <a:ext cx="5709588" cy="46930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29"/>
        <p:cNvGrpSpPr/>
        <p:nvPr/>
      </p:nvGrpSpPr>
      <p:grpSpPr>
        <a:xfrm>
          <a:off x="0" y="0"/>
          <a:ext cx="0" cy="0"/>
          <a:chOff x="0" y="0"/>
          <a:chExt cx="0" cy="0"/>
        </a:xfrm>
      </p:grpSpPr>
      <p:sp>
        <p:nvSpPr>
          <p:cNvPr id="830" name="Google Shape;830;p146"/>
          <p:cNvSpPr txBox="1">
            <a:spLocks noGrp="1"/>
          </p:cNvSpPr>
          <p:nvPr>
            <p:ph type="body" idx="1"/>
          </p:nvPr>
        </p:nvSpPr>
        <p:spPr>
          <a:xfrm>
            <a:off x="385025" y="1499838"/>
            <a:ext cx="8004000" cy="442200"/>
          </a:xfrm>
          <a:prstGeom prst="rect">
            <a:avLst/>
          </a:prstGeom>
          <a:noFill/>
          <a:ln>
            <a:noFill/>
          </a:ln>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Clr>
                <a:srgbClr val="4B2E83"/>
              </a:buClr>
              <a:buSzPts val="3000"/>
              <a:buFont typeface="Arial"/>
              <a:buNone/>
            </a:pPr>
            <a:r>
              <a:rPr lang="en" sz="1800" b="1" i="0" u="none" strike="noStrike" cap="none">
                <a:solidFill>
                  <a:srgbClr val="33006F"/>
                </a:solidFill>
              </a:rPr>
              <a:t> 									</a:t>
            </a:r>
            <a:r>
              <a:rPr lang="en" sz="1800" b="1">
                <a:solidFill>
                  <a:srgbClr val="33006F"/>
                </a:solidFill>
              </a:rPr>
              <a:t> </a:t>
            </a:r>
            <a:r>
              <a:rPr lang="en" sz="1800" b="1" i="0" u="none" strike="noStrike" cap="none">
                <a:solidFill>
                  <a:srgbClr val="33006F"/>
                </a:solidFill>
              </a:rPr>
              <a:t> </a:t>
            </a:r>
            <a:r>
              <a:rPr lang="en" sz="1800" b="1">
                <a:solidFill>
                  <a:srgbClr val="33006F"/>
                </a:solidFill>
              </a:rPr>
              <a:t> </a:t>
            </a:r>
            <a:r>
              <a:rPr lang="en" sz="1800" b="1" i="0" u="none" strike="noStrike" cap="none">
                <a:solidFill>
                  <a:srgbClr val="33006F"/>
                </a:solidFill>
              </a:rPr>
              <a:t> </a:t>
            </a:r>
            <a:r>
              <a:rPr lang="en" sz="1800" b="1">
                <a:solidFill>
                  <a:srgbClr val="33006F"/>
                </a:solidFill>
              </a:rPr>
              <a:t> </a:t>
            </a:r>
            <a:r>
              <a:rPr lang="en" sz="1800" b="1" i="0" u="none" strike="noStrike" cap="none">
                <a:solidFill>
                  <a:srgbClr val="33006F"/>
                </a:solidFill>
              </a:rPr>
              <a:t> </a:t>
            </a:r>
            <a:r>
              <a:rPr lang="en" sz="1800" b="1">
                <a:solidFill>
                  <a:srgbClr val="33006F"/>
                </a:solidFill>
              </a:rPr>
              <a:t> </a:t>
            </a:r>
            <a:r>
              <a:rPr lang="en" sz="1800" b="1" i="0" u="none" strike="noStrike" cap="none">
                <a:solidFill>
                  <a:srgbClr val="33006F"/>
                </a:solidFill>
              </a:rPr>
              <a:t> </a:t>
            </a:r>
            <a:r>
              <a:rPr lang="en" sz="1800" b="1">
                <a:solidFill>
                  <a:srgbClr val="33006F"/>
                </a:solidFill>
              </a:rPr>
              <a:t> </a:t>
            </a:r>
            <a:r>
              <a:rPr lang="en" sz="1800" b="1" i="0" u="none" strike="noStrike" cap="none">
                <a:solidFill>
                  <a:srgbClr val="33006F"/>
                </a:solidFill>
              </a:rPr>
              <a:t> </a:t>
            </a:r>
            <a:r>
              <a:rPr lang="en" sz="1800" b="1">
                <a:solidFill>
                  <a:srgbClr val="33006F"/>
                </a:solidFill>
              </a:rPr>
              <a:t> </a:t>
            </a:r>
            <a:r>
              <a:rPr lang="en" sz="1100" b="1" i="0" u="none" strike="noStrike" cap="none">
                <a:solidFill>
                  <a:srgbClr val="33006F"/>
                </a:solidFill>
              </a:rPr>
              <a:t>                                FY16  FY17   FY18</a:t>
            </a:r>
            <a:endParaRPr sz="1100" b="1" i="0" u="none" strike="noStrike" cap="none">
              <a:solidFill>
                <a:srgbClr val="33006F"/>
              </a:solidFill>
            </a:endParaRPr>
          </a:p>
          <a:p>
            <a:pPr marL="457200" marR="0" lvl="0" indent="0" algn="l" rtl="0">
              <a:lnSpc>
                <a:spcPct val="115000"/>
              </a:lnSpc>
              <a:spcBef>
                <a:spcPts val="0"/>
              </a:spcBef>
              <a:spcAft>
                <a:spcPts val="0"/>
              </a:spcAft>
              <a:buClr>
                <a:srgbClr val="4B2E83"/>
              </a:buClr>
              <a:buSzPts val="3000"/>
              <a:buFont typeface="Arial"/>
              <a:buNone/>
            </a:pPr>
            <a:endParaRPr sz="1800" b="0" i="0" u="none" strike="noStrike" cap="none">
              <a:solidFill>
                <a:srgbClr val="33006F"/>
              </a:solidFill>
              <a:latin typeface="Open Sans"/>
              <a:ea typeface="Open Sans"/>
              <a:cs typeface="Open Sans"/>
              <a:sym typeface="Open Sans"/>
            </a:endParaRPr>
          </a:p>
          <a:p>
            <a:pPr marL="457200" marR="0" lvl="0" indent="0" algn="l" rtl="0">
              <a:lnSpc>
                <a:spcPct val="115000"/>
              </a:lnSpc>
              <a:spcBef>
                <a:spcPts val="0"/>
              </a:spcBef>
              <a:spcAft>
                <a:spcPts val="0"/>
              </a:spcAft>
              <a:buClr>
                <a:srgbClr val="4B2E83"/>
              </a:buClr>
              <a:buSzPts val="3000"/>
              <a:buFont typeface="Arial"/>
              <a:buNone/>
            </a:pPr>
            <a:endParaRPr sz="1800" b="0" i="0" u="none" strike="noStrike" cap="none">
              <a:solidFill>
                <a:srgbClr val="33006F"/>
              </a:solidFill>
              <a:latin typeface="Open Sans"/>
              <a:ea typeface="Open Sans"/>
              <a:cs typeface="Open Sans"/>
              <a:sym typeface="Open Sans"/>
            </a:endParaRPr>
          </a:p>
        </p:txBody>
      </p:sp>
      <p:sp>
        <p:nvSpPr>
          <p:cNvPr id="831" name="Google Shape;831;p146"/>
          <p:cNvSpPr txBox="1">
            <a:spLocks noGrp="1"/>
          </p:cNvSpPr>
          <p:nvPr>
            <p:ph type="body" idx="2"/>
          </p:nvPr>
        </p:nvSpPr>
        <p:spPr>
          <a:xfrm>
            <a:off x="338100" y="251100"/>
            <a:ext cx="7274400" cy="618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480"/>
              </a:spcBef>
              <a:spcAft>
                <a:spcPts val="0"/>
              </a:spcAft>
              <a:buClr>
                <a:srgbClr val="000000"/>
              </a:buClr>
              <a:buSzPts val="1100"/>
              <a:buFont typeface="Arial"/>
              <a:buNone/>
            </a:pPr>
            <a:r>
              <a:rPr lang="en" sz="2800"/>
              <a:t>Biggest</a:t>
            </a:r>
            <a:r>
              <a:rPr lang="en" sz="2400" b="0" i="0" u="none" strike="noStrike" cap="none">
                <a:solidFill>
                  <a:srgbClr val="33006F"/>
                </a:solidFill>
                <a:latin typeface="Open Sans"/>
                <a:ea typeface="Open Sans"/>
                <a:cs typeface="Open Sans"/>
                <a:sym typeface="Open Sans"/>
              </a:rPr>
              <a:t> </a:t>
            </a:r>
            <a:r>
              <a:rPr lang="en">
                <a:solidFill>
                  <a:srgbClr val="33006F"/>
                </a:solidFill>
              </a:rPr>
              <a:t>agreement</a:t>
            </a:r>
            <a:r>
              <a:rPr lang="en" sz="2400" b="0" i="0" u="none" strike="noStrike" cap="none">
                <a:solidFill>
                  <a:srgbClr val="33006F"/>
                </a:solidFill>
                <a:latin typeface="Open Sans"/>
                <a:ea typeface="Open Sans"/>
                <a:cs typeface="Open Sans"/>
                <a:sym typeface="Open Sans"/>
              </a:rPr>
              <a:t> volume increase area for OSP:</a:t>
            </a:r>
            <a:r>
              <a:rPr lang="en">
                <a:solidFill>
                  <a:srgbClr val="33006F"/>
                </a:solidFill>
              </a:rPr>
              <a:t> </a:t>
            </a:r>
            <a:r>
              <a:rPr lang="en" sz="2400" b="0" i="0" u="none" strike="noStrike" cap="none">
                <a:solidFill>
                  <a:srgbClr val="33006F"/>
                </a:solidFill>
                <a:latin typeface="Open Sans"/>
                <a:ea typeface="Open Sans"/>
                <a:cs typeface="Open Sans"/>
                <a:sym typeface="Open Sans"/>
              </a:rPr>
              <a:t>Nonaward Agreements</a:t>
            </a:r>
            <a:endParaRPr sz="2400" b="0" i="0" u="none" strike="noStrike" cap="none">
              <a:solidFill>
                <a:srgbClr val="33006F"/>
              </a:solidFill>
              <a:latin typeface="Open Sans"/>
              <a:ea typeface="Open Sans"/>
              <a:cs typeface="Open Sans"/>
              <a:sym typeface="Open Sans"/>
            </a:endParaRPr>
          </a:p>
        </p:txBody>
      </p:sp>
      <p:pic>
        <p:nvPicPr>
          <p:cNvPr id="832" name="Google Shape;832;p146"/>
          <p:cNvPicPr preferRelativeResize="0"/>
          <p:nvPr/>
        </p:nvPicPr>
        <p:blipFill rotWithShape="1">
          <a:blip r:embed="rId3">
            <a:alphaModFix/>
          </a:blip>
          <a:srcRect l="5508" t="2056"/>
          <a:stretch/>
        </p:blipFill>
        <p:spPr>
          <a:xfrm>
            <a:off x="555275" y="2020225"/>
            <a:ext cx="7663500" cy="3731025"/>
          </a:xfrm>
          <a:prstGeom prst="rect">
            <a:avLst/>
          </a:prstGeom>
          <a:noFill/>
          <a:ln>
            <a:noFill/>
          </a:ln>
        </p:spPr>
      </p:pic>
      <p:sp>
        <p:nvSpPr>
          <p:cNvPr id="833" name="Google Shape;833;p146"/>
          <p:cNvSpPr/>
          <p:nvPr/>
        </p:nvSpPr>
        <p:spPr>
          <a:xfrm>
            <a:off x="555275" y="2923750"/>
            <a:ext cx="7739700" cy="6189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6"/>
          <p:cNvSpPr/>
          <p:nvPr/>
        </p:nvSpPr>
        <p:spPr>
          <a:xfrm>
            <a:off x="130625" y="2923750"/>
            <a:ext cx="370200" cy="618900"/>
          </a:xfrm>
          <a:prstGeom prst="rightArrow">
            <a:avLst>
              <a:gd name="adj1" fmla="val 50000"/>
              <a:gd name="adj2" fmla="val 50000"/>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4"/>
                                        </p:tgtEl>
                                        <p:attrNameLst>
                                          <p:attrName>style.visibility</p:attrName>
                                        </p:attrNameLst>
                                      </p:cBhvr>
                                      <p:to>
                                        <p:strVal val="visible"/>
                                      </p:to>
                                    </p:set>
                                    <p:animEffect transition="in" filter="fade">
                                      <p:cBhvr>
                                        <p:cTn id="7" dur="1500"/>
                                        <p:tgtEl>
                                          <p:spTgt spid="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pic>
        <p:nvPicPr>
          <p:cNvPr id="1224" name="Google Shape;1224;p200"/>
          <p:cNvPicPr preferRelativeResize="0">
            <a:picLocks noGrp="1"/>
          </p:cNvPicPr>
          <p:nvPr>
            <p:ph type="body" idx="1"/>
          </p:nvPr>
        </p:nvPicPr>
        <p:blipFill rotWithShape="1">
          <a:blip r:embed="rId3">
            <a:alphaModFix/>
          </a:blip>
          <a:srcRect/>
          <a:stretch/>
        </p:blipFill>
        <p:spPr>
          <a:xfrm>
            <a:off x="1890684" y="1778653"/>
            <a:ext cx="4249200" cy="38493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201"/>
          <p:cNvSpPr txBox="1">
            <a:spLocks noGrp="1"/>
          </p:cNvSpPr>
          <p:nvPr>
            <p:ph type="title"/>
          </p:nvPr>
        </p:nvSpPr>
        <p:spPr>
          <a:xfrm>
            <a:off x="628650" y="1131095"/>
            <a:ext cx="7886700" cy="590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00"/>
              <a:buFont typeface="Times New Roman"/>
              <a:buNone/>
            </a:pPr>
            <a:r>
              <a:rPr lang="en" sz="1800" b="0" i="0" u="none" strike="noStrike" cap="none">
                <a:solidFill>
                  <a:schemeClr val="dk1"/>
                </a:solidFill>
                <a:latin typeface="Times New Roman"/>
                <a:ea typeface="Times New Roman"/>
                <a:cs typeface="Times New Roman"/>
                <a:sym typeface="Times New Roman"/>
              </a:rPr>
              <a:t>Basement Floors</a:t>
            </a:r>
            <a:endParaRPr/>
          </a:p>
        </p:txBody>
      </p:sp>
      <p:sp>
        <p:nvSpPr>
          <p:cNvPr id="1230" name="Google Shape;1230;p201"/>
          <p:cNvSpPr txBox="1">
            <a:spLocks noGrp="1"/>
          </p:cNvSpPr>
          <p:nvPr>
            <p:ph type="body" idx="1"/>
          </p:nvPr>
        </p:nvSpPr>
        <p:spPr>
          <a:xfrm>
            <a:off x="628650" y="1571456"/>
            <a:ext cx="7886700" cy="3918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Animal Care B1</a:t>
            </a:r>
            <a:endParaRPr sz="1500" b="0" i="0" u="none" strike="noStrike" cap="none">
              <a:solidFill>
                <a:schemeClr val="dk1"/>
              </a:solidFill>
              <a:latin typeface="Times New Roman"/>
              <a:ea typeface="Times New Roman"/>
              <a:cs typeface="Times New Roman"/>
              <a:sym typeface="Times New Roman"/>
            </a:endParaRPr>
          </a:p>
          <a:p>
            <a:pPr marL="0" marR="0" lvl="0" indent="0" algn="l" rtl="0">
              <a:lnSpc>
                <a:spcPct val="9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Growth Chambers B2</a:t>
            </a:r>
            <a:endParaRPr/>
          </a:p>
          <a:p>
            <a:pPr marL="0" marR="0" lvl="0" indent="0" algn="l" rtl="0">
              <a:lnSpc>
                <a:spcPct val="90000"/>
              </a:lnSpc>
              <a:spcBef>
                <a:spcPts val="1000"/>
              </a:spcBef>
              <a:spcAft>
                <a:spcPts val="0"/>
              </a:spcAft>
              <a:buClr>
                <a:schemeClr val="dk1"/>
              </a:buClr>
              <a:buSzPts val="1500"/>
              <a:buFont typeface="Arial"/>
              <a:buNone/>
            </a:pPr>
            <a:endParaRPr sz="1500" b="0" i="0" u="none" strike="noStrike" cap="none">
              <a:solidFill>
                <a:schemeClr val="dk1"/>
              </a:solidFill>
              <a:latin typeface="Times New Roman"/>
              <a:ea typeface="Times New Roman"/>
              <a:cs typeface="Times New Roman"/>
              <a:sym typeface="Times New Roman"/>
            </a:endParaRPr>
          </a:p>
          <a:p>
            <a:pPr marL="0" marR="0" lvl="0" indent="0" algn="l" rtl="0">
              <a:lnSpc>
                <a:spcPct val="90000"/>
              </a:lnSpc>
              <a:spcBef>
                <a:spcPts val="1000"/>
              </a:spcBef>
              <a:spcAft>
                <a:spcPts val="0"/>
              </a:spcAft>
              <a:buClr>
                <a:schemeClr val="dk1"/>
              </a:buClr>
              <a:buSzPts val="1500"/>
              <a:buFont typeface="Arial"/>
              <a:buNone/>
            </a:pPr>
            <a:endParaRPr sz="1500" b="0" i="0" u="none" strike="noStrike" cap="none">
              <a:solidFill>
                <a:schemeClr val="dk1"/>
              </a:solidFill>
              <a:latin typeface="Times New Roman"/>
              <a:ea typeface="Times New Roman"/>
              <a:cs typeface="Times New Roman"/>
              <a:sym typeface="Times New Roman"/>
            </a:endParaRPr>
          </a:p>
        </p:txBody>
      </p:sp>
      <p:pic>
        <p:nvPicPr>
          <p:cNvPr id="1231" name="Google Shape;1231;p201"/>
          <p:cNvPicPr preferRelativeResize="0"/>
          <p:nvPr/>
        </p:nvPicPr>
        <p:blipFill rotWithShape="1">
          <a:blip r:embed="rId3">
            <a:alphaModFix/>
          </a:blip>
          <a:srcRect/>
          <a:stretch/>
        </p:blipFill>
        <p:spPr>
          <a:xfrm>
            <a:off x="2544358" y="1640442"/>
            <a:ext cx="6170849" cy="390581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202"/>
          <p:cNvSpPr txBox="1">
            <a:spLocks noGrp="1"/>
          </p:cNvSpPr>
          <p:nvPr>
            <p:ph type="title"/>
          </p:nvPr>
        </p:nvSpPr>
        <p:spPr>
          <a:xfrm>
            <a:off x="628650" y="1131094"/>
            <a:ext cx="7886700" cy="728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00"/>
              <a:buFont typeface="Times New Roman"/>
              <a:buNone/>
            </a:pPr>
            <a:r>
              <a:rPr lang="en" sz="1800" b="0" i="0" u="none" strike="noStrike" cap="none">
                <a:solidFill>
                  <a:schemeClr val="dk1"/>
                </a:solidFill>
                <a:latin typeface="Times New Roman"/>
                <a:ea typeface="Times New Roman"/>
                <a:cs typeface="Times New Roman"/>
                <a:sym typeface="Times New Roman"/>
              </a:rPr>
              <a:t>Sustainability – Key Features</a:t>
            </a:r>
            <a:endParaRPr/>
          </a:p>
        </p:txBody>
      </p:sp>
      <p:sp>
        <p:nvSpPr>
          <p:cNvPr id="1237" name="Google Shape;1237;p202"/>
          <p:cNvSpPr txBox="1">
            <a:spLocks noGrp="1"/>
          </p:cNvSpPr>
          <p:nvPr>
            <p:ph type="body" idx="1"/>
          </p:nvPr>
        </p:nvSpPr>
        <p:spPr>
          <a:xfrm>
            <a:off x="628650" y="2009719"/>
            <a:ext cx="7886700" cy="34803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LEED Gold</a:t>
            </a:r>
            <a:endParaRPr/>
          </a:p>
          <a:p>
            <a:pPr marL="0" marR="0" lvl="0" indent="0" algn="l" rtl="0">
              <a:lnSpc>
                <a:spcPct val="8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Vertical Photovoltaic Glass Fins – </a:t>
            </a:r>
            <a:endParaRPr/>
          </a:p>
          <a:p>
            <a:pPr marL="0" marR="0" lvl="0" indent="0" algn="l" rtl="0">
              <a:lnSpc>
                <a:spcPct val="8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	Generates enough power to lights all offices for the entire year</a:t>
            </a:r>
            <a:endParaRPr/>
          </a:p>
          <a:p>
            <a:pPr marL="0" marR="0" lvl="0" indent="0" algn="l" rtl="0">
              <a:lnSpc>
                <a:spcPct val="8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	Shade the building at the hottest times of the year</a:t>
            </a:r>
            <a:endParaRPr/>
          </a:p>
          <a:p>
            <a:pPr marL="0" marR="0" lvl="0" indent="0" algn="l" rtl="0">
              <a:lnSpc>
                <a:spcPct val="8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	First installation of its kind in the WORLD</a:t>
            </a:r>
            <a:endParaRPr/>
          </a:p>
          <a:p>
            <a:pPr marL="0" marR="0" lvl="0" indent="0" algn="l" rtl="0">
              <a:lnSpc>
                <a:spcPct val="8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Chilled Beams</a:t>
            </a:r>
            <a:endParaRPr/>
          </a:p>
          <a:p>
            <a:pPr marL="0" marR="0" lvl="0" indent="0" algn="l" rtl="0">
              <a:lnSpc>
                <a:spcPct val="8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Chilled Waves</a:t>
            </a:r>
            <a:endParaRPr/>
          </a:p>
          <a:p>
            <a:pPr marL="0" marR="0" lvl="0" indent="0" algn="l" rtl="0">
              <a:lnSpc>
                <a:spcPct val="8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Radiant Floors</a:t>
            </a:r>
            <a:endParaRPr/>
          </a:p>
          <a:p>
            <a:pPr marL="0" marR="0" lvl="0" indent="0" algn="l" rtl="0">
              <a:lnSpc>
                <a:spcPct val="8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Reverse Osmosis reject water (from labs) stored and used to irrigate the greenhouse </a:t>
            </a:r>
            <a:endParaRPr/>
          </a:p>
          <a:p>
            <a:pPr marL="0" marR="0" lvl="0" indent="0" algn="l" rtl="0">
              <a:lnSpc>
                <a:spcPct val="8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Rooftop solar panels (funded by donors and will be installed soon)</a:t>
            </a:r>
            <a:endParaRPr/>
          </a:p>
          <a:p>
            <a:pPr marL="0" marR="0" lvl="0" indent="0" algn="l" rtl="0">
              <a:lnSpc>
                <a:spcPct val="80000"/>
              </a:lnSpc>
              <a:spcBef>
                <a:spcPts val="1000"/>
              </a:spcBef>
              <a:spcAft>
                <a:spcPts val="0"/>
              </a:spcAft>
              <a:buClr>
                <a:schemeClr val="dk1"/>
              </a:buClr>
              <a:buSzPts val="1500"/>
              <a:buFont typeface="Arial"/>
              <a:buNone/>
            </a:pPr>
            <a:r>
              <a:rPr lang="en" sz="1500" b="0" i="0" u="none" strike="noStrike" cap="none">
                <a:solidFill>
                  <a:schemeClr val="dk1"/>
                </a:solidFill>
                <a:latin typeface="Times New Roman"/>
                <a:ea typeface="Times New Roman"/>
                <a:cs typeface="Times New Roman"/>
                <a:sym typeface="Times New Roman"/>
              </a:rPr>
              <a:t>Operable windows for passive cooling</a:t>
            </a:r>
            <a:endParaRPr/>
          </a:p>
          <a:p>
            <a:pPr marL="0" marR="0" lvl="0" indent="0" algn="l" rtl="0">
              <a:lnSpc>
                <a:spcPct val="80000"/>
              </a:lnSpc>
              <a:spcBef>
                <a:spcPts val="1000"/>
              </a:spcBef>
              <a:spcAft>
                <a:spcPts val="0"/>
              </a:spcAft>
              <a:buClr>
                <a:schemeClr val="dk1"/>
              </a:buClr>
              <a:buSzPts val="1500"/>
              <a:buFont typeface="Arial"/>
              <a:buNone/>
            </a:pPr>
            <a:endParaRPr sz="1500" b="0" i="0"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203"/>
          <p:cNvSpPr txBox="1">
            <a:spLocks noGrp="1"/>
          </p:cNvSpPr>
          <p:nvPr>
            <p:ph type="title"/>
          </p:nvPr>
        </p:nvSpPr>
        <p:spPr>
          <a:xfrm>
            <a:off x="628650" y="1131094"/>
            <a:ext cx="7886700" cy="221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500"/>
              <a:buFont typeface="Times New Roman"/>
              <a:buNone/>
            </a:pPr>
            <a:r>
              <a:rPr lang="en" sz="1500" b="0" i="0" u="none" strike="noStrike" cap="none">
                <a:solidFill>
                  <a:schemeClr val="dk1"/>
                </a:solidFill>
                <a:latin typeface="Times New Roman"/>
                <a:ea typeface="Times New Roman"/>
                <a:cs typeface="Times New Roman"/>
                <a:sym typeface="Times New Roman"/>
              </a:rPr>
              <a:t>Photovoltaic Glass fins</a:t>
            </a:r>
            <a:endParaRPr/>
          </a:p>
        </p:txBody>
      </p:sp>
      <p:pic>
        <p:nvPicPr>
          <p:cNvPr id="1243" name="Google Shape;1243;p203"/>
          <p:cNvPicPr preferRelativeResize="0">
            <a:picLocks noGrp="1"/>
          </p:cNvPicPr>
          <p:nvPr>
            <p:ph type="body" idx="1"/>
          </p:nvPr>
        </p:nvPicPr>
        <p:blipFill rotWithShape="1">
          <a:blip r:embed="rId3">
            <a:alphaModFix/>
          </a:blip>
          <a:srcRect/>
          <a:stretch/>
        </p:blipFill>
        <p:spPr>
          <a:xfrm>
            <a:off x="2396331" y="2226469"/>
            <a:ext cx="4351200" cy="32634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pic>
        <p:nvPicPr>
          <p:cNvPr id="1248" name="Google Shape;1248;p204"/>
          <p:cNvPicPr preferRelativeResize="0">
            <a:picLocks noGrp="1"/>
          </p:cNvPicPr>
          <p:nvPr>
            <p:ph type="body" idx="1"/>
          </p:nvPr>
        </p:nvPicPr>
        <p:blipFill rotWithShape="1">
          <a:blip r:embed="rId3">
            <a:alphaModFix/>
          </a:blip>
          <a:srcRect/>
          <a:stretch/>
        </p:blipFill>
        <p:spPr>
          <a:xfrm rot="5400000">
            <a:off x="2656198" y="2162109"/>
            <a:ext cx="3773400" cy="31044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205"/>
          <p:cNvSpPr txBox="1">
            <a:spLocks noGrp="1"/>
          </p:cNvSpPr>
          <p:nvPr>
            <p:ph type="body" idx="1"/>
          </p:nvPr>
        </p:nvSpPr>
        <p:spPr>
          <a:xfrm>
            <a:off x="692029" y="1640263"/>
            <a:ext cx="6972300" cy="15930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accent3"/>
              </a:buClr>
              <a:buSzPts val="5000"/>
              <a:buFont typeface="Arial"/>
              <a:buNone/>
            </a:pPr>
            <a:r>
              <a:rPr lang="en" sz="5000" b="0" i="0" u="none" strike="noStrike" cap="none">
                <a:solidFill>
                  <a:schemeClr val="accent3"/>
                </a:solidFill>
                <a:latin typeface="Arial"/>
                <a:ea typeface="Arial"/>
                <a:cs typeface="Arial"/>
                <a:sym typeface="Arial"/>
              </a:rPr>
              <a:t>COMPLIANCE CORNER</a:t>
            </a:r>
            <a:endParaRPr/>
          </a:p>
        </p:txBody>
      </p:sp>
      <p:sp>
        <p:nvSpPr>
          <p:cNvPr id="1254" name="Google Shape;1254;p205"/>
          <p:cNvSpPr txBox="1"/>
          <p:nvPr/>
        </p:nvSpPr>
        <p:spPr>
          <a:xfrm>
            <a:off x="692029" y="4308049"/>
            <a:ext cx="6656700" cy="18126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chemeClr val="lt2"/>
              </a:buClr>
              <a:buSzPts val="2000"/>
              <a:buFont typeface="Arial"/>
              <a:buNone/>
            </a:pPr>
            <a:r>
              <a:rPr lang="en" sz="2000" b="0" i="0" u="none" strike="noStrike" cap="none">
                <a:solidFill>
                  <a:schemeClr val="lt2"/>
                </a:solidFill>
                <a:latin typeface="Arial"/>
                <a:ea typeface="Arial"/>
                <a:cs typeface="Arial"/>
                <a:sym typeface="Arial"/>
              </a:rPr>
              <a:t>MRAM</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October, 2018</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Matt Gardner</a:t>
            </a:r>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Post Award Fiscal Compliance</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20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B2E83"/>
              </a:buClr>
              <a:buSzPts val="3000"/>
              <a:buFont typeface="Arial"/>
              <a:buNone/>
            </a:pPr>
            <a:r>
              <a:rPr lang="en" sz="3000" b="0" i="0" u="none" strike="noStrike" cap="none">
                <a:solidFill>
                  <a:srgbClr val="4B2E83"/>
                </a:solidFill>
                <a:latin typeface="Arial"/>
                <a:ea typeface="Arial"/>
                <a:cs typeface="Arial"/>
                <a:sym typeface="Arial"/>
              </a:rPr>
              <a:t>NEW CLASS! </a:t>
            </a:r>
            <a:r>
              <a:rPr lang="en" sz="3000" b="1" i="0" u="none" strike="noStrike" cap="none">
                <a:solidFill>
                  <a:srgbClr val="4B2E83"/>
                </a:solidFill>
                <a:latin typeface="Arial"/>
                <a:ea typeface="Arial"/>
                <a:cs typeface="Arial"/>
                <a:sym typeface="Arial"/>
              </a:rPr>
              <a:t>Managing NRSA Training Grants &amp; Fellowships at the UW</a:t>
            </a:r>
            <a:endParaRPr/>
          </a:p>
        </p:txBody>
      </p:sp>
      <p:sp>
        <p:nvSpPr>
          <p:cNvPr id="1261" name="Google Shape;1261;p206"/>
          <p:cNvSpPr txBox="1">
            <a:spLocks noGrp="1"/>
          </p:cNvSpPr>
          <p:nvPr>
            <p:ph type="body" idx="2"/>
          </p:nvPr>
        </p:nvSpPr>
        <p:spPr>
          <a:xfrm>
            <a:off x="505098" y="1550127"/>
            <a:ext cx="8525700" cy="42021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B2E83"/>
              </a:buClr>
              <a:buSzPts val="2400"/>
              <a:buFont typeface="Merriweather Sans"/>
              <a:buChar char="&gt;"/>
            </a:pPr>
            <a:r>
              <a:rPr lang="en" sz="2400" b="1" i="0" u="none" strike="noStrike" cap="none">
                <a:solidFill>
                  <a:srgbClr val="4B2E83"/>
                </a:solidFill>
                <a:latin typeface="Arial"/>
                <a:ea typeface="Arial"/>
                <a:cs typeface="Arial"/>
                <a:sym typeface="Arial"/>
              </a:rPr>
              <a:t>When?</a:t>
            </a:r>
            <a:endParaRPr/>
          </a:p>
          <a:p>
            <a:pPr marL="742950" marR="0" lvl="1" indent="-285750" algn="l" rtl="0">
              <a:spcBef>
                <a:spcPts val="400"/>
              </a:spcBef>
              <a:spcAft>
                <a:spcPts val="0"/>
              </a:spcAft>
              <a:buClr>
                <a:srgbClr val="4B2E83"/>
              </a:buClr>
              <a:buSzPts val="2000"/>
              <a:buFont typeface="Arial"/>
              <a:buChar char="–"/>
            </a:pPr>
            <a:r>
              <a:rPr lang="en" sz="2000" b="1" i="0" u="none" strike="noStrike" cap="none">
                <a:solidFill>
                  <a:srgbClr val="4B2E83"/>
                </a:solidFill>
                <a:latin typeface="Arial"/>
                <a:ea typeface="Arial"/>
                <a:cs typeface="Arial"/>
                <a:sym typeface="Arial"/>
              </a:rPr>
              <a:t>December 4</a:t>
            </a:r>
            <a:r>
              <a:rPr lang="en" sz="2000" b="1" i="0" u="none" strike="noStrike" cap="none" baseline="30000">
                <a:solidFill>
                  <a:srgbClr val="4B2E83"/>
                </a:solidFill>
                <a:latin typeface="Arial"/>
                <a:ea typeface="Arial"/>
                <a:cs typeface="Arial"/>
                <a:sym typeface="Arial"/>
              </a:rPr>
              <a:t>th</a:t>
            </a:r>
            <a:r>
              <a:rPr lang="en" sz="2000" b="1" i="0" u="none" strike="noStrike" cap="none">
                <a:solidFill>
                  <a:srgbClr val="4B2E83"/>
                </a:solidFill>
                <a:latin typeface="Arial"/>
                <a:ea typeface="Arial"/>
                <a:cs typeface="Arial"/>
                <a:sym typeface="Arial"/>
              </a:rPr>
              <a:t>, 2018</a:t>
            </a:r>
            <a:endParaRPr/>
          </a:p>
          <a:p>
            <a:pPr marL="742950" marR="0" lvl="1" indent="-285750" algn="l" rtl="0">
              <a:spcBef>
                <a:spcPts val="400"/>
              </a:spcBef>
              <a:spcAft>
                <a:spcPts val="0"/>
              </a:spcAft>
              <a:buClr>
                <a:srgbClr val="4B2E83"/>
              </a:buClr>
              <a:buSzPts val="2000"/>
              <a:buFont typeface="Arial"/>
              <a:buChar char="–"/>
            </a:pPr>
            <a:r>
              <a:rPr lang="en" sz="2000" b="1" i="0" u="none" strike="noStrike" cap="none">
                <a:solidFill>
                  <a:srgbClr val="4B2E83"/>
                </a:solidFill>
                <a:latin typeface="Arial"/>
                <a:ea typeface="Arial"/>
                <a:cs typeface="Arial"/>
                <a:sym typeface="Arial"/>
              </a:rPr>
              <a:t>9:</a:t>
            </a:r>
            <a:r>
              <a:rPr lang="en">
                <a:latin typeface="Arial"/>
                <a:ea typeface="Arial"/>
                <a:cs typeface="Arial"/>
                <a:sym typeface="Arial"/>
              </a:rPr>
              <a:t>30 am</a:t>
            </a:r>
            <a:r>
              <a:rPr lang="en" sz="2000" b="1" i="0" u="none" strike="noStrike" cap="none">
                <a:solidFill>
                  <a:srgbClr val="4B2E83"/>
                </a:solidFill>
                <a:latin typeface="Arial"/>
                <a:ea typeface="Arial"/>
                <a:cs typeface="Arial"/>
                <a:sym typeface="Arial"/>
              </a:rPr>
              <a:t> to Noon</a:t>
            </a:r>
            <a:endParaRPr/>
          </a:p>
          <a:p>
            <a:pPr marL="342900" marR="0" lvl="0" indent="-342900" algn="l" rtl="0">
              <a:spcBef>
                <a:spcPts val="480"/>
              </a:spcBef>
              <a:spcAft>
                <a:spcPts val="0"/>
              </a:spcAft>
              <a:buClr>
                <a:srgbClr val="4B2E83"/>
              </a:buClr>
              <a:buSzPts val="2400"/>
              <a:buFont typeface="Merriweather Sans"/>
              <a:buChar char="&gt;"/>
            </a:pPr>
            <a:r>
              <a:rPr lang="en" sz="2400" b="1" i="0" u="none" strike="noStrike" cap="none">
                <a:solidFill>
                  <a:srgbClr val="4B2E83"/>
                </a:solidFill>
                <a:latin typeface="Arial"/>
                <a:ea typeface="Arial"/>
                <a:cs typeface="Arial"/>
                <a:sym typeface="Arial"/>
              </a:rPr>
              <a:t>Instructors:</a:t>
            </a:r>
            <a:endParaRPr/>
          </a:p>
          <a:p>
            <a:pPr marL="742950" marR="0" lvl="1" indent="-285750" algn="l" rtl="0">
              <a:spcBef>
                <a:spcPts val="400"/>
              </a:spcBef>
              <a:spcAft>
                <a:spcPts val="0"/>
              </a:spcAft>
              <a:buClr>
                <a:srgbClr val="4B2E83"/>
              </a:buClr>
              <a:buSzPts val="2000"/>
              <a:buFont typeface="Arial"/>
              <a:buChar char="–"/>
            </a:pPr>
            <a:r>
              <a:rPr lang="en" sz="2000" b="1" i="0" u="none" strike="noStrike" cap="none">
                <a:solidFill>
                  <a:srgbClr val="4B2E83"/>
                </a:solidFill>
                <a:latin typeface="Arial"/>
                <a:ea typeface="Arial"/>
                <a:cs typeface="Arial"/>
                <a:sym typeface="Arial"/>
              </a:rPr>
              <a:t>Matt Gardner, Post Award Fiscal Compliance</a:t>
            </a:r>
            <a:endParaRPr/>
          </a:p>
          <a:p>
            <a:pPr marL="742950" marR="0" lvl="1" indent="-285750" algn="l" rtl="0">
              <a:spcBef>
                <a:spcPts val="400"/>
              </a:spcBef>
              <a:spcAft>
                <a:spcPts val="0"/>
              </a:spcAft>
              <a:buClr>
                <a:srgbClr val="4B2E83"/>
              </a:buClr>
              <a:buSzPts val="2000"/>
              <a:buFont typeface="Arial"/>
              <a:buChar char="–"/>
            </a:pPr>
            <a:r>
              <a:rPr lang="en" sz="2000" b="1" i="0" u="none" strike="noStrike" cap="none">
                <a:solidFill>
                  <a:srgbClr val="4B2E83"/>
                </a:solidFill>
                <a:latin typeface="Arial"/>
                <a:ea typeface="Arial"/>
                <a:cs typeface="Arial"/>
                <a:sym typeface="Arial"/>
              </a:rPr>
              <a:t>Vince Gonzalez, Grant &amp; Contract Accounting</a:t>
            </a:r>
            <a:endParaRPr sz="2000" b="1" i="0" u="none" strike="noStrike" cap="none">
              <a:solidFill>
                <a:srgbClr val="4B2E83"/>
              </a:solidFill>
              <a:latin typeface="Arial"/>
              <a:ea typeface="Arial"/>
              <a:cs typeface="Arial"/>
              <a:sym typeface="Arial"/>
            </a:endParaRPr>
          </a:p>
          <a:p>
            <a:pPr marL="342900" marR="0" lvl="0" indent="-342900" algn="l" rtl="0">
              <a:spcBef>
                <a:spcPts val="480"/>
              </a:spcBef>
              <a:spcAft>
                <a:spcPts val="0"/>
              </a:spcAft>
              <a:buClr>
                <a:srgbClr val="4B2E83"/>
              </a:buClr>
              <a:buSzPts val="2400"/>
              <a:buFont typeface="Merriweather Sans"/>
              <a:buChar char="&gt;"/>
            </a:pPr>
            <a:r>
              <a:rPr lang="en" sz="2400" b="1" i="0" u="none" strike="noStrike" cap="none">
                <a:solidFill>
                  <a:srgbClr val="4B2E83"/>
                </a:solidFill>
                <a:latin typeface="Arial"/>
                <a:ea typeface="Arial"/>
                <a:cs typeface="Arial"/>
                <a:sym typeface="Arial"/>
              </a:rPr>
              <a:t>Focus of the class is Post Award</a:t>
            </a:r>
            <a:endParaRPr/>
          </a:p>
          <a:p>
            <a:pPr marL="342900" marR="0" lvl="0" indent="-342900" algn="l" rtl="0">
              <a:spcBef>
                <a:spcPts val="480"/>
              </a:spcBef>
              <a:spcAft>
                <a:spcPts val="0"/>
              </a:spcAft>
              <a:buClr>
                <a:srgbClr val="4B2E83"/>
              </a:buClr>
              <a:buSzPts val="2400"/>
              <a:buFont typeface="Merriweather Sans"/>
              <a:buChar char="&gt;"/>
            </a:pPr>
            <a:r>
              <a:rPr lang="en" sz="2400" b="1" i="0" u="none" strike="noStrike" cap="none">
                <a:solidFill>
                  <a:srgbClr val="4B2E83"/>
                </a:solidFill>
                <a:latin typeface="Arial"/>
                <a:ea typeface="Arial"/>
                <a:cs typeface="Arial"/>
                <a:sym typeface="Arial"/>
              </a:rPr>
              <a:t>Designed for staff with beginning to intermediate knowledge and experience, but all levels are welcome</a:t>
            </a:r>
            <a:endParaRPr/>
          </a:p>
          <a:p>
            <a:pPr marL="342900" marR="0" lvl="0" indent="-342900" algn="l" rtl="0">
              <a:spcBef>
                <a:spcPts val="480"/>
              </a:spcBef>
              <a:spcAft>
                <a:spcPts val="0"/>
              </a:spcAft>
              <a:buClr>
                <a:srgbClr val="4B2E83"/>
              </a:buClr>
              <a:buSzPts val="2400"/>
              <a:buFont typeface="Merriweather Sans"/>
              <a:buChar char="&gt;"/>
            </a:pPr>
            <a:r>
              <a:rPr lang="en" sz="2400" b="1" i="0" u="none" strike="noStrike" cap="none">
                <a:solidFill>
                  <a:srgbClr val="4B2E83"/>
                </a:solidFill>
                <a:latin typeface="Arial"/>
                <a:ea typeface="Arial"/>
                <a:cs typeface="Arial"/>
                <a:sym typeface="Arial"/>
              </a:rPr>
              <a:t>Sign up at CORE!</a:t>
            </a:r>
            <a:endParaRPr/>
          </a:p>
        </p:txBody>
      </p:sp>
      <p:sp>
        <p:nvSpPr>
          <p:cNvPr id="1262" name="Google Shape;1262;p206"/>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Post Award Fiscal Compliance</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207"/>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B2E83"/>
              </a:buClr>
              <a:buSzPts val="3000"/>
              <a:buFont typeface="Arial"/>
              <a:buNone/>
            </a:pPr>
            <a:r>
              <a:rPr lang="en" sz="3000" b="0" i="0" u="none" strike="noStrike" cap="none">
                <a:solidFill>
                  <a:srgbClr val="4B2E83"/>
                </a:solidFill>
                <a:latin typeface="Arial"/>
                <a:ea typeface="Arial"/>
                <a:cs typeface="Arial"/>
                <a:sym typeface="Arial"/>
              </a:rPr>
              <a:t>NEW CLASS! </a:t>
            </a:r>
            <a:r>
              <a:rPr lang="en" sz="3000" b="1" i="0" u="none" strike="noStrike" cap="none">
                <a:solidFill>
                  <a:srgbClr val="4B2E83"/>
                </a:solidFill>
                <a:latin typeface="Arial"/>
                <a:ea typeface="Arial"/>
                <a:cs typeface="Arial"/>
                <a:sym typeface="Arial"/>
              </a:rPr>
              <a:t>Managing NRSA Training Grants &amp; Fellowships at the UW</a:t>
            </a:r>
            <a:endParaRPr/>
          </a:p>
        </p:txBody>
      </p:sp>
      <p:sp>
        <p:nvSpPr>
          <p:cNvPr id="1268" name="Google Shape;1268;p207"/>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B2E83"/>
              </a:buClr>
              <a:buSzPts val="2400"/>
              <a:buFont typeface="Merriweather Sans"/>
              <a:buChar char="&gt;"/>
            </a:pPr>
            <a:r>
              <a:rPr lang="en" sz="2400" b="1" i="0" u="none" strike="noStrike" cap="none">
                <a:solidFill>
                  <a:srgbClr val="4B2E83"/>
                </a:solidFill>
                <a:latin typeface="Arial"/>
                <a:ea typeface="Arial"/>
                <a:cs typeface="Arial"/>
                <a:sym typeface="Arial"/>
              </a:rPr>
              <a:t>Selected Topics:</a:t>
            </a:r>
            <a:endParaRPr/>
          </a:p>
          <a:p>
            <a:pPr marL="742950" marR="0" lvl="1" indent="-285750" algn="l" rtl="0">
              <a:spcBef>
                <a:spcPts val="400"/>
              </a:spcBef>
              <a:spcAft>
                <a:spcPts val="0"/>
              </a:spcAft>
              <a:buClr>
                <a:srgbClr val="4B2E83"/>
              </a:buClr>
              <a:buSzPts val="2000"/>
              <a:buFont typeface="Arial"/>
              <a:buChar char="–"/>
            </a:pPr>
            <a:r>
              <a:rPr lang="en" sz="2000" b="1" i="0" u="none" strike="noStrike" cap="none">
                <a:solidFill>
                  <a:srgbClr val="4B2E83"/>
                </a:solidFill>
                <a:latin typeface="Arial"/>
                <a:ea typeface="Arial"/>
                <a:cs typeface="Arial"/>
                <a:sym typeface="Arial"/>
              </a:rPr>
              <a:t>Managing Trainee Appointments</a:t>
            </a:r>
            <a:endParaRPr/>
          </a:p>
          <a:p>
            <a:pPr marL="742950" marR="0" lvl="1" indent="-285750" algn="l" rtl="0">
              <a:spcBef>
                <a:spcPts val="400"/>
              </a:spcBef>
              <a:spcAft>
                <a:spcPts val="0"/>
              </a:spcAft>
              <a:buClr>
                <a:srgbClr val="4B2E83"/>
              </a:buClr>
              <a:buSzPts val="2000"/>
              <a:buFont typeface="Arial"/>
              <a:buChar char="–"/>
            </a:pPr>
            <a:r>
              <a:rPr lang="en" sz="2000" b="1" i="0" u="none" strike="noStrike" cap="none">
                <a:solidFill>
                  <a:srgbClr val="4B2E83"/>
                </a:solidFill>
                <a:latin typeface="Arial"/>
                <a:ea typeface="Arial"/>
                <a:cs typeface="Arial"/>
                <a:sym typeface="Arial"/>
              </a:rPr>
              <a:t>Allowable and unallowable costs</a:t>
            </a:r>
            <a:endParaRPr/>
          </a:p>
          <a:p>
            <a:pPr marL="742950" marR="0" lvl="1" indent="-285750" algn="l" rtl="0">
              <a:spcBef>
                <a:spcPts val="400"/>
              </a:spcBef>
              <a:spcAft>
                <a:spcPts val="0"/>
              </a:spcAft>
              <a:buClr>
                <a:srgbClr val="4B2E83"/>
              </a:buClr>
              <a:buSzPts val="2000"/>
              <a:buFont typeface="Arial"/>
              <a:buChar char="–"/>
            </a:pPr>
            <a:r>
              <a:rPr lang="en" sz="2000" b="1" i="0" u="none" strike="noStrike" cap="none">
                <a:solidFill>
                  <a:srgbClr val="4B2E83"/>
                </a:solidFill>
                <a:latin typeface="Arial"/>
                <a:ea typeface="Arial"/>
                <a:cs typeface="Arial"/>
                <a:sym typeface="Arial"/>
              </a:rPr>
              <a:t>Rebudgeting restrictions and why it matters</a:t>
            </a:r>
            <a:endParaRPr/>
          </a:p>
          <a:p>
            <a:pPr marL="742950" marR="0" lvl="1" indent="-285750" algn="l" rtl="0">
              <a:spcBef>
                <a:spcPts val="400"/>
              </a:spcBef>
              <a:spcAft>
                <a:spcPts val="0"/>
              </a:spcAft>
              <a:buClr>
                <a:srgbClr val="4B2E83"/>
              </a:buClr>
              <a:buSzPts val="2000"/>
              <a:buFont typeface="Arial"/>
              <a:buChar char="–"/>
            </a:pPr>
            <a:r>
              <a:rPr lang="en" sz="2000" b="1" i="0" u="none" strike="noStrike" cap="none">
                <a:solidFill>
                  <a:srgbClr val="4B2E83"/>
                </a:solidFill>
                <a:latin typeface="Arial"/>
                <a:ea typeface="Arial"/>
                <a:cs typeface="Arial"/>
                <a:sym typeface="Arial"/>
              </a:rPr>
              <a:t>Understanding Unliquidated Obligations</a:t>
            </a:r>
            <a:endParaRPr/>
          </a:p>
          <a:p>
            <a:pPr marL="1143000" marR="0" lvl="2" indent="-228600" algn="l" rtl="0">
              <a:spcBef>
                <a:spcPts val="360"/>
              </a:spcBef>
              <a:spcAft>
                <a:spcPts val="0"/>
              </a:spcAft>
              <a:buClr>
                <a:srgbClr val="4B2E83"/>
              </a:buClr>
              <a:buSzPts val="1800"/>
              <a:buFont typeface="Merriweather Sans"/>
              <a:buChar char="&gt;"/>
            </a:pPr>
            <a:r>
              <a:rPr lang="en" sz="1800" b="1" i="0" u="none" strike="noStrike" cap="none">
                <a:solidFill>
                  <a:srgbClr val="4B2E83"/>
                </a:solidFill>
                <a:latin typeface="Arial"/>
                <a:ea typeface="Arial"/>
                <a:cs typeface="Arial"/>
                <a:sym typeface="Arial"/>
              </a:rPr>
              <a:t> How to calculate and the impact on the budget</a:t>
            </a:r>
            <a:endParaRPr/>
          </a:p>
          <a:p>
            <a:pPr marL="742950" marR="0" lvl="1" indent="-285750" algn="l" rtl="0">
              <a:spcBef>
                <a:spcPts val="400"/>
              </a:spcBef>
              <a:spcAft>
                <a:spcPts val="0"/>
              </a:spcAft>
              <a:buClr>
                <a:srgbClr val="4B2E83"/>
              </a:buClr>
              <a:buSzPts val="2000"/>
              <a:buFont typeface="Arial"/>
              <a:buChar char="–"/>
            </a:pPr>
            <a:r>
              <a:rPr lang="en" sz="2000" b="1" i="0" u="none" strike="noStrike" cap="none">
                <a:solidFill>
                  <a:srgbClr val="4B2E83"/>
                </a:solidFill>
                <a:latin typeface="Arial"/>
                <a:ea typeface="Arial"/>
                <a:cs typeface="Arial"/>
                <a:sym typeface="Arial"/>
              </a:rPr>
              <a:t>Carryovers and Deficits</a:t>
            </a:r>
            <a:endParaRPr/>
          </a:p>
          <a:p>
            <a:pPr marL="742950" marR="0" lvl="1" indent="-285750" algn="l" rtl="0">
              <a:spcBef>
                <a:spcPts val="400"/>
              </a:spcBef>
              <a:spcAft>
                <a:spcPts val="0"/>
              </a:spcAft>
              <a:buClr>
                <a:srgbClr val="4B2E83"/>
              </a:buClr>
              <a:buSzPts val="2000"/>
              <a:buFont typeface="Arial"/>
              <a:buChar char="–"/>
            </a:pPr>
            <a:r>
              <a:rPr lang="en" sz="2000" b="1" i="0" u="none" strike="noStrike" cap="none">
                <a:solidFill>
                  <a:srgbClr val="4B2E83"/>
                </a:solidFill>
                <a:latin typeface="Arial"/>
                <a:ea typeface="Arial"/>
                <a:cs typeface="Arial"/>
                <a:sym typeface="Arial"/>
              </a:rPr>
              <a:t>Common pitfalls to avoid</a:t>
            </a:r>
            <a:endParaRPr/>
          </a:p>
          <a:p>
            <a:pPr marL="742950" marR="0" lvl="1" indent="-285750" algn="l" rtl="0">
              <a:spcBef>
                <a:spcPts val="400"/>
              </a:spcBef>
              <a:spcAft>
                <a:spcPts val="0"/>
              </a:spcAft>
              <a:buClr>
                <a:srgbClr val="4B2E83"/>
              </a:buClr>
              <a:buSzPts val="2000"/>
              <a:buFont typeface="Arial"/>
              <a:buChar char="–"/>
            </a:pPr>
            <a:r>
              <a:rPr lang="en" sz="2000" b="1" i="0" u="none" strike="noStrike" cap="none">
                <a:solidFill>
                  <a:srgbClr val="4B2E83"/>
                </a:solidFill>
                <a:latin typeface="Arial"/>
                <a:ea typeface="Arial"/>
                <a:cs typeface="Arial"/>
                <a:sym typeface="Arial"/>
              </a:rPr>
              <a:t>GCA’s Reconciliation Process</a:t>
            </a:r>
            <a:endParaRPr/>
          </a:p>
          <a:p>
            <a:pPr marL="1143000" marR="0" lvl="2" indent="-228600" algn="l" rtl="0">
              <a:spcBef>
                <a:spcPts val="360"/>
              </a:spcBef>
              <a:spcAft>
                <a:spcPts val="0"/>
              </a:spcAft>
              <a:buClr>
                <a:srgbClr val="4B2E83"/>
              </a:buClr>
              <a:buSzPts val="1800"/>
              <a:buFont typeface="Merriweather Sans"/>
              <a:buChar char="&gt;"/>
            </a:pPr>
            <a:r>
              <a:rPr lang="en" sz="1800" b="1" i="0" u="none" strike="noStrike" cap="none">
                <a:solidFill>
                  <a:srgbClr val="4B2E83"/>
                </a:solidFill>
                <a:latin typeface="Arial"/>
                <a:ea typeface="Arial"/>
                <a:cs typeface="Arial"/>
                <a:sym typeface="Arial"/>
              </a:rPr>
              <a:t>What are the Department’s responsibilities?</a:t>
            </a:r>
            <a:endParaRPr/>
          </a:p>
        </p:txBody>
      </p:sp>
      <p:sp>
        <p:nvSpPr>
          <p:cNvPr id="1269" name="Google Shape;1269;p207"/>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Post Award Fiscal Compliance</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208"/>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80000"/>
              </a:lnSpc>
              <a:spcBef>
                <a:spcPts val="0"/>
              </a:spcBef>
              <a:spcAft>
                <a:spcPts val="0"/>
              </a:spcAft>
              <a:buClr>
                <a:srgbClr val="4B2E83"/>
              </a:buClr>
              <a:buSzPts val="3000"/>
              <a:buFont typeface="Arial"/>
              <a:buNone/>
            </a:pPr>
            <a:r>
              <a:rPr lang="en" sz="3000" b="1" i="0" u="none" strike="noStrike" cap="none">
                <a:solidFill>
                  <a:srgbClr val="4B2E83"/>
                </a:solidFill>
                <a:latin typeface="Arial"/>
                <a:ea typeface="Arial"/>
                <a:cs typeface="Arial"/>
                <a:sym typeface="Arial"/>
              </a:rPr>
              <a:t>Research Terms &amp; Conditions: </a:t>
            </a:r>
            <a:endParaRPr/>
          </a:p>
          <a:p>
            <a:pPr marL="0" marR="0" lvl="0" indent="0" algn="l" rtl="0">
              <a:lnSpc>
                <a:spcPct val="80000"/>
              </a:lnSpc>
              <a:spcBef>
                <a:spcPts val="600"/>
              </a:spcBef>
              <a:spcAft>
                <a:spcPts val="0"/>
              </a:spcAft>
              <a:buClr>
                <a:srgbClr val="4B2E83"/>
              </a:buClr>
              <a:buSzPts val="3000"/>
              <a:buFont typeface="Arial"/>
              <a:buNone/>
            </a:pPr>
            <a:r>
              <a:rPr lang="en" sz="3000" b="1" i="0" u="none" strike="noStrike" cap="none">
                <a:solidFill>
                  <a:srgbClr val="4B2E83"/>
                </a:solidFill>
                <a:latin typeface="Arial"/>
                <a:ea typeface="Arial"/>
                <a:cs typeface="Arial"/>
                <a:sym typeface="Arial"/>
              </a:rPr>
              <a:t>Prior Approval Matrix</a:t>
            </a:r>
            <a:endParaRPr sz="3000" b="1" i="0" u="none" strike="noStrike" cap="none">
              <a:solidFill>
                <a:srgbClr val="4B2E83"/>
              </a:solidFill>
              <a:latin typeface="Arial"/>
              <a:ea typeface="Arial"/>
              <a:cs typeface="Arial"/>
              <a:sym typeface="Arial"/>
            </a:endParaRPr>
          </a:p>
        </p:txBody>
      </p:sp>
      <p:sp>
        <p:nvSpPr>
          <p:cNvPr id="1275" name="Google Shape;1275;p208"/>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B2E83"/>
              </a:buClr>
              <a:buSzPts val="2400"/>
              <a:buFont typeface="Merriweather Sans"/>
              <a:buChar char="&gt;"/>
            </a:pPr>
            <a:r>
              <a:rPr lang="en" sz="2400" b="1" i="0" u="none" strike="noStrike" cap="none">
                <a:solidFill>
                  <a:srgbClr val="4B2E83"/>
                </a:solidFill>
                <a:latin typeface="Arial"/>
                <a:ea typeface="Arial"/>
                <a:cs typeface="Arial"/>
                <a:sym typeface="Arial"/>
              </a:rPr>
              <a:t>Six agencies have adopted the Research Terms &amp; Conditions</a:t>
            </a:r>
            <a:endParaRPr sz="2400" b="1" i="0" u="none" strike="noStrike" cap="none">
              <a:solidFill>
                <a:srgbClr val="4B2E83"/>
              </a:solidFill>
              <a:latin typeface="Arial"/>
              <a:ea typeface="Arial"/>
              <a:cs typeface="Arial"/>
              <a:sym typeface="Arial"/>
            </a:endParaRPr>
          </a:p>
          <a:p>
            <a:pPr marL="742950" marR="0" lvl="1" indent="-285750" algn="l" rtl="0">
              <a:spcBef>
                <a:spcPts val="400"/>
              </a:spcBef>
              <a:spcAft>
                <a:spcPts val="0"/>
              </a:spcAft>
              <a:buClr>
                <a:srgbClr val="4B2E83"/>
              </a:buClr>
              <a:buSzPts val="2000"/>
              <a:buFont typeface="Arial"/>
              <a:buChar char="–"/>
            </a:pPr>
            <a:r>
              <a:rPr lang="en" sz="2000" b="1" i="0" u="none" strike="noStrike" cap="none">
                <a:solidFill>
                  <a:srgbClr val="4B2E83"/>
                </a:solidFill>
                <a:latin typeface="Arial"/>
                <a:ea typeface="Arial"/>
                <a:cs typeface="Arial"/>
                <a:sym typeface="Arial"/>
              </a:rPr>
              <a:t>NSF, NIH, Dept. of Energy, USDA/NIFA, Dept. of Commerce (NOAA), NASA</a:t>
            </a:r>
            <a:endParaRPr/>
          </a:p>
          <a:p>
            <a:pPr marL="342900" marR="0" lvl="0" indent="-342900" algn="l" rtl="0">
              <a:spcBef>
                <a:spcPts val="480"/>
              </a:spcBef>
              <a:spcAft>
                <a:spcPts val="0"/>
              </a:spcAft>
              <a:buClr>
                <a:srgbClr val="4B2E83"/>
              </a:buClr>
              <a:buSzPts val="2400"/>
              <a:buFont typeface="Merriweather Sans"/>
              <a:buChar char="&gt;"/>
            </a:pPr>
            <a:r>
              <a:rPr lang="en" sz="2400" b="1" i="0" u="none" strike="noStrike" cap="none">
                <a:solidFill>
                  <a:srgbClr val="4B2E83"/>
                </a:solidFill>
                <a:latin typeface="Arial"/>
                <a:ea typeface="Arial"/>
                <a:cs typeface="Arial"/>
                <a:sym typeface="Arial"/>
              </a:rPr>
              <a:t>The Prior Approval Matrix outlines actions which do or do not require prior written approval</a:t>
            </a:r>
            <a:endParaRPr sz="2400" b="1" i="0" u="none" strike="noStrike" cap="none">
              <a:solidFill>
                <a:srgbClr val="4B2E83"/>
              </a:solidFill>
              <a:latin typeface="Arial"/>
              <a:ea typeface="Arial"/>
              <a:cs typeface="Arial"/>
              <a:sym typeface="Arial"/>
            </a:endParaRPr>
          </a:p>
          <a:p>
            <a:pPr marL="342900" marR="0" lvl="0" indent="-342900" algn="l" rtl="0">
              <a:spcBef>
                <a:spcPts val="480"/>
              </a:spcBef>
              <a:spcAft>
                <a:spcPts val="0"/>
              </a:spcAft>
              <a:buClr>
                <a:srgbClr val="4B2E83"/>
              </a:buClr>
              <a:buSzPts val="2400"/>
              <a:buFont typeface="Merriweather Sans"/>
              <a:buChar char="&gt;"/>
            </a:pPr>
            <a:r>
              <a:rPr lang="en" sz="2400" b="1" i="0" u="none" strike="noStrike" cap="none">
                <a:solidFill>
                  <a:srgbClr val="4B2E83"/>
                </a:solidFill>
                <a:latin typeface="Arial"/>
                <a:ea typeface="Arial"/>
                <a:cs typeface="Arial"/>
                <a:sym typeface="Arial"/>
              </a:rPr>
              <a:t>A copy of the matrix can be found on PAFC’s website:</a:t>
            </a:r>
            <a:endParaRPr/>
          </a:p>
          <a:p>
            <a:pPr marL="742950" marR="0" lvl="1" indent="-285750" algn="l" rtl="0">
              <a:spcBef>
                <a:spcPts val="360"/>
              </a:spcBef>
              <a:spcAft>
                <a:spcPts val="0"/>
              </a:spcAft>
              <a:buClr>
                <a:srgbClr val="4B2E83"/>
              </a:buClr>
              <a:buSzPts val="1800"/>
              <a:buFont typeface="Arial"/>
              <a:buChar char="–"/>
            </a:pPr>
            <a:r>
              <a:rPr lang="en" sz="1800" b="1" i="0" u="sng" strike="noStrike" cap="none">
                <a:solidFill>
                  <a:schemeClr val="hlink"/>
                </a:solidFill>
                <a:latin typeface="Arial"/>
                <a:ea typeface="Arial"/>
                <a:cs typeface="Arial"/>
                <a:sym typeface="Arial"/>
                <a:hlinkClick r:id="rId3"/>
              </a:rPr>
              <a:t>https://finance.uw.edu/pafc/sites/default/files/RTC_Prior_Approval_10_9_2017.pdf</a:t>
            </a:r>
            <a:endParaRPr sz="1800" b="1" i="0" u="none" strike="noStrike" cap="none">
              <a:solidFill>
                <a:srgbClr val="4B2E83"/>
              </a:solidFill>
              <a:latin typeface="Arial"/>
              <a:ea typeface="Arial"/>
              <a:cs typeface="Arial"/>
              <a:sym typeface="Arial"/>
            </a:endParaRPr>
          </a:p>
          <a:p>
            <a:pPr marL="742950" marR="0" lvl="1" indent="-158750" algn="l" rtl="0">
              <a:spcBef>
                <a:spcPts val="400"/>
              </a:spcBef>
              <a:spcAft>
                <a:spcPts val="0"/>
              </a:spcAft>
              <a:buClr>
                <a:srgbClr val="4B2E83"/>
              </a:buClr>
              <a:buSzPts val="2000"/>
              <a:buFont typeface="Arial"/>
              <a:buNone/>
            </a:pPr>
            <a:endParaRPr sz="2000" b="1" i="0" u="none" strike="noStrike" cap="none">
              <a:solidFill>
                <a:srgbClr val="4B2E83"/>
              </a:solidFill>
              <a:latin typeface="Arial"/>
              <a:ea typeface="Arial"/>
              <a:cs typeface="Arial"/>
              <a:sym typeface="Arial"/>
            </a:endParaRPr>
          </a:p>
        </p:txBody>
      </p:sp>
      <p:sp>
        <p:nvSpPr>
          <p:cNvPr id="1276" name="Google Shape;1276;p208"/>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Post Award Fiscal Compliance</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Google Shape;1281;p209"/>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B2E83"/>
              </a:buClr>
              <a:buSzPts val="3000"/>
              <a:buFont typeface="Arial"/>
              <a:buNone/>
            </a:pPr>
            <a:r>
              <a:rPr lang="en" sz="3000" b="0" i="0" u="none" strike="noStrike" cap="none">
                <a:solidFill>
                  <a:srgbClr val="4B2E83"/>
                </a:solidFill>
                <a:latin typeface="Arial"/>
                <a:ea typeface="Arial"/>
                <a:cs typeface="Arial"/>
                <a:sym typeface="Arial"/>
              </a:rPr>
              <a:t>Questions?</a:t>
            </a:r>
            <a:endParaRPr sz="3000" b="0" i="0" u="none" strike="noStrike" cap="none">
              <a:solidFill>
                <a:srgbClr val="4B2E83"/>
              </a:solidFill>
              <a:latin typeface="Arial"/>
              <a:ea typeface="Arial"/>
              <a:cs typeface="Arial"/>
              <a:sym typeface="Arial"/>
            </a:endParaRPr>
          </a:p>
        </p:txBody>
      </p:sp>
      <p:sp>
        <p:nvSpPr>
          <p:cNvPr id="1282" name="Google Shape;1282;p209"/>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B2E83"/>
              </a:buClr>
              <a:buSzPts val="2400"/>
              <a:buFont typeface="Merriweather Sans"/>
              <a:buChar char="&gt;"/>
            </a:pPr>
            <a:r>
              <a:rPr lang="en" sz="2400" b="1" i="0" u="none" strike="noStrike" cap="none">
                <a:solidFill>
                  <a:srgbClr val="4B2E83"/>
                </a:solidFill>
                <a:latin typeface="Arial"/>
                <a:ea typeface="Arial"/>
                <a:cs typeface="Arial"/>
                <a:sym typeface="Arial"/>
              </a:rPr>
              <a:t>gcafco@uw.edu</a:t>
            </a:r>
            <a:endParaRPr/>
          </a:p>
          <a:p>
            <a:pPr marL="342900" marR="0" lvl="0" indent="-342900" algn="l" rtl="0">
              <a:spcBef>
                <a:spcPts val="480"/>
              </a:spcBef>
              <a:spcAft>
                <a:spcPts val="0"/>
              </a:spcAft>
              <a:buClr>
                <a:srgbClr val="4B2E83"/>
              </a:buClr>
              <a:buSzPts val="2400"/>
              <a:buFont typeface="Merriweather Sans"/>
              <a:buChar char="&gt;"/>
            </a:pPr>
            <a:r>
              <a:rPr lang="en" sz="2400" b="1" i="0" u="sng" strike="noStrike" cap="none">
                <a:solidFill>
                  <a:schemeClr val="hlink"/>
                </a:solidFill>
                <a:latin typeface="Arial"/>
                <a:ea typeface="Arial"/>
                <a:cs typeface="Arial"/>
                <a:sym typeface="Arial"/>
                <a:hlinkClick r:id="rId3"/>
              </a:rPr>
              <a:t>https://finance.uw.edu/pafc/</a:t>
            </a:r>
            <a:r>
              <a:rPr lang="en" sz="2400" b="1" i="0" u="none" strike="noStrike" cap="none">
                <a:solidFill>
                  <a:srgbClr val="4B2E83"/>
                </a:solidFill>
                <a:latin typeface="Arial"/>
                <a:ea typeface="Arial"/>
                <a:cs typeface="Arial"/>
                <a:sym typeface="Arial"/>
              </a:rPr>
              <a:t> </a:t>
            </a:r>
            <a:br>
              <a:rPr lang="en" sz="2400" b="1" i="0" u="none" strike="noStrike" cap="none">
                <a:solidFill>
                  <a:srgbClr val="4B2E83"/>
                </a:solidFill>
                <a:latin typeface="Arial"/>
                <a:ea typeface="Arial"/>
                <a:cs typeface="Arial"/>
                <a:sym typeface="Arial"/>
              </a:rPr>
            </a:br>
            <a:endParaRPr sz="2400" b="1" i="0" u="none" strike="noStrike" cap="none">
              <a:solidFill>
                <a:srgbClr val="4B2E83"/>
              </a:solidFill>
              <a:latin typeface="Arial"/>
              <a:ea typeface="Arial"/>
              <a:cs typeface="Arial"/>
              <a:sym typeface="Arial"/>
            </a:endParaRPr>
          </a:p>
          <a:p>
            <a:pPr marL="342900" marR="0" lvl="0" indent="-342900" algn="l" rtl="0">
              <a:spcBef>
                <a:spcPts val="480"/>
              </a:spcBef>
              <a:spcAft>
                <a:spcPts val="0"/>
              </a:spcAft>
              <a:buClr>
                <a:srgbClr val="4B2E83"/>
              </a:buClr>
              <a:buSzPts val="2400"/>
              <a:buFont typeface="Merriweather Sans"/>
              <a:buChar char="&gt;"/>
            </a:pPr>
            <a:r>
              <a:rPr lang="en" sz="2400" b="1" i="0" u="none" strike="noStrike" cap="none">
                <a:solidFill>
                  <a:srgbClr val="4B2E83"/>
                </a:solidFill>
                <a:latin typeface="Arial"/>
                <a:ea typeface="Arial"/>
                <a:cs typeface="Arial"/>
                <a:sym typeface="Arial"/>
              </a:rPr>
              <a:t>Matt Gardner</a:t>
            </a:r>
            <a:endParaRPr/>
          </a:p>
          <a:p>
            <a:pPr marL="742950" marR="0" lvl="1" indent="-285750" algn="l" rtl="0">
              <a:spcBef>
                <a:spcPts val="400"/>
              </a:spcBef>
              <a:spcAft>
                <a:spcPts val="0"/>
              </a:spcAft>
              <a:buClr>
                <a:srgbClr val="4B2E83"/>
              </a:buClr>
              <a:buSzPts val="2000"/>
              <a:buFont typeface="Arial"/>
              <a:buChar char="–"/>
            </a:pPr>
            <a:r>
              <a:rPr lang="en" sz="2000" b="1" i="0" u="none" strike="noStrike" cap="none">
                <a:solidFill>
                  <a:srgbClr val="4B2E83"/>
                </a:solidFill>
                <a:latin typeface="Arial"/>
                <a:ea typeface="Arial"/>
                <a:cs typeface="Arial"/>
                <a:sym typeface="Arial"/>
              </a:rPr>
              <a:t>mgard4@uw.edu</a:t>
            </a:r>
            <a:endParaRPr/>
          </a:p>
          <a:p>
            <a:pPr marL="742950" marR="0" lvl="1" indent="-285750" algn="l" rtl="0">
              <a:spcBef>
                <a:spcPts val="400"/>
              </a:spcBef>
              <a:spcAft>
                <a:spcPts val="0"/>
              </a:spcAft>
              <a:buClr>
                <a:srgbClr val="4B2E83"/>
              </a:buClr>
              <a:buSzPts val="2000"/>
              <a:buFont typeface="Arial"/>
              <a:buChar char="–"/>
            </a:pPr>
            <a:r>
              <a:rPr lang="en" sz="2000" b="1" i="0" u="none" strike="noStrike" cap="none">
                <a:solidFill>
                  <a:srgbClr val="4B2E83"/>
                </a:solidFill>
                <a:latin typeface="Arial"/>
                <a:ea typeface="Arial"/>
                <a:cs typeface="Arial"/>
                <a:sym typeface="Arial"/>
              </a:rPr>
              <a:t>206-543-2610</a:t>
            </a:r>
            <a:endParaRPr/>
          </a:p>
          <a:p>
            <a:pPr marL="742950" marR="0" lvl="1" indent="-158750" algn="l" rtl="0">
              <a:spcBef>
                <a:spcPts val="400"/>
              </a:spcBef>
              <a:spcAft>
                <a:spcPts val="0"/>
              </a:spcAft>
              <a:buClr>
                <a:srgbClr val="4B2E83"/>
              </a:buClr>
              <a:buSzPts val="2000"/>
              <a:buFont typeface="Arial"/>
              <a:buNone/>
            </a:pPr>
            <a:endParaRPr sz="2000" b="1" i="0" u="none" strike="noStrike" cap="none">
              <a:solidFill>
                <a:srgbClr val="4B2E83"/>
              </a:solidFill>
              <a:latin typeface="Arial"/>
              <a:ea typeface="Arial"/>
              <a:cs typeface="Arial"/>
              <a:sym typeface="Arial"/>
            </a:endParaRPr>
          </a:p>
          <a:p>
            <a:pPr marL="342900" marR="0" lvl="0" indent="-342900" algn="l" rtl="0">
              <a:spcBef>
                <a:spcPts val="480"/>
              </a:spcBef>
              <a:spcAft>
                <a:spcPts val="0"/>
              </a:spcAft>
              <a:buClr>
                <a:srgbClr val="4B2E83"/>
              </a:buClr>
              <a:buSzPts val="2400"/>
              <a:buFont typeface="Merriweather Sans"/>
              <a:buChar char="&gt;"/>
            </a:pPr>
            <a:r>
              <a:rPr lang="en" sz="2400" b="1" i="0" u="none" strike="noStrike" cap="none">
                <a:solidFill>
                  <a:srgbClr val="4B2E83"/>
                </a:solidFill>
                <a:latin typeface="Arial"/>
                <a:ea typeface="Arial"/>
                <a:cs typeface="Arial"/>
                <a:sym typeface="Arial"/>
              </a:rPr>
              <a:t>Andra Sawyer - Currently on vacation!</a:t>
            </a:r>
            <a:endParaRPr/>
          </a:p>
          <a:p>
            <a:pPr marL="742950" marR="0" lvl="1" indent="-285750" algn="l" rtl="0">
              <a:spcBef>
                <a:spcPts val="400"/>
              </a:spcBef>
              <a:spcAft>
                <a:spcPts val="0"/>
              </a:spcAft>
              <a:buClr>
                <a:srgbClr val="4B2E83"/>
              </a:buClr>
              <a:buSzPts val="2000"/>
              <a:buFont typeface="Arial"/>
              <a:buChar char="–"/>
            </a:pPr>
            <a:r>
              <a:rPr lang="en" sz="2000" b="1" i="0" u="none" strike="noStrike" cap="none">
                <a:solidFill>
                  <a:srgbClr val="4B2E83"/>
                </a:solidFill>
                <a:latin typeface="Arial"/>
                <a:ea typeface="Arial"/>
                <a:cs typeface="Arial"/>
                <a:sym typeface="Arial"/>
              </a:rPr>
              <a:t>andra2@uw.edu</a:t>
            </a:r>
            <a:endParaRPr/>
          </a:p>
          <a:p>
            <a:pPr marL="742950" marR="0" lvl="1" indent="-285750" algn="l" rtl="0">
              <a:spcBef>
                <a:spcPts val="400"/>
              </a:spcBef>
              <a:spcAft>
                <a:spcPts val="0"/>
              </a:spcAft>
              <a:buClr>
                <a:srgbClr val="4B2E83"/>
              </a:buClr>
              <a:buSzPts val="2000"/>
              <a:buFont typeface="Arial"/>
              <a:buChar char="–"/>
            </a:pPr>
            <a:r>
              <a:rPr lang="en" sz="2000" b="1" i="0" u="none" strike="noStrike" cap="none">
                <a:solidFill>
                  <a:srgbClr val="4B2E83"/>
                </a:solidFill>
                <a:latin typeface="Arial"/>
                <a:ea typeface="Arial"/>
                <a:cs typeface="Arial"/>
                <a:sym typeface="Arial"/>
              </a:rPr>
              <a:t>206-685-8902 </a:t>
            </a:r>
            <a:endParaRPr/>
          </a:p>
        </p:txBody>
      </p:sp>
      <p:sp>
        <p:nvSpPr>
          <p:cNvPr id="1283" name="Google Shape;1283;p209"/>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MRAM – Matt Gardner – Post Award Fiscal Compliance</a:t>
            </a:r>
            <a:endParaRPr/>
          </a:p>
        </p:txBody>
      </p:sp>
      <p:sp>
        <p:nvSpPr>
          <p:cNvPr id="1284" name="Google Shape;1284;p209"/>
          <p:cNvSpPr/>
          <p:nvPr/>
        </p:nvSpPr>
        <p:spPr>
          <a:xfrm>
            <a:off x="6740434" y="4580709"/>
            <a:ext cx="322200" cy="322200"/>
          </a:xfrm>
          <a:prstGeom prst="smileyFace">
            <a:avLst>
              <a:gd name="adj" fmla="val 4653"/>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38"/>
        <p:cNvGrpSpPr/>
        <p:nvPr/>
      </p:nvGrpSpPr>
      <p:grpSpPr>
        <a:xfrm>
          <a:off x="0" y="0"/>
          <a:ext cx="0" cy="0"/>
          <a:chOff x="0" y="0"/>
          <a:chExt cx="0" cy="0"/>
        </a:xfrm>
      </p:grpSpPr>
      <p:sp>
        <p:nvSpPr>
          <p:cNvPr id="839" name="Google Shape;839;p147"/>
          <p:cNvSpPr txBox="1">
            <a:spLocks noGrp="1"/>
          </p:cNvSpPr>
          <p:nvPr>
            <p:ph type="title"/>
          </p:nvPr>
        </p:nvSpPr>
        <p:spPr>
          <a:xfrm>
            <a:off x="311700" y="517167"/>
            <a:ext cx="8520600" cy="76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a:solidFill>
                  <a:srgbClr val="4B2E83"/>
                </a:solidFill>
                <a:latin typeface="Open Sans"/>
                <a:ea typeface="Open Sans"/>
                <a:cs typeface="Open Sans"/>
                <a:sym typeface="Open Sans"/>
              </a:rPr>
              <a:t>More Complex Bilateral Awards</a:t>
            </a:r>
            <a:endParaRPr sz="2800">
              <a:solidFill>
                <a:srgbClr val="4B2E83"/>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2800"/>
              <a:buFont typeface="Arial"/>
              <a:buNone/>
            </a:pPr>
            <a:r>
              <a:rPr lang="en" sz="2400" b="0" i="0" u="none" strike="noStrike" cap="none">
                <a:solidFill>
                  <a:srgbClr val="4B2E83"/>
                </a:solidFill>
                <a:latin typeface="Open Sans"/>
                <a:ea typeface="Open Sans"/>
                <a:cs typeface="Open Sans"/>
                <a:sym typeface="Open Sans"/>
              </a:rPr>
              <a:t>Example regulatory changes over last year</a:t>
            </a:r>
            <a:endParaRPr sz="2400" b="0" i="0" u="none" strike="noStrike" cap="none">
              <a:solidFill>
                <a:srgbClr val="4B2E83"/>
              </a:solidFill>
              <a:latin typeface="Open Sans"/>
              <a:ea typeface="Open Sans"/>
              <a:cs typeface="Open Sans"/>
              <a:sym typeface="Open Sans"/>
            </a:endParaRPr>
          </a:p>
        </p:txBody>
      </p:sp>
      <p:sp>
        <p:nvSpPr>
          <p:cNvPr id="840" name="Google Shape;840;p147"/>
          <p:cNvSpPr txBox="1">
            <a:spLocks noGrp="1"/>
          </p:cNvSpPr>
          <p:nvPr>
            <p:ph type="body" idx="1"/>
          </p:nvPr>
        </p:nvSpPr>
        <p:spPr>
          <a:xfrm>
            <a:off x="311700" y="1650126"/>
            <a:ext cx="8520600" cy="42132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SzPts val="1800"/>
              <a:buChar char="&gt;"/>
            </a:pPr>
            <a:r>
              <a:rPr lang="en" sz="1800" i="0" u="sng" strike="noStrike" cap="none">
                <a:solidFill>
                  <a:schemeClr val="hlink"/>
                </a:solidFill>
                <a:hlinkClick r:id="rId3"/>
              </a:rPr>
              <a:t>European Union General Data Protection Regulations (GDPR)</a:t>
            </a:r>
            <a:endParaRPr/>
          </a:p>
          <a:p>
            <a:pPr marL="457200" marR="0" lvl="0" indent="0" algn="l" rtl="0">
              <a:lnSpc>
                <a:spcPct val="115000"/>
              </a:lnSpc>
              <a:spcBef>
                <a:spcPts val="0"/>
              </a:spcBef>
              <a:spcAft>
                <a:spcPts val="0"/>
              </a:spcAft>
              <a:buNone/>
            </a:pPr>
            <a:endParaRPr sz="1800" u="sng">
              <a:solidFill>
                <a:schemeClr val="hlink"/>
              </a:solidFill>
              <a:hlinkClick r:id="rId3"/>
            </a:endParaRPr>
          </a:p>
          <a:p>
            <a:pPr marL="457200" marR="0" lvl="0" indent="-342900" algn="l" rtl="0">
              <a:lnSpc>
                <a:spcPct val="115000"/>
              </a:lnSpc>
              <a:spcBef>
                <a:spcPts val="0"/>
              </a:spcBef>
              <a:spcAft>
                <a:spcPts val="0"/>
              </a:spcAft>
              <a:buSzPts val="1800"/>
              <a:buChar char="&gt;"/>
            </a:pPr>
            <a:r>
              <a:rPr lang="en" sz="1800" i="0" u="none" strike="noStrike" cap="none">
                <a:solidFill>
                  <a:schemeClr val="dk1"/>
                </a:solidFill>
              </a:rPr>
              <a:t>NIH Certificate of Confidentiality and broadened scope of</a:t>
            </a:r>
            <a:r>
              <a:rPr lang="en" sz="1800" i="0" u="none" strike="noStrike" cap="none">
                <a:solidFill>
                  <a:schemeClr val="hlink"/>
                </a:solidFill>
                <a:uFill>
                  <a:noFill/>
                </a:uFill>
                <a:hlinkClick r:id="rId4"/>
              </a:rPr>
              <a:t> </a:t>
            </a:r>
            <a:r>
              <a:rPr lang="en" sz="1800" i="0" u="sng" strike="noStrike" cap="none">
                <a:solidFill>
                  <a:schemeClr val="hlink"/>
                </a:solidFill>
                <a:hlinkClick r:id="rId4"/>
              </a:rPr>
              <a:t>protected identifiable sensitive information</a:t>
            </a:r>
            <a:endParaRPr/>
          </a:p>
          <a:p>
            <a:pPr marL="457200" marR="0" lvl="0" indent="0" algn="l" rtl="0">
              <a:lnSpc>
                <a:spcPct val="115000"/>
              </a:lnSpc>
              <a:spcBef>
                <a:spcPts val="0"/>
              </a:spcBef>
              <a:spcAft>
                <a:spcPts val="0"/>
              </a:spcAft>
              <a:buNone/>
            </a:pPr>
            <a:endParaRPr/>
          </a:p>
          <a:p>
            <a:pPr marL="457200" marR="0" lvl="0" indent="-342900" algn="l" rtl="0">
              <a:lnSpc>
                <a:spcPct val="115000"/>
              </a:lnSpc>
              <a:spcBef>
                <a:spcPts val="0"/>
              </a:spcBef>
              <a:spcAft>
                <a:spcPts val="0"/>
              </a:spcAft>
              <a:buSzPts val="1800"/>
              <a:buChar char="&gt;"/>
            </a:pPr>
            <a:r>
              <a:rPr lang="en" sz="1800" i="0" u="sng" strike="noStrike" cap="none">
                <a:solidFill>
                  <a:schemeClr val="hlink"/>
                </a:solidFill>
                <a:hlinkClick r:id="rId5"/>
              </a:rPr>
              <a:t>Controlled Unclassified Information</a:t>
            </a:r>
            <a:r>
              <a:rPr lang="en" sz="1800" i="0" u="none" strike="noStrike" cap="none">
                <a:solidFill>
                  <a:schemeClr val="dk1"/>
                </a:solidFill>
              </a:rPr>
              <a:t> and requirements for protection in Nonfederal systems</a:t>
            </a:r>
            <a:endParaRPr sz="1800" i="0" u="none" strike="noStrike" cap="none">
              <a:solidFill>
                <a:schemeClr val="dk1"/>
              </a:solidFill>
            </a:endParaRPr>
          </a:p>
          <a:p>
            <a:pPr marL="457200" marR="0" lvl="0" indent="0" algn="l" rtl="0">
              <a:lnSpc>
                <a:spcPct val="115000"/>
              </a:lnSpc>
              <a:spcBef>
                <a:spcPts val="0"/>
              </a:spcBef>
              <a:spcAft>
                <a:spcPts val="0"/>
              </a:spcAft>
              <a:buNone/>
            </a:pPr>
            <a:endParaRPr sz="1800">
              <a:solidFill>
                <a:schemeClr val="dk1"/>
              </a:solidFill>
            </a:endParaRPr>
          </a:p>
          <a:p>
            <a:pPr marL="457200" marR="0" lvl="0" indent="-342900" algn="l" rtl="0">
              <a:lnSpc>
                <a:spcPct val="115000"/>
              </a:lnSpc>
              <a:spcBef>
                <a:spcPts val="0"/>
              </a:spcBef>
              <a:spcAft>
                <a:spcPts val="0"/>
              </a:spcAft>
              <a:buSzPts val="1800"/>
              <a:buChar char="&gt;"/>
            </a:pPr>
            <a:r>
              <a:rPr lang="en" sz="1800" i="0" u="sng" strike="noStrike" cap="none">
                <a:solidFill>
                  <a:schemeClr val="hlink"/>
                </a:solidFill>
                <a:hlinkClick r:id="rId6"/>
              </a:rPr>
              <a:t>Changes to Intellectual Property regulations promulgated by the National Institute of Standards and Technology (NIST) under the Patent and Trademark Law Amendments Act</a:t>
            </a:r>
            <a:r>
              <a:rPr lang="en" sz="1800" i="0" u="none" strike="noStrike" cap="none">
                <a:solidFill>
                  <a:schemeClr val="dk1"/>
                </a:solidFill>
              </a:rPr>
              <a:t> (aka:</a:t>
            </a:r>
            <a:r>
              <a:rPr lang="en" sz="1800">
                <a:solidFill>
                  <a:schemeClr val="dk1"/>
                </a:solidFill>
              </a:rPr>
              <a:t> </a:t>
            </a:r>
            <a:r>
              <a:rPr lang="en" sz="1800" i="0" u="none" strike="noStrike" cap="none">
                <a:solidFill>
                  <a:schemeClr val="dk1"/>
                </a:solidFill>
              </a:rPr>
              <a:t>Bayh-Dole Act), 25 U.S.C. 200</a:t>
            </a:r>
            <a:r>
              <a:rPr lang="en" sz="1800">
                <a:solidFill>
                  <a:schemeClr val="dk1"/>
                </a:solidFill>
              </a:rPr>
              <a:t> </a:t>
            </a:r>
            <a:r>
              <a:rPr lang="en" sz="1800" i="0" u="none" strike="noStrike" cap="none">
                <a:solidFill>
                  <a:schemeClr val="dk1"/>
                </a:solidFill>
              </a:rPr>
              <a:t>and resulting awareness in contract language regarding present assignment of IP</a:t>
            </a:r>
            <a:endParaRPr sz="1800" i="0" u="none" strike="noStrike" cap="none">
              <a:solidFill>
                <a:schemeClr val="dk1"/>
              </a:solidFill>
            </a:endParaRPr>
          </a:p>
          <a:p>
            <a:pPr marL="0" marR="0" lvl="0" indent="0" algn="l" rtl="0">
              <a:lnSpc>
                <a:spcPct val="115000"/>
              </a:lnSpc>
              <a:spcBef>
                <a:spcPts val="160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 </a:t>
            </a:r>
            <a:endParaRPr sz="800" b="0" i="0" u="none" strike="noStrike" cap="none">
              <a:solidFill>
                <a:schemeClr val="dk1"/>
              </a:solidFill>
              <a:latin typeface="Arial"/>
              <a:ea typeface="Arial"/>
              <a:cs typeface="Arial"/>
              <a:sym typeface="Arial"/>
            </a:endParaRPr>
          </a:p>
          <a:p>
            <a:pPr marL="0" marR="0" lvl="0" indent="0" algn="l" rtl="0">
              <a:lnSpc>
                <a:spcPct val="115000"/>
              </a:lnSpc>
              <a:spcBef>
                <a:spcPts val="1600"/>
              </a:spcBef>
              <a:spcAft>
                <a:spcPts val="0"/>
              </a:spcAft>
              <a:buClr>
                <a:schemeClr val="dk1"/>
              </a:buClr>
              <a:buSzPts val="1100"/>
              <a:buFont typeface="Arial"/>
              <a:buNone/>
            </a:pPr>
            <a:r>
              <a:rPr lang="en" sz="800" b="0" i="0" u="none" strike="noStrike" cap="none">
                <a:solidFill>
                  <a:schemeClr val="dk1"/>
                </a:solidFill>
                <a:latin typeface="Arial"/>
                <a:ea typeface="Arial"/>
                <a:cs typeface="Arial"/>
                <a:sym typeface="Arial"/>
              </a:rPr>
              <a:t> </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1600"/>
              </a:spcBef>
              <a:spcAft>
                <a:spcPts val="160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pic>
        <p:nvPicPr>
          <p:cNvPr id="1290" name="Google Shape;1290;p210" descr="Fall colors on the University of Washington Seattle campus, October 2013. PACCAR and Denny Hall. Photo by Katherine B. Turner"/>
          <p:cNvPicPr preferRelativeResize="0"/>
          <p:nvPr/>
        </p:nvPicPr>
        <p:blipFill rotWithShape="1">
          <a:blip r:embed="rId3">
            <a:alphaModFix/>
          </a:blip>
          <a:srcRect l="-100" t="78258" r="100" b="3518"/>
          <a:stretch/>
        </p:blipFill>
        <p:spPr>
          <a:xfrm>
            <a:off x="-9524" y="5657850"/>
            <a:ext cx="9153524" cy="1200151"/>
          </a:xfrm>
          <a:prstGeom prst="rect">
            <a:avLst/>
          </a:prstGeom>
          <a:noFill/>
          <a:ln>
            <a:noFill/>
          </a:ln>
        </p:spPr>
      </p:pic>
      <p:sp>
        <p:nvSpPr>
          <p:cNvPr id="1291" name="Google Shape;1291;p210"/>
          <p:cNvSpPr/>
          <p:nvPr/>
        </p:nvSpPr>
        <p:spPr>
          <a:xfrm>
            <a:off x="0" y="0"/>
            <a:ext cx="9153600" cy="1083600"/>
          </a:xfrm>
          <a:prstGeom prst="rect">
            <a:avLst/>
          </a:prstGeom>
          <a:solidFill>
            <a:srgbClr val="917B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92" name="Google Shape;1292;p210"/>
          <p:cNvSpPr txBox="1"/>
          <p:nvPr/>
        </p:nvSpPr>
        <p:spPr>
          <a:xfrm>
            <a:off x="548963" y="345013"/>
            <a:ext cx="5471100" cy="615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2000" b="1" i="0" u="none" strike="noStrike" cap="none">
                <a:solidFill>
                  <a:schemeClr val="lt1"/>
                </a:solidFill>
                <a:latin typeface="Encode Sans"/>
                <a:ea typeface="Encode Sans"/>
                <a:cs typeface="Encode Sans"/>
                <a:sym typeface="Encode Sans"/>
              </a:rPr>
              <a:t>UPCOMING COURSES IN </a:t>
            </a:r>
            <a:endParaRPr/>
          </a:p>
          <a:p>
            <a:pPr marL="0" marR="0" lvl="0" indent="0" algn="l" rtl="0">
              <a:spcBef>
                <a:spcPts val="0"/>
              </a:spcBef>
              <a:spcAft>
                <a:spcPts val="0"/>
              </a:spcAft>
              <a:buNone/>
            </a:pPr>
            <a:r>
              <a:rPr lang="en" sz="2000" b="1">
                <a:solidFill>
                  <a:schemeClr val="lt1"/>
                </a:solidFill>
                <a:latin typeface="Encode Sans"/>
                <a:ea typeface="Encode Sans"/>
                <a:cs typeface="Encode Sans"/>
                <a:sym typeface="Encode Sans"/>
              </a:rPr>
              <a:t>RESEARCH ADMINISTRATION</a:t>
            </a:r>
            <a:endParaRPr sz="2000" b="1">
              <a:solidFill>
                <a:schemeClr val="lt1"/>
              </a:solidFill>
              <a:latin typeface="Encode Sans"/>
              <a:ea typeface="Encode Sans"/>
              <a:cs typeface="Encode Sans"/>
              <a:sym typeface="Encode Sans"/>
            </a:endParaRPr>
          </a:p>
        </p:txBody>
      </p:sp>
      <p:pic>
        <p:nvPicPr>
          <p:cNvPr id="1293" name="Google Shape;1293;p210"/>
          <p:cNvPicPr preferRelativeResize="0"/>
          <p:nvPr/>
        </p:nvPicPr>
        <p:blipFill rotWithShape="1">
          <a:blip r:embed="rId4">
            <a:alphaModFix/>
          </a:blip>
          <a:srcRect/>
          <a:stretch/>
        </p:blipFill>
        <p:spPr>
          <a:xfrm>
            <a:off x="7785980" y="5943601"/>
            <a:ext cx="1358020" cy="914400"/>
          </a:xfrm>
          <a:prstGeom prst="rect">
            <a:avLst/>
          </a:prstGeom>
          <a:noFill/>
          <a:ln>
            <a:noFill/>
          </a:ln>
        </p:spPr>
      </p:pic>
      <p:grpSp>
        <p:nvGrpSpPr>
          <p:cNvPr id="1294" name="Google Shape;1294;p210"/>
          <p:cNvGrpSpPr/>
          <p:nvPr/>
        </p:nvGrpSpPr>
        <p:grpSpPr>
          <a:xfrm>
            <a:off x="1137225" y="2882443"/>
            <a:ext cx="6454140" cy="307800"/>
            <a:chOff x="0" y="1401986"/>
            <a:chExt cx="5334000" cy="307800"/>
          </a:xfrm>
        </p:grpSpPr>
        <p:sp>
          <p:nvSpPr>
            <p:cNvPr id="1295" name="Google Shape;1295;p210"/>
            <p:cNvSpPr txBox="1"/>
            <p:nvPr/>
          </p:nvSpPr>
          <p:spPr>
            <a:xfrm>
              <a:off x="0" y="1401986"/>
              <a:ext cx="609600" cy="307800"/>
            </a:xfrm>
            <a:prstGeom prst="rect">
              <a:avLst/>
            </a:prstGeom>
            <a:noFill/>
            <a:ln>
              <a:noFill/>
            </a:ln>
          </p:spPr>
          <p:txBody>
            <a:bodyPr spcFirstLastPara="1" wrap="square" lIns="0" tIns="45700" rIns="0" bIns="45700" anchor="t" anchorCtr="0">
              <a:noAutofit/>
            </a:bodyPr>
            <a:lstStyle/>
            <a:p>
              <a:pPr marL="0" marR="0" lvl="0" indent="0" algn="r" rtl="0">
                <a:spcBef>
                  <a:spcPts val="0"/>
                </a:spcBef>
                <a:spcAft>
                  <a:spcPts val="0"/>
                </a:spcAft>
                <a:buNone/>
              </a:pPr>
              <a:endParaRPr sz="1400" b="1" u="none">
                <a:solidFill>
                  <a:srgbClr val="595959"/>
                </a:solidFill>
                <a:latin typeface="Calibri"/>
                <a:ea typeface="Calibri"/>
                <a:cs typeface="Calibri"/>
                <a:sym typeface="Calibri"/>
              </a:endParaRPr>
            </a:p>
          </p:txBody>
        </p:sp>
        <p:sp>
          <p:nvSpPr>
            <p:cNvPr id="1296" name="Google Shape;1296;p210"/>
            <p:cNvSpPr txBox="1"/>
            <p:nvPr/>
          </p:nvSpPr>
          <p:spPr>
            <a:xfrm>
              <a:off x="838200" y="1401986"/>
              <a:ext cx="4495800" cy="307800"/>
            </a:xfrm>
            <a:prstGeom prst="rect">
              <a:avLst/>
            </a:prstGeom>
            <a:noFill/>
            <a:ln>
              <a:noFill/>
            </a:ln>
          </p:spPr>
          <p:txBody>
            <a:bodyPr spcFirstLastPara="1" wrap="square" lIns="0" tIns="45700" rIns="0" bIns="45700" anchor="t" anchorCtr="0">
              <a:noAutofit/>
            </a:bodyPr>
            <a:lstStyle/>
            <a:p>
              <a:pPr marL="0" marR="0" lvl="0" indent="0" algn="l" rtl="0">
                <a:spcBef>
                  <a:spcPts val="0"/>
                </a:spcBef>
                <a:spcAft>
                  <a:spcPts val="0"/>
                </a:spcAft>
                <a:buNone/>
              </a:pPr>
              <a:endParaRPr sz="1400">
                <a:solidFill>
                  <a:srgbClr val="5F497A"/>
                </a:solidFill>
                <a:latin typeface="Calibri"/>
                <a:ea typeface="Calibri"/>
                <a:cs typeface="Calibri"/>
                <a:sym typeface="Calibri"/>
              </a:endParaRPr>
            </a:p>
          </p:txBody>
        </p:sp>
      </p:grpSp>
      <p:grpSp>
        <p:nvGrpSpPr>
          <p:cNvPr id="1297" name="Google Shape;1297;p210"/>
          <p:cNvGrpSpPr/>
          <p:nvPr/>
        </p:nvGrpSpPr>
        <p:grpSpPr>
          <a:xfrm>
            <a:off x="1386952" y="3339643"/>
            <a:ext cx="6454140" cy="307800"/>
            <a:chOff x="0" y="1401986"/>
            <a:chExt cx="5334000" cy="307800"/>
          </a:xfrm>
        </p:grpSpPr>
        <p:sp>
          <p:nvSpPr>
            <p:cNvPr id="1298" name="Google Shape;1298;p210"/>
            <p:cNvSpPr txBox="1"/>
            <p:nvPr/>
          </p:nvSpPr>
          <p:spPr>
            <a:xfrm>
              <a:off x="0" y="1401986"/>
              <a:ext cx="609600" cy="307800"/>
            </a:xfrm>
            <a:prstGeom prst="rect">
              <a:avLst/>
            </a:prstGeom>
            <a:noFill/>
            <a:ln>
              <a:noFill/>
            </a:ln>
          </p:spPr>
          <p:txBody>
            <a:bodyPr spcFirstLastPara="1" wrap="square" lIns="0" tIns="45700" rIns="0" bIns="45700" anchor="t" anchorCtr="0">
              <a:noAutofit/>
            </a:bodyPr>
            <a:lstStyle/>
            <a:p>
              <a:pPr marL="0" marR="0" lvl="0" indent="0" algn="r" rtl="0">
                <a:spcBef>
                  <a:spcPts val="0"/>
                </a:spcBef>
                <a:spcAft>
                  <a:spcPts val="0"/>
                </a:spcAft>
                <a:buNone/>
              </a:pPr>
              <a:endParaRPr sz="1400" b="1" u="none">
                <a:solidFill>
                  <a:srgbClr val="595959"/>
                </a:solidFill>
                <a:latin typeface="Calibri"/>
                <a:ea typeface="Calibri"/>
                <a:cs typeface="Calibri"/>
                <a:sym typeface="Calibri"/>
              </a:endParaRPr>
            </a:p>
          </p:txBody>
        </p:sp>
        <p:sp>
          <p:nvSpPr>
            <p:cNvPr id="1299" name="Google Shape;1299;p210"/>
            <p:cNvSpPr txBox="1"/>
            <p:nvPr/>
          </p:nvSpPr>
          <p:spPr>
            <a:xfrm>
              <a:off x="838200" y="1401986"/>
              <a:ext cx="4495800" cy="307800"/>
            </a:xfrm>
            <a:prstGeom prst="rect">
              <a:avLst/>
            </a:prstGeom>
            <a:noFill/>
            <a:ln>
              <a:noFill/>
            </a:ln>
          </p:spPr>
          <p:txBody>
            <a:bodyPr spcFirstLastPara="1" wrap="square" lIns="0" tIns="45700" rIns="0" bIns="45700" anchor="t" anchorCtr="0">
              <a:noAutofit/>
            </a:bodyPr>
            <a:lstStyle/>
            <a:p>
              <a:pPr marL="0" marR="0" lvl="0" indent="0" algn="l" rtl="0">
                <a:spcBef>
                  <a:spcPts val="0"/>
                </a:spcBef>
                <a:spcAft>
                  <a:spcPts val="0"/>
                </a:spcAft>
                <a:buNone/>
              </a:pPr>
              <a:endParaRPr sz="1400">
                <a:solidFill>
                  <a:srgbClr val="5F497A"/>
                </a:solidFill>
                <a:latin typeface="Calibri"/>
                <a:ea typeface="Calibri"/>
                <a:cs typeface="Calibri"/>
                <a:sym typeface="Calibri"/>
              </a:endParaRPr>
            </a:p>
          </p:txBody>
        </p:sp>
      </p:grpSp>
      <p:graphicFrame>
        <p:nvGraphicFramePr>
          <p:cNvPr id="1300" name="Google Shape;1300;p210"/>
          <p:cNvGraphicFramePr/>
          <p:nvPr/>
        </p:nvGraphicFramePr>
        <p:xfrm>
          <a:off x="104510" y="1381075"/>
          <a:ext cx="3000000" cy="3000000"/>
        </p:xfrm>
        <a:graphic>
          <a:graphicData uri="http://schemas.openxmlformats.org/drawingml/2006/table">
            <a:tbl>
              <a:tblPr>
                <a:noFill/>
                <a:tableStyleId>{997B8D9D-EA67-4685-976B-09E00A78CE4F}</a:tableStyleId>
              </a:tblPr>
              <a:tblGrid>
                <a:gridCol w="3662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1313575">
                  <a:extLst>
                    <a:ext uri="{9D8B030D-6E8A-4147-A177-3AD203B41FA5}">
                      <a16:colId xmlns:a16="http://schemas.microsoft.com/office/drawing/2014/main" val="20002"/>
                    </a:ext>
                  </a:extLst>
                </a:gridCol>
                <a:gridCol w="6154025">
                  <a:extLst>
                    <a:ext uri="{9D8B030D-6E8A-4147-A177-3AD203B41FA5}">
                      <a16:colId xmlns:a16="http://schemas.microsoft.com/office/drawing/2014/main" val="20003"/>
                    </a:ext>
                  </a:extLst>
                </a:gridCol>
              </a:tblGrid>
              <a:tr h="333475">
                <a:tc>
                  <a:txBody>
                    <a:bodyPr/>
                    <a:lstStyle/>
                    <a:p>
                      <a:pPr marL="0" marR="0" lvl="0" indent="0" algn="r" rtl="0">
                        <a:spcBef>
                          <a:spcPts val="0"/>
                        </a:spcBef>
                        <a:spcAft>
                          <a:spcPts val="0"/>
                        </a:spcAft>
                        <a:buNone/>
                      </a:pPr>
                      <a:endParaRPr sz="1200" b="1" u="none" strike="noStrike" cap="none">
                        <a:solidFill>
                          <a:srgbClr val="FFCC00"/>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7F7F7F"/>
                        </a:buClr>
                        <a:buSzPts val="1800"/>
                        <a:buFont typeface="Calibri"/>
                        <a:buNone/>
                      </a:pPr>
                      <a:r>
                        <a:rPr lang="en" sz="1800" b="1" u="none" strike="noStrike" cap="none">
                          <a:solidFill>
                            <a:srgbClr val="7F7F7F"/>
                          </a:solidFill>
                        </a:rPr>
                        <a:t>Oct 24</a:t>
                      </a:r>
                      <a:endParaRPr sz="1800" b="1" u="none" strike="noStrike" cap="none">
                        <a:solidFill>
                          <a:srgbClr val="7F7F7F"/>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7F7F7F"/>
                        </a:buClr>
                        <a:buSzPts val="1800"/>
                        <a:buFont typeface="Calibri"/>
                        <a:buNone/>
                      </a:pPr>
                      <a:r>
                        <a:rPr lang="en" sz="1800" b="1" u="none" strike="noStrike" cap="none">
                          <a:solidFill>
                            <a:srgbClr val="7F7F7F"/>
                          </a:solidFill>
                        </a:rPr>
                        <a:t>MAA 100</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7F7F7F"/>
                        </a:buClr>
                        <a:buSzPts val="1800"/>
                        <a:buFont typeface="Calibri"/>
                        <a:buNone/>
                      </a:pPr>
                      <a:r>
                        <a:rPr lang="en" sz="1800" b="1" u="none" strike="noStrike" cap="none">
                          <a:solidFill>
                            <a:srgbClr val="7F7F7F"/>
                          </a:solidFill>
                        </a:rPr>
                        <a:t>Introduction to Grant and Contract Certification (GCCR)</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33475">
                <a:tc>
                  <a:txBody>
                    <a:bodyPr/>
                    <a:lstStyle/>
                    <a:p>
                      <a:pPr marL="0" marR="0" lvl="0" indent="0" algn="l" rtl="0">
                        <a:spcBef>
                          <a:spcPts val="0"/>
                        </a:spcBef>
                        <a:spcAft>
                          <a:spcPts val="0"/>
                        </a:spcAft>
                        <a:buNone/>
                      </a:pPr>
                      <a:endParaRPr sz="1400" b="1">
                        <a:solidFill>
                          <a:srgbClr val="7F7F7F"/>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7F7F7F"/>
                        </a:buClr>
                        <a:buSzPts val="1800"/>
                        <a:buFont typeface="Calibri"/>
                        <a:buNone/>
                      </a:pPr>
                      <a:r>
                        <a:rPr lang="en" sz="1800" b="1">
                          <a:solidFill>
                            <a:srgbClr val="7F7F7F"/>
                          </a:solidFill>
                        </a:rPr>
                        <a:t>Nov 6</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7F7F7F"/>
                        </a:buClr>
                        <a:buSzPts val="1800"/>
                        <a:buFont typeface="Calibri"/>
                        <a:buNone/>
                      </a:pPr>
                      <a:r>
                        <a:rPr lang="en" sz="1800" b="1">
                          <a:solidFill>
                            <a:srgbClr val="7F7F7F"/>
                          </a:solidFill>
                        </a:rPr>
                        <a:t>RAA 100</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7F7F7F"/>
                        </a:buClr>
                        <a:buSzPts val="1800"/>
                        <a:buFont typeface="Calibri"/>
                        <a:buNone/>
                      </a:pPr>
                      <a:r>
                        <a:rPr lang="en" sz="1800" b="1" u="none">
                          <a:solidFill>
                            <a:srgbClr val="7F7F7F"/>
                          </a:solidFill>
                        </a:rPr>
                        <a:t>Grant and Contract Fiscal Administration: Compliance</a:t>
                      </a:r>
                      <a:endParaRPr sz="1800" b="1" u="none">
                        <a:solidFill>
                          <a:srgbClr val="7F7F7F"/>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33475">
                <a:tc>
                  <a:txBody>
                    <a:bodyPr/>
                    <a:lstStyle/>
                    <a:p>
                      <a:pPr marL="0" marR="0" lvl="0" indent="0" algn="l" rtl="0">
                        <a:spcBef>
                          <a:spcPts val="0"/>
                        </a:spcBef>
                        <a:spcAft>
                          <a:spcPts val="0"/>
                        </a:spcAft>
                        <a:buNone/>
                      </a:pPr>
                      <a:endParaRPr sz="1400" b="1">
                        <a:solidFill>
                          <a:srgbClr val="7F7F7F"/>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7F7F7F"/>
                        </a:buClr>
                        <a:buSzPts val="1800"/>
                        <a:buFont typeface="Calibri"/>
                        <a:buNone/>
                      </a:pPr>
                      <a:r>
                        <a:rPr lang="en" sz="1800" b="1">
                          <a:solidFill>
                            <a:srgbClr val="7F7F7F"/>
                          </a:solidFill>
                        </a:rPr>
                        <a:t>Nov 6</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7F7F7F"/>
                        </a:buClr>
                        <a:buSzPts val="1800"/>
                        <a:buFont typeface="Calibri"/>
                        <a:buNone/>
                      </a:pPr>
                      <a:r>
                        <a:rPr lang="en" sz="1800" b="1">
                          <a:solidFill>
                            <a:srgbClr val="7F7F7F"/>
                          </a:solidFill>
                        </a:rPr>
                        <a:t>ORIS 103</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7F7F7F"/>
                        </a:buClr>
                        <a:buSzPts val="1800"/>
                        <a:buFont typeface="Calibri"/>
                        <a:buNone/>
                      </a:pPr>
                      <a:r>
                        <a:rPr lang="en" sz="1800" b="1" u="none">
                          <a:solidFill>
                            <a:srgbClr val="7F7F7F"/>
                          </a:solidFill>
                        </a:rPr>
                        <a:t>SAGE Budget</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583575">
                <a:tc>
                  <a:txBody>
                    <a:bodyPr/>
                    <a:lstStyle/>
                    <a:p>
                      <a:pPr marL="0" marR="0" lvl="0" indent="0" algn="l" rtl="0">
                        <a:spcBef>
                          <a:spcPts val="0"/>
                        </a:spcBef>
                        <a:spcAft>
                          <a:spcPts val="0"/>
                        </a:spcAft>
                        <a:buNone/>
                      </a:pPr>
                      <a:endParaRPr sz="1400" b="1">
                        <a:solidFill>
                          <a:srgbClr val="7F7F7F"/>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7F7F7F"/>
                        </a:buClr>
                        <a:buSzPts val="1800"/>
                        <a:buFont typeface="Calibri"/>
                        <a:buNone/>
                      </a:pPr>
                      <a:r>
                        <a:rPr lang="en" sz="1800" b="1">
                          <a:solidFill>
                            <a:srgbClr val="7F7F7F"/>
                          </a:solidFill>
                        </a:rPr>
                        <a:t>Nov 7</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7F7F7F"/>
                        </a:buClr>
                        <a:buSzPts val="1800"/>
                        <a:buFont typeface="Calibri"/>
                        <a:buNone/>
                      </a:pPr>
                      <a:r>
                        <a:rPr lang="en" sz="1800" b="1">
                          <a:solidFill>
                            <a:srgbClr val="7F7F7F"/>
                          </a:solidFill>
                        </a:rPr>
                        <a:t>RAA 205</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7F7F7F"/>
                        </a:buClr>
                        <a:buSzPts val="1800"/>
                        <a:buFont typeface="Calibri"/>
                        <a:buNone/>
                      </a:pPr>
                      <a:r>
                        <a:rPr lang="en" sz="1800" b="1" u="none">
                          <a:solidFill>
                            <a:srgbClr val="7F7F7F"/>
                          </a:solidFill>
                        </a:rPr>
                        <a:t>Introduction to Cost Share at the UW: When is it really Cost Share?</a:t>
                      </a:r>
                      <a:endParaRPr sz="1800" b="1" u="none">
                        <a:solidFill>
                          <a:srgbClr val="7F7F7F"/>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534000">
                <a:tc>
                  <a:txBody>
                    <a:bodyPr/>
                    <a:lstStyle/>
                    <a:p>
                      <a:pPr marL="0" marR="0" lvl="0" indent="0" algn="l" rtl="0">
                        <a:spcBef>
                          <a:spcPts val="0"/>
                        </a:spcBef>
                        <a:spcAft>
                          <a:spcPts val="0"/>
                        </a:spcAft>
                        <a:buNone/>
                      </a:pPr>
                      <a:endParaRPr sz="1400" b="1">
                        <a:solidFill>
                          <a:srgbClr val="7F7F7F"/>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7F7F7F"/>
                        </a:buClr>
                        <a:buSzPts val="1800"/>
                        <a:buFont typeface="Calibri"/>
                        <a:buNone/>
                      </a:pPr>
                      <a:r>
                        <a:rPr lang="en" sz="1800" b="1">
                          <a:solidFill>
                            <a:srgbClr val="7F7F7F"/>
                          </a:solidFill>
                        </a:rPr>
                        <a:t>Dec 4</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7F7F7F"/>
                        </a:buClr>
                        <a:buSzPts val="1800"/>
                        <a:buFont typeface="Calibri"/>
                        <a:buNone/>
                      </a:pPr>
                      <a:r>
                        <a:rPr lang="en" sz="1800" b="1">
                          <a:solidFill>
                            <a:srgbClr val="7F7F7F"/>
                          </a:solidFill>
                        </a:rPr>
                        <a:t>RAA 210</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7F7F7F"/>
                        </a:buClr>
                        <a:buSzPts val="1800"/>
                        <a:buFont typeface="Calibri"/>
                        <a:buNone/>
                      </a:pPr>
                      <a:r>
                        <a:rPr lang="en" sz="1800" b="1" u="none">
                          <a:solidFill>
                            <a:srgbClr val="7F7F7F"/>
                          </a:solidFill>
                        </a:rPr>
                        <a:t>Managing NRSA Training Grants and Fellowships at the UW</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699750">
                <a:tc>
                  <a:txBody>
                    <a:bodyPr/>
                    <a:lstStyle/>
                    <a:p>
                      <a:pPr marL="0" marR="0" lvl="0" indent="0" algn="l" rtl="0">
                        <a:spcBef>
                          <a:spcPts val="0"/>
                        </a:spcBef>
                        <a:spcAft>
                          <a:spcPts val="0"/>
                        </a:spcAft>
                        <a:buNone/>
                      </a:pPr>
                      <a:endParaRPr sz="1400" b="1">
                        <a:solidFill>
                          <a:srgbClr val="7F7F7F"/>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974806"/>
                        </a:buClr>
                        <a:buSzPts val="1800"/>
                        <a:buFont typeface="Calibri"/>
                        <a:buNone/>
                      </a:pPr>
                      <a:r>
                        <a:rPr lang="en" sz="1800" b="1">
                          <a:solidFill>
                            <a:srgbClr val="974806"/>
                          </a:solidFill>
                        </a:rPr>
                        <a:t>Coming Soon</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gridSpan="2">
                  <a:txBody>
                    <a:bodyPr/>
                    <a:lstStyle/>
                    <a:p>
                      <a:pPr marL="0" marR="0" lvl="0" indent="0" algn="l" rtl="0">
                        <a:lnSpc>
                          <a:spcPct val="100000"/>
                        </a:lnSpc>
                        <a:spcBef>
                          <a:spcPts val="0"/>
                        </a:spcBef>
                        <a:spcAft>
                          <a:spcPts val="0"/>
                        </a:spcAft>
                        <a:buClr>
                          <a:srgbClr val="7F7F7F"/>
                        </a:buClr>
                        <a:buSzPts val="1800"/>
                        <a:buFont typeface="Calibri"/>
                        <a:buNone/>
                      </a:pPr>
                      <a:r>
                        <a:rPr lang="en" sz="1800" b="1" u="none">
                          <a:solidFill>
                            <a:srgbClr val="7F7F7F"/>
                          </a:solidFill>
                        </a:rPr>
                        <a:t>Budget Foundations (ONLINE)</a:t>
                      </a:r>
                      <a:endParaRPr sz="1800" b="1" u="none">
                        <a:solidFill>
                          <a:srgbClr val="7F7F7F"/>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hMerge="1">
                  <a:txBody>
                    <a:bodyPr/>
                    <a:lstStyle/>
                    <a:p>
                      <a:endParaRPr lang="en-US"/>
                    </a:p>
                  </a:txBody>
                  <a:tcPr/>
                </a:tc>
                <a:extLst>
                  <a:ext uri="{0D108BD9-81ED-4DB2-BD59-A6C34878D82A}">
                    <a16:rowId xmlns:a16="http://schemas.microsoft.com/office/drawing/2014/main" val="10005"/>
                  </a:ext>
                </a:extLst>
              </a:tr>
              <a:tr h="583575">
                <a:tc>
                  <a:txBody>
                    <a:bodyPr/>
                    <a:lstStyle/>
                    <a:p>
                      <a:pPr marL="0" marR="0" lvl="0" indent="0" algn="l" rtl="0">
                        <a:spcBef>
                          <a:spcPts val="0"/>
                        </a:spcBef>
                        <a:spcAft>
                          <a:spcPts val="0"/>
                        </a:spcAft>
                        <a:buNone/>
                      </a:pPr>
                      <a:endParaRPr sz="1400" b="1">
                        <a:solidFill>
                          <a:srgbClr val="7F7F7F"/>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974806"/>
                        </a:buClr>
                        <a:buSzPts val="1800"/>
                        <a:buFont typeface="Calibri"/>
                        <a:buNone/>
                      </a:pPr>
                      <a:r>
                        <a:rPr lang="en" sz="1800" b="1">
                          <a:solidFill>
                            <a:srgbClr val="974806"/>
                          </a:solidFill>
                          <a:latin typeface="Calibri"/>
                          <a:ea typeface="Calibri"/>
                          <a:cs typeface="Calibri"/>
                          <a:sym typeface="Calibri"/>
                        </a:rPr>
                        <a:t>Coming Soon</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gridSpan="2">
                  <a:txBody>
                    <a:bodyPr/>
                    <a:lstStyle/>
                    <a:p>
                      <a:pPr marL="0" marR="0" lvl="0" indent="0" algn="l" rtl="0">
                        <a:lnSpc>
                          <a:spcPct val="100000"/>
                        </a:lnSpc>
                        <a:spcBef>
                          <a:spcPts val="0"/>
                        </a:spcBef>
                        <a:spcAft>
                          <a:spcPts val="0"/>
                        </a:spcAft>
                        <a:buClr>
                          <a:srgbClr val="7F7F7F"/>
                        </a:buClr>
                        <a:buSzPts val="1800"/>
                        <a:buFont typeface="Calibri"/>
                        <a:buNone/>
                      </a:pPr>
                      <a:r>
                        <a:rPr lang="en" sz="1800" b="1" u="none">
                          <a:solidFill>
                            <a:srgbClr val="7F7F7F"/>
                          </a:solidFill>
                        </a:rPr>
                        <a:t>Introduction to Compliance for Research Administrators at the UW</a:t>
                      </a:r>
                      <a:endParaRPr sz="1800" b="1" u="none">
                        <a:solidFill>
                          <a:srgbClr val="7F7F7F"/>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hMerge="1">
                  <a:txBody>
                    <a:bodyPr/>
                    <a:lstStyle/>
                    <a:p>
                      <a:endParaRPr lang="en-US"/>
                    </a:p>
                  </a:txBody>
                  <a:tcPr/>
                </a:tc>
                <a:extLst>
                  <a:ext uri="{0D108BD9-81ED-4DB2-BD59-A6C34878D82A}">
                    <a16:rowId xmlns:a16="http://schemas.microsoft.com/office/drawing/2014/main" val="10006"/>
                  </a:ext>
                </a:extLst>
              </a:tr>
              <a:tr h="279900">
                <a:tc>
                  <a:txBody>
                    <a:bodyPr/>
                    <a:lstStyle/>
                    <a:p>
                      <a:pPr marL="0" marR="0" lvl="0" indent="0" algn="l" rtl="0">
                        <a:spcBef>
                          <a:spcPts val="0"/>
                        </a:spcBef>
                        <a:spcAft>
                          <a:spcPts val="0"/>
                        </a:spcAft>
                        <a:buNone/>
                      </a:pPr>
                      <a:endParaRPr sz="1400" b="1">
                        <a:solidFill>
                          <a:srgbClr val="7F7F7F"/>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1">
                        <a:solidFill>
                          <a:srgbClr val="7F7F7F"/>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1">
                        <a:solidFill>
                          <a:srgbClr val="7F7F7F"/>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1" u="none">
                        <a:solidFill>
                          <a:srgbClr val="7F7F7F"/>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79900">
                <a:tc>
                  <a:txBody>
                    <a:bodyPr/>
                    <a:lstStyle/>
                    <a:p>
                      <a:pPr marL="0" marR="0" lvl="0" indent="0" algn="l" rtl="0">
                        <a:spcBef>
                          <a:spcPts val="0"/>
                        </a:spcBef>
                        <a:spcAft>
                          <a:spcPts val="0"/>
                        </a:spcAft>
                        <a:buNone/>
                      </a:pPr>
                      <a:endParaRPr sz="1400" b="1">
                        <a:solidFill>
                          <a:srgbClr val="7F7F7F"/>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1">
                        <a:solidFill>
                          <a:srgbClr val="7F7F7F"/>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1">
                        <a:solidFill>
                          <a:srgbClr val="7F7F7F"/>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1" u="none">
                        <a:solidFill>
                          <a:srgbClr val="7F7F7F"/>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bl>
          </a:graphicData>
        </a:graphic>
      </p:graphicFrame>
      <p:pic>
        <p:nvPicPr>
          <p:cNvPr id="1301" name="Google Shape;1301;p210" descr="C:\Users\hient2\Desktop\Untitled-1.png"/>
          <p:cNvPicPr preferRelativeResize="0"/>
          <p:nvPr/>
        </p:nvPicPr>
        <p:blipFill rotWithShape="1">
          <a:blip r:embed="rId5">
            <a:alphaModFix/>
          </a:blip>
          <a:srcRect/>
          <a:stretch/>
        </p:blipFill>
        <p:spPr>
          <a:xfrm>
            <a:off x="6553200" y="152400"/>
            <a:ext cx="2768928" cy="1006186"/>
          </a:xfrm>
          <a:prstGeom prst="rect">
            <a:avLst/>
          </a:prstGeom>
          <a:noFill/>
          <a:ln>
            <a:noFill/>
          </a:ln>
        </p:spPr>
      </p:pic>
      <p:sp>
        <p:nvSpPr>
          <p:cNvPr id="1302" name="Google Shape;1302;p210"/>
          <p:cNvSpPr txBox="1"/>
          <p:nvPr/>
        </p:nvSpPr>
        <p:spPr>
          <a:xfrm>
            <a:off x="5257800" y="5100935"/>
            <a:ext cx="36576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latin typeface="Calibri"/>
                <a:ea typeface="Calibri"/>
                <a:cs typeface="Calibri"/>
                <a:sym typeface="Calibri"/>
              </a:rPr>
              <a:t>For information on CORE, visit our homepage:</a:t>
            </a:r>
            <a:endParaRPr/>
          </a:p>
          <a:p>
            <a:pPr marL="0" marR="0" lvl="0" indent="0" algn="l" rtl="0">
              <a:spcBef>
                <a:spcPts val="0"/>
              </a:spcBef>
              <a:spcAft>
                <a:spcPts val="0"/>
              </a:spcAft>
              <a:buNone/>
            </a:pPr>
            <a:r>
              <a:rPr lang="en" sz="1200" u="sng">
                <a:solidFill>
                  <a:schemeClr val="hlink"/>
                </a:solidFill>
                <a:latin typeface="Calibri"/>
                <a:ea typeface="Calibri"/>
                <a:cs typeface="Calibri"/>
                <a:sym typeface="Calibri"/>
                <a:hlinkClick r:id="rId6"/>
              </a:rPr>
              <a:t>https://www.washington.edu/research/training/core//</a:t>
            </a:r>
            <a:endParaRPr sz="1200" u="sng">
              <a:solidFill>
                <a:srgbClr val="93B3D7"/>
              </a:solidFill>
              <a:latin typeface="Calibri"/>
              <a:ea typeface="Calibri"/>
              <a:cs typeface="Calibri"/>
              <a:sym typeface="Calibri"/>
            </a:endParaRPr>
          </a:p>
        </p:txBody>
      </p:sp>
      <p:sp>
        <p:nvSpPr>
          <p:cNvPr id="1303" name="Google Shape;1303;p210"/>
          <p:cNvSpPr txBox="1"/>
          <p:nvPr/>
        </p:nvSpPr>
        <p:spPr>
          <a:xfrm>
            <a:off x="609600" y="5105400"/>
            <a:ext cx="3913500" cy="646200"/>
          </a:xfrm>
          <a:prstGeom prst="rect">
            <a:avLst/>
          </a:prstGeom>
          <a:noFill/>
          <a:ln>
            <a:noFill/>
          </a:ln>
        </p:spPr>
        <p:txBody>
          <a:bodyPr spcFirstLastPara="1" wrap="square" lIns="0" tIns="45700" rIns="91425" bIns="45700" anchor="t" anchorCtr="0">
            <a:noAutofit/>
          </a:bodyPr>
          <a:lstStyle/>
          <a:p>
            <a:pPr marL="0" marR="0" lvl="0" indent="0" algn="l" rtl="0">
              <a:spcBef>
                <a:spcPts val="0"/>
              </a:spcBef>
              <a:spcAft>
                <a:spcPts val="0"/>
              </a:spcAft>
              <a:buNone/>
            </a:pPr>
            <a:r>
              <a:rPr lang="en" sz="1200">
                <a:solidFill>
                  <a:schemeClr val="dk1"/>
                </a:solidFill>
                <a:latin typeface="Calibri"/>
                <a:ea typeface="Calibri"/>
                <a:cs typeface="Calibri"/>
                <a:sym typeface="Calibri"/>
              </a:rPr>
              <a:t>To see a full list of courses and to register, visit: </a:t>
            </a:r>
            <a:r>
              <a:rPr lang="en" sz="1200" u="sng">
                <a:solidFill>
                  <a:schemeClr val="hlink"/>
                </a:solidFill>
                <a:latin typeface="Calibri"/>
                <a:ea typeface="Calibri"/>
                <a:cs typeface="Calibri"/>
                <a:sym typeface="Calibri"/>
                <a:hlinkClick r:id="rId7"/>
              </a:rPr>
              <a:t>https://uwresearch.gosignmeup.com/public/course/browse</a:t>
            </a:r>
            <a:r>
              <a:rPr lang="en" sz="1200">
                <a:solidFill>
                  <a:srgbClr val="595959"/>
                </a:solidFill>
                <a:latin typeface="Calibri"/>
                <a:ea typeface="Calibri"/>
                <a:cs typeface="Calibri"/>
                <a:sym typeface="Calibri"/>
              </a:rPr>
              <a:t> </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44"/>
        <p:cNvGrpSpPr/>
        <p:nvPr/>
      </p:nvGrpSpPr>
      <p:grpSpPr>
        <a:xfrm>
          <a:off x="0" y="0"/>
          <a:ext cx="0" cy="0"/>
          <a:chOff x="0" y="0"/>
          <a:chExt cx="0" cy="0"/>
        </a:xfrm>
      </p:grpSpPr>
      <p:sp>
        <p:nvSpPr>
          <p:cNvPr id="845" name="Google Shape;845;p148"/>
          <p:cNvSpPr txBox="1">
            <a:spLocks noGrp="1"/>
          </p:cNvSpPr>
          <p:nvPr>
            <p:ph type="title"/>
          </p:nvPr>
        </p:nvSpPr>
        <p:spPr>
          <a:xfrm>
            <a:off x="311700" y="517167"/>
            <a:ext cx="8520600" cy="76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a:solidFill>
                  <a:srgbClr val="4B2E83"/>
                </a:solidFill>
                <a:latin typeface="Open Sans"/>
                <a:ea typeface="Open Sans"/>
                <a:cs typeface="Open Sans"/>
                <a:sym typeface="Open Sans"/>
              </a:rPr>
              <a:t>When?</a:t>
            </a:r>
            <a:endParaRPr sz="2400" b="0" i="0" u="none" strike="noStrike" cap="none">
              <a:solidFill>
                <a:srgbClr val="4B2E83"/>
              </a:solidFill>
              <a:latin typeface="Open Sans"/>
              <a:ea typeface="Open Sans"/>
              <a:cs typeface="Open Sans"/>
              <a:sym typeface="Open Sans"/>
            </a:endParaRPr>
          </a:p>
        </p:txBody>
      </p:sp>
      <p:sp>
        <p:nvSpPr>
          <p:cNvPr id="846" name="Google Shape;846;p148"/>
          <p:cNvSpPr txBox="1">
            <a:spLocks noGrp="1"/>
          </p:cNvSpPr>
          <p:nvPr>
            <p:ph type="body" idx="1"/>
          </p:nvPr>
        </p:nvSpPr>
        <p:spPr>
          <a:xfrm>
            <a:off x="311700" y="1650126"/>
            <a:ext cx="8520600" cy="42132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1600"/>
              </a:spcBef>
              <a:spcAft>
                <a:spcPts val="0"/>
              </a:spcAft>
              <a:buSzPts val="1800"/>
              <a:buFont typeface="Open Sans"/>
              <a:buChar char="&gt;"/>
            </a:pPr>
            <a:r>
              <a:rPr lang="en" sz="2400">
                <a:solidFill>
                  <a:schemeClr val="dk1"/>
                </a:solidFill>
              </a:rPr>
              <a:t>October: Interviews currently being scheduled</a:t>
            </a:r>
            <a:endParaRPr sz="2400">
              <a:solidFill>
                <a:schemeClr val="dk1"/>
              </a:solidFill>
            </a:endParaRPr>
          </a:p>
          <a:p>
            <a:pPr marL="457200" marR="0" lvl="0" indent="0" algn="l" rtl="0">
              <a:lnSpc>
                <a:spcPct val="100000"/>
              </a:lnSpc>
              <a:spcBef>
                <a:spcPts val="1600"/>
              </a:spcBef>
              <a:spcAft>
                <a:spcPts val="0"/>
              </a:spcAft>
              <a:buNone/>
            </a:pPr>
            <a:endParaRPr sz="2400">
              <a:solidFill>
                <a:schemeClr val="dk1"/>
              </a:solidFill>
            </a:endParaRPr>
          </a:p>
          <a:p>
            <a:pPr marL="457200" marR="0" lvl="0" indent="-342900" algn="l" rtl="0">
              <a:lnSpc>
                <a:spcPct val="100000"/>
              </a:lnSpc>
              <a:spcBef>
                <a:spcPts val="1600"/>
              </a:spcBef>
              <a:spcAft>
                <a:spcPts val="0"/>
              </a:spcAft>
              <a:buSzPts val="1800"/>
              <a:buFont typeface="Open Sans"/>
              <a:buChar char="&gt;"/>
            </a:pPr>
            <a:r>
              <a:rPr lang="en" sz="2400">
                <a:solidFill>
                  <a:schemeClr val="dk1"/>
                </a:solidFill>
              </a:rPr>
              <a:t>November: Hiring should be complete</a:t>
            </a:r>
            <a:endParaRPr sz="2400">
              <a:solidFill>
                <a:schemeClr val="dk1"/>
              </a:solidFill>
            </a:endParaRPr>
          </a:p>
          <a:p>
            <a:pPr marL="0" marR="0" lvl="0" indent="0" algn="l" rtl="0">
              <a:lnSpc>
                <a:spcPct val="100000"/>
              </a:lnSpc>
              <a:spcBef>
                <a:spcPts val="1600"/>
              </a:spcBef>
              <a:spcAft>
                <a:spcPts val="0"/>
              </a:spcAft>
              <a:buNone/>
            </a:pPr>
            <a:endParaRPr sz="2400">
              <a:solidFill>
                <a:schemeClr val="dk1"/>
              </a:solidFill>
            </a:endParaRPr>
          </a:p>
          <a:p>
            <a:pPr marL="0" marR="0" lvl="0" indent="0" algn="l" rtl="0">
              <a:lnSpc>
                <a:spcPct val="115000"/>
              </a:lnSpc>
              <a:spcBef>
                <a:spcPts val="1600"/>
              </a:spcBef>
              <a:spcAft>
                <a:spcPts val="0"/>
              </a:spcAft>
              <a:buNone/>
            </a:pPr>
            <a:r>
              <a:rPr lang="en" sz="2400">
                <a:solidFill>
                  <a:schemeClr val="dk1"/>
                </a:solidFill>
              </a:rPr>
              <a:t>We’ll be back at an upcoming MRAM with more details.</a:t>
            </a:r>
            <a:endParaRPr sz="2400">
              <a:solidFill>
                <a:schemeClr val="dk1"/>
              </a:solidFill>
            </a:endParaRPr>
          </a:p>
          <a:p>
            <a:pPr marL="0" marR="0" lvl="0" indent="0" algn="l" rtl="0">
              <a:lnSpc>
                <a:spcPct val="115000"/>
              </a:lnSpc>
              <a:spcBef>
                <a:spcPts val="1600"/>
              </a:spcBef>
              <a:spcAft>
                <a:spcPts val="0"/>
              </a:spcAft>
              <a:buNone/>
            </a:pPr>
            <a:endParaRPr sz="1800">
              <a:solidFill>
                <a:schemeClr val="dk1"/>
              </a:solidFill>
            </a:endParaRPr>
          </a:p>
          <a:p>
            <a:pPr marL="0" marR="0" lvl="0" indent="0" algn="l" rtl="0">
              <a:lnSpc>
                <a:spcPct val="115000"/>
              </a:lnSpc>
              <a:spcBef>
                <a:spcPts val="1600"/>
              </a:spcBef>
              <a:spcAft>
                <a:spcPts val="0"/>
              </a:spcAft>
              <a:buClr>
                <a:schemeClr val="dk1"/>
              </a:buClr>
              <a:buSzPts val="1100"/>
              <a:buFont typeface="Arial"/>
              <a:buNone/>
            </a:pPr>
            <a:r>
              <a:rPr lang="en" sz="1100" i="0" u="none" strike="noStrike" cap="none">
                <a:solidFill>
                  <a:schemeClr val="dk1"/>
                </a:solidFill>
              </a:rPr>
              <a:t> </a:t>
            </a:r>
            <a:endParaRPr sz="800" i="0" u="none" strike="noStrike" cap="none">
              <a:solidFill>
                <a:schemeClr val="dk1"/>
              </a:solidFill>
            </a:endParaRPr>
          </a:p>
          <a:p>
            <a:pPr marL="0" marR="0" lvl="0" indent="0" algn="l" rtl="0">
              <a:lnSpc>
                <a:spcPct val="115000"/>
              </a:lnSpc>
              <a:spcBef>
                <a:spcPts val="1600"/>
              </a:spcBef>
              <a:spcAft>
                <a:spcPts val="0"/>
              </a:spcAft>
              <a:buClr>
                <a:schemeClr val="dk1"/>
              </a:buClr>
              <a:buSzPts val="1100"/>
              <a:buFont typeface="Arial"/>
              <a:buNone/>
            </a:pPr>
            <a:r>
              <a:rPr lang="en" sz="800" i="0" u="none" strike="noStrike" cap="none">
                <a:solidFill>
                  <a:schemeClr val="dk1"/>
                </a:solidFill>
              </a:rPr>
              <a:t> </a:t>
            </a:r>
            <a:endParaRPr sz="1100" i="0" u="none" strike="noStrike" cap="none">
              <a:solidFill>
                <a:schemeClr val="dk1"/>
              </a:solidFill>
            </a:endParaRPr>
          </a:p>
          <a:p>
            <a:pPr marL="0" marR="0" lvl="0" indent="0" algn="l" rtl="0">
              <a:lnSpc>
                <a:spcPct val="115000"/>
              </a:lnSpc>
              <a:spcBef>
                <a:spcPts val="1600"/>
              </a:spcBef>
              <a:spcAft>
                <a:spcPts val="1600"/>
              </a:spcAft>
              <a:buClr>
                <a:schemeClr val="dk2"/>
              </a:buClr>
              <a:buSzPts val="1800"/>
              <a:buFont typeface="Arial"/>
              <a:buNone/>
            </a:pPr>
            <a:endParaRPr sz="1800" i="0" u="none" strike="noStrike" cap="none">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149"/>
          <p:cNvSpPr txBox="1">
            <a:spLocks noGrp="1"/>
          </p:cNvSpPr>
          <p:nvPr>
            <p:ph type="body" idx="1"/>
          </p:nvPr>
        </p:nvSpPr>
        <p:spPr>
          <a:xfrm>
            <a:off x="692029" y="1640263"/>
            <a:ext cx="6972300" cy="15930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accent3"/>
              </a:buClr>
              <a:buSzPts val="1063"/>
              <a:buFont typeface="Arial"/>
              <a:buNone/>
            </a:pPr>
            <a:r>
              <a:rPr lang="en" sz="4250">
                <a:latin typeface="Open Sans"/>
                <a:ea typeface="Open Sans"/>
                <a:cs typeface="Open Sans"/>
                <a:sym typeface="Open Sans"/>
              </a:rPr>
              <a:t>NIH: SNAP Eligible </a:t>
            </a:r>
            <a:endParaRPr sz="4250">
              <a:latin typeface="Open Sans"/>
              <a:ea typeface="Open Sans"/>
              <a:cs typeface="Open Sans"/>
              <a:sym typeface="Open Sans"/>
            </a:endParaRPr>
          </a:p>
          <a:p>
            <a:pPr marL="0" marR="0" lvl="0" indent="0" algn="l" rtl="0">
              <a:lnSpc>
                <a:spcPct val="90000"/>
              </a:lnSpc>
              <a:spcBef>
                <a:spcPts val="0"/>
              </a:spcBef>
              <a:spcAft>
                <a:spcPts val="0"/>
              </a:spcAft>
              <a:buClr>
                <a:schemeClr val="accent3"/>
              </a:buClr>
              <a:buSzPts val="1063"/>
              <a:buFont typeface="Arial"/>
              <a:buNone/>
            </a:pPr>
            <a:r>
              <a:rPr lang="en" sz="4250">
                <a:latin typeface="Open Sans"/>
                <a:ea typeface="Open Sans"/>
                <a:cs typeface="Open Sans"/>
                <a:sym typeface="Open Sans"/>
              </a:rPr>
              <a:t>RPPR Delegation Pilot -</a:t>
            </a:r>
            <a:endParaRPr sz="4250">
              <a:latin typeface="Open Sans"/>
              <a:ea typeface="Open Sans"/>
              <a:cs typeface="Open Sans"/>
              <a:sym typeface="Open Sans"/>
            </a:endParaRPr>
          </a:p>
          <a:p>
            <a:pPr marL="0" marR="0" lvl="0" indent="0" algn="l" rtl="0">
              <a:lnSpc>
                <a:spcPct val="90000"/>
              </a:lnSpc>
              <a:spcBef>
                <a:spcPts val="0"/>
              </a:spcBef>
              <a:spcAft>
                <a:spcPts val="0"/>
              </a:spcAft>
              <a:buClr>
                <a:schemeClr val="accent3"/>
              </a:buClr>
              <a:buSzPts val="1063"/>
              <a:buFont typeface="Arial"/>
              <a:buNone/>
            </a:pPr>
            <a:r>
              <a:rPr lang="en" sz="4250">
                <a:latin typeface="Open Sans"/>
                <a:ea typeface="Open Sans"/>
                <a:cs typeface="Open Sans"/>
                <a:sym typeface="Open Sans"/>
              </a:rPr>
              <a:t>Report Out</a:t>
            </a:r>
            <a:endParaRPr sz="4250">
              <a:latin typeface="Open Sans"/>
              <a:ea typeface="Open Sans"/>
              <a:cs typeface="Open Sans"/>
              <a:sym typeface="Open Sans"/>
            </a:endParaRPr>
          </a:p>
        </p:txBody>
      </p:sp>
      <p:sp>
        <p:nvSpPr>
          <p:cNvPr id="852" name="Google Shape;852;p149"/>
          <p:cNvSpPr txBox="1"/>
          <p:nvPr/>
        </p:nvSpPr>
        <p:spPr>
          <a:xfrm>
            <a:off x="692029" y="4308048"/>
            <a:ext cx="6656700" cy="18126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FFFFFF"/>
              </a:buClr>
              <a:buSzPts val="500"/>
              <a:buFont typeface="Arial"/>
              <a:buNone/>
            </a:pPr>
            <a:r>
              <a:rPr lang="en" sz="2000">
                <a:solidFill>
                  <a:srgbClr val="FFFFFF"/>
                </a:solidFill>
                <a:latin typeface="Open Sans"/>
                <a:ea typeface="Open Sans"/>
                <a:cs typeface="Open Sans"/>
                <a:sym typeface="Open Sans"/>
              </a:rPr>
              <a:t>October 2018</a:t>
            </a:r>
            <a:endParaRPr/>
          </a:p>
          <a:p>
            <a:pPr marL="0" marR="0" lvl="0" indent="0" algn="l" rtl="0">
              <a:spcBef>
                <a:spcPts val="320"/>
              </a:spcBef>
              <a:spcAft>
                <a:spcPts val="0"/>
              </a:spcAft>
              <a:buClr>
                <a:srgbClr val="FFFFFF"/>
              </a:buClr>
              <a:buSzPts val="500"/>
              <a:buFont typeface="Arial"/>
              <a:buNone/>
            </a:pPr>
            <a:r>
              <a:rPr lang="en" sz="2000">
                <a:solidFill>
                  <a:srgbClr val="FFFFFF"/>
                </a:solidFill>
                <a:latin typeface="Open Sans"/>
                <a:ea typeface="Open Sans"/>
                <a:cs typeface="Open Sans"/>
                <a:sym typeface="Open Sans"/>
              </a:rPr>
              <a:t>Carol Rhodes</a:t>
            </a:r>
            <a:endParaRPr/>
          </a:p>
          <a:p>
            <a:pPr marL="0" marR="0" lvl="0" indent="0" algn="l" rtl="0">
              <a:spcBef>
                <a:spcPts val="320"/>
              </a:spcBef>
              <a:spcAft>
                <a:spcPts val="0"/>
              </a:spcAft>
              <a:buClr>
                <a:srgbClr val="FFFFFF"/>
              </a:buClr>
              <a:buSzPts val="500"/>
              <a:buFont typeface="Arial"/>
              <a:buNone/>
            </a:pPr>
            <a:r>
              <a:rPr lang="en" sz="2000" b="0" i="0" u="none" strike="noStrike" cap="none">
                <a:solidFill>
                  <a:srgbClr val="FFFFFF"/>
                </a:solidFill>
                <a:latin typeface="Open Sans"/>
                <a:ea typeface="Open Sans"/>
                <a:cs typeface="Open Sans"/>
                <a:sym typeface="Open Sans"/>
              </a:rPr>
              <a:t>Office of Sponsored Programs</a:t>
            </a:r>
            <a:endParaRPr/>
          </a:p>
          <a:p>
            <a:pPr marL="0" marR="0" lvl="0" indent="0" algn="l" rtl="0">
              <a:spcBef>
                <a:spcPts val="320"/>
              </a:spcBef>
              <a:spcAft>
                <a:spcPts val="0"/>
              </a:spcAft>
              <a:buClr>
                <a:srgbClr val="FFFFFF"/>
              </a:buClr>
              <a:buSzPts val="35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GO AWAY BLUE LINK">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DADE7"/>
      </a:hlink>
      <a:folHlink>
        <a:srgbClr val="6DADE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arallax">
  <a:themeElements>
    <a:clrScheme name="Violet II">
      <a:dk1>
        <a:srgbClr val="000000"/>
      </a:dk1>
      <a:lt1>
        <a:srgbClr val="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Gold_Plain">
  <a:themeElements>
    <a:clrScheme name="Custom 12">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3436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Purple_Plain">
  <a:themeElements>
    <a:clrScheme name="Custom 10">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C1C3C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White_Plain">
  <a:themeElements>
    <a:clrScheme name="Custom 11">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3436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3096</Words>
  <Application>Microsoft Office PowerPoint</Application>
  <PresentationFormat>On-screen Show (4:3)</PresentationFormat>
  <Paragraphs>515</Paragraphs>
  <Slides>70</Slides>
  <Notes>70</Notes>
  <HiddenSlides>0</HiddenSlides>
  <MMClips>0</MMClips>
  <ScaleCrop>false</ScaleCrop>
  <HeadingPairs>
    <vt:vector size="6" baseType="variant">
      <vt:variant>
        <vt:lpstr>Fonts Used</vt:lpstr>
      </vt:variant>
      <vt:variant>
        <vt:i4>14</vt:i4>
      </vt:variant>
      <vt:variant>
        <vt:lpstr>Theme</vt:lpstr>
      </vt:variant>
      <vt:variant>
        <vt:i4>14</vt:i4>
      </vt:variant>
      <vt:variant>
        <vt:lpstr>Slide Titles</vt:lpstr>
      </vt:variant>
      <vt:variant>
        <vt:i4>70</vt:i4>
      </vt:variant>
    </vt:vector>
  </HeadingPairs>
  <TitlesOfParts>
    <vt:vector size="98" baseType="lpstr">
      <vt:lpstr>Encode Sans Black</vt:lpstr>
      <vt:lpstr>Encode Sans</vt:lpstr>
      <vt:lpstr>Arial Black</vt:lpstr>
      <vt:lpstr>Times New Roman</vt:lpstr>
      <vt:lpstr>Corbel</vt:lpstr>
      <vt:lpstr>Candara</vt:lpstr>
      <vt:lpstr>Open Sans Light</vt:lpstr>
      <vt:lpstr>Merriweather Sans</vt:lpstr>
      <vt:lpstr>Tahoma</vt:lpstr>
      <vt:lpstr>Arial</vt:lpstr>
      <vt:lpstr>Calibri</vt:lpstr>
      <vt:lpstr>Open Sans</vt:lpstr>
      <vt:lpstr>Century Gothic</vt:lpstr>
      <vt:lpstr>Noto Sans Symbols</vt:lpstr>
      <vt:lpstr>Simple Light</vt:lpstr>
      <vt:lpstr>Office Theme</vt:lpstr>
      <vt:lpstr>Custom Design</vt:lpstr>
      <vt:lpstr>1_Custom Design</vt:lpstr>
      <vt:lpstr>2_Custom Design</vt:lpstr>
      <vt:lpstr>Parallax</vt:lpstr>
      <vt:lpstr>Gold_Plain</vt:lpstr>
      <vt:lpstr>Purple_Plain</vt:lpstr>
      <vt:lpstr>White_Plain</vt:lpstr>
      <vt:lpstr>Custom Design</vt:lpstr>
      <vt:lpstr>Office Theme</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More Complex Bilateral Awards Example regulatory changes over last year</vt:lpstr>
      <vt:lpstr>When?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Interest Reporting</vt:lpstr>
      <vt:lpstr>UW Policies &amp; Information</vt:lpstr>
      <vt:lpstr>UW Policy &amp; Best Practice</vt:lpstr>
      <vt:lpstr>PowerPoint Presentation</vt:lpstr>
      <vt:lpstr>PowerPoint Presentation</vt:lpstr>
      <vt:lpstr>PowerPoint Presentation</vt:lpstr>
      <vt:lpstr>PowerPoint Presentation</vt:lpstr>
      <vt:lpstr>Simple Disclosures</vt:lpstr>
      <vt:lpstr>Contact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ACHIEVING A CULTURE OF SAFETY</vt:lpstr>
      <vt:lpstr>PowerPoint Presentation</vt:lpstr>
      <vt:lpstr>PowerPoint Presentation</vt:lpstr>
      <vt:lpstr>PowerPoint Presentation</vt:lpstr>
      <vt:lpstr>PowerPoint Presentation</vt:lpstr>
      <vt:lpstr>PowerPoint Presentation</vt:lpstr>
      <vt:lpstr>Life Sciences Building Opened 9/26/18</vt:lpstr>
      <vt:lpstr>Project Objective </vt:lpstr>
      <vt:lpstr>Project Stakeholders</vt:lpstr>
      <vt:lpstr>Budget </vt:lpstr>
      <vt:lpstr>First Floor - Open to the Public</vt:lpstr>
      <vt:lpstr>First Floor</vt:lpstr>
      <vt:lpstr>First Floor Active Learning Classroom </vt:lpstr>
      <vt:lpstr>First Floor – Authentic Research Student Teaching Lab – Biomechanics lab class</vt:lpstr>
      <vt:lpstr>Research Lab Floors</vt:lpstr>
      <vt:lpstr>PowerPoint Presentation</vt:lpstr>
      <vt:lpstr>Basement Floors</vt:lpstr>
      <vt:lpstr>Sustainability – Key Features</vt:lpstr>
      <vt:lpstr>Photovoltaic Glass fins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S. Wilbanks</dc:creator>
  <cp:lastModifiedBy>Susan S. Wilbanks</cp:lastModifiedBy>
  <cp:revision>1</cp:revision>
  <dcterms:modified xsi:type="dcterms:W3CDTF">2018-10-15T14:59:41Z</dcterms:modified>
</cp:coreProperties>
</file>