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4" r:id="rId1"/>
    <p:sldMasterId id="2147483685" r:id="rId2"/>
    <p:sldMasterId id="2147483686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Encode Sans Black" panose="020B0604020202020204" charset="0"/>
      <p:bold r:id="rId15"/>
    </p:embeddedFont>
    <p:embeddedFont>
      <p:font typeface="Arial Black" panose="020B0A04020102020204" pitchFamily="34" charset="0"/>
      <p:regular r:id="rId16"/>
      <p:bold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itle Slide">
  <p:cSld name="NEW Title Slide">
    <p:bg>
      <p:bgPr>
        <a:solidFill>
          <a:srgbClr val="4B2E8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42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228600"/>
            <a:ext cx="2517866" cy="57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671756" y="4303360"/>
            <a:ext cx="6626352" cy="164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676656" y="374904"/>
            <a:ext cx="2949178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0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840000" y="2238998"/>
            <a:ext cx="2739019" cy="362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150"/>
              </a:spcBef>
              <a:spcAft>
                <a:spcPts val="0"/>
              </a:spcAft>
              <a:buClr>
                <a:schemeClr val="lt2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150"/>
              </a:spcBef>
              <a:spcAft>
                <a:spcPts val="0"/>
              </a:spcAft>
              <a:buClr>
                <a:schemeClr val="lt2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4" name="Google Shape;7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0000" y="2057400"/>
            <a:ext cx="1359526" cy="7315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LastSlide">
  <p:cSld name="NEW Last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564022" y="803304"/>
            <a:ext cx="8203963" cy="486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Content">
  <p:cSld name="NEW_Header +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2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Subheader + Content">
  <p:cSld name="NEW_Header + Subheader +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itle Slide">
  <p:cSld name="NEW Title Slide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42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2"/>
          </p:nvPr>
        </p:nvSpPr>
        <p:spPr>
          <a:xfrm>
            <a:off x="671756" y="4303360"/>
            <a:ext cx="6626352" cy="164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228600"/>
            <a:ext cx="2517866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816" y="4005072"/>
            <a:ext cx="2286198" cy="11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 Title Slide" type="title">
  <p:cSld name="TITL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ctrTitle"/>
          </p:nvPr>
        </p:nvSpPr>
        <p:spPr>
          <a:xfrm>
            <a:off x="554935" y="4464028"/>
            <a:ext cx="6858000" cy="124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1"/>
          </p:nvPr>
        </p:nvSpPr>
        <p:spPr>
          <a:xfrm>
            <a:off x="554934" y="3694376"/>
            <a:ext cx="6858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708660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667" y="5788152"/>
            <a:ext cx="2286198" cy="11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Header + Graphic">
  <p:cSld name="NEW Header + Graphic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wo Content">
  <p:cSld name="NEW Two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401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mparison">
  <p:cSld name="NEW Comparis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2"/>
          </p:nvPr>
        </p:nvSpPr>
        <p:spPr>
          <a:xfrm>
            <a:off x="4811025" y="2559423"/>
            <a:ext cx="4023360" cy="319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3"/>
          </p:nvPr>
        </p:nvSpPr>
        <p:spPr>
          <a:xfrm>
            <a:off x="658523" y="2559423"/>
            <a:ext cx="4023360" cy="319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4"/>
          </p:nvPr>
        </p:nvSpPr>
        <p:spPr>
          <a:xfrm>
            <a:off x="658523" y="162018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5"/>
          </p:nvPr>
        </p:nvSpPr>
        <p:spPr>
          <a:xfrm>
            <a:off x="4811025" y="162672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Subheader + Content">
  <p:cSld name="NEW_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»"/>
              <a:defRPr sz="14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3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hree Content">
  <p:cSld name="NEW Three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2"/>
          </p:nvPr>
        </p:nvSpPr>
        <p:spPr>
          <a:xfrm>
            <a:off x="4811025" y="1736724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4"/>
          </p:nvPr>
        </p:nvSpPr>
        <p:spPr>
          <a:xfrm>
            <a:off x="4811025" y="3811928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Four Content">
  <p:cSld name="NEW Four Conte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4"/>
          </p:nvPr>
        </p:nvSpPr>
        <p:spPr>
          <a:xfrm>
            <a:off x="658523" y="3871750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5"/>
          </p:nvPr>
        </p:nvSpPr>
        <p:spPr>
          <a:xfrm>
            <a:off x="4811025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ntent with Caption" type="objTx">
  <p:cSld name="OBJECT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676656" y="374904"/>
            <a:ext cx="2949178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sz="3000" b="0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2"/>
          </p:nvPr>
        </p:nvSpPr>
        <p:spPr>
          <a:xfrm>
            <a:off x="840000" y="2238998"/>
            <a:ext cx="2739019" cy="362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15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15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248" y="2057400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Blank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LastSlide">
  <p:cSld name="NEW LastSlid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564022" y="803304"/>
            <a:ext cx="8203963" cy="486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itle Slide">
  <p:cSld name="NEW Title Slide">
    <p:bg>
      <p:bgPr>
        <a:solidFill>
          <a:schemeClr val="l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42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1" name="Google Shape;161;p2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>
            <a:spLocks noGrp="1"/>
          </p:cNvSpPr>
          <p:nvPr>
            <p:ph type="body" idx="2"/>
          </p:nvPr>
        </p:nvSpPr>
        <p:spPr>
          <a:xfrm>
            <a:off x="671756" y="4303360"/>
            <a:ext cx="6626352" cy="164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3" name="Google Shape;16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228600"/>
            <a:ext cx="2517866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3796" y="5936474"/>
            <a:ext cx="1371719" cy="92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 Title Slide" type="title">
  <p:cSld name="TIT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ctrTitle"/>
          </p:nvPr>
        </p:nvSpPr>
        <p:spPr>
          <a:xfrm>
            <a:off x="554935" y="4464028"/>
            <a:ext cx="6858000" cy="124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subTitle" idx="1"/>
          </p:nvPr>
        </p:nvSpPr>
        <p:spPr>
          <a:xfrm>
            <a:off x="554934" y="3694376"/>
            <a:ext cx="6858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sldNum" idx="12"/>
          </p:nvPr>
        </p:nvSpPr>
        <p:spPr>
          <a:xfrm>
            <a:off x="708660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9" name="Google Shape;16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667" y="5788456"/>
            <a:ext cx="2286198" cy="11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Subheader + Content">
  <p:cSld name="NEW_Header + Subheader + Conte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4" name="Google Shape;174;p30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Content">
  <p:cSld name="NEW_Header + Conte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2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9" name="Google Shape;179;p31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1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Header + Graphic">
  <p:cSld name="NEW Header + Graphic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4" name="Google Shape;184;p32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2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 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676656" y="4464028"/>
            <a:ext cx="6858000" cy="124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Encode Sans Black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676656" y="3694376"/>
            <a:ext cx="6858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708660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4" y="5788456"/>
            <a:ext cx="2286198" cy="11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wo Content">
  <p:cSld name="NEW Two Conte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8" name="Google Shape;188;p33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33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401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3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mparison">
  <p:cSld name="NEW Compariso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4" name="Google Shape;194;p34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4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body" idx="2"/>
          </p:nvPr>
        </p:nvSpPr>
        <p:spPr>
          <a:xfrm>
            <a:off x="4811025" y="2559423"/>
            <a:ext cx="4023360" cy="319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body" idx="3"/>
          </p:nvPr>
        </p:nvSpPr>
        <p:spPr>
          <a:xfrm>
            <a:off x="658523" y="2559423"/>
            <a:ext cx="4023360" cy="319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body" idx="4"/>
          </p:nvPr>
        </p:nvSpPr>
        <p:spPr>
          <a:xfrm>
            <a:off x="658523" y="162018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5"/>
          </p:nvPr>
        </p:nvSpPr>
        <p:spPr>
          <a:xfrm>
            <a:off x="4811025" y="162672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hree Content">
  <p:cSld name="NEW Three Conten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2" name="Google Shape;202;p35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5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35"/>
          <p:cNvSpPr txBox="1">
            <a:spLocks noGrp="1"/>
          </p:cNvSpPr>
          <p:nvPr>
            <p:ph type="body" idx="2"/>
          </p:nvPr>
        </p:nvSpPr>
        <p:spPr>
          <a:xfrm>
            <a:off x="4811025" y="1736724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body" idx="4"/>
          </p:nvPr>
        </p:nvSpPr>
        <p:spPr>
          <a:xfrm>
            <a:off x="4811025" y="3811928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Four Content">
  <p:cSld name="NEW Four Conten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9" name="Google Shape;209;p36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6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36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36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36"/>
          <p:cNvSpPr txBox="1">
            <a:spLocks noGrp="1"/>
          </p:cNvSpPr>
          <p:nvPr>
            <p:ph type="body" idx="4"/>
          </p:nvPr>
        </p:nvSpPr>
        <p:spPr>
          <a:xfrm>
            <a:off x="658523" y="3871750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36"/>
          <p:cNvSpPr txBox="1">
            <a:spLocks noGrp="1"/>
          </p:cNvSpPr>
          <p:nvPr>
            <p:ph type="body" idx="5"/>
          </p:nvPr>
        </p:nvSpPr>
        <p:spPr>
          <a:xfrm>
            <a:off x="4811025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36"/>
          <p:cNvSpPr txBox="1">
            <a:spLocks noGrp="1"/>
          </p:cNvSpPr>
          <p:nvPr>
            <p:ph type="body" idx="6"/>
          </p:nvPr>
        </p:nvSpPr>
        <p:spPr>
          <a:xfrm>
            <a:off x="4833059" y="1720139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36"/>
          <p:cNvSpPr txBox="1">
            <a:spLocks noGrp="1"/>
          </p:cNvSpPr>
          <p:nvPr>
            <p:ph type="body" idx="7"/>
          </p:nvPr>
        </p:nvSpPr>
        <p:spPr>
          <a:xfrm>
            <a:off x="680557" y="1720139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36"/>
          <p:cNvSpPr txBox="1">
            <a:spLocks noGrp="1"/>
          </p:cNvSpPr>
          <p:nvPr>
            <p:ph type="body" idx="8"/>
          </p:nvPr>
        </p:nvSpPr>
        <p:spPr>
          <a:xfrm>
            <a:off x="680557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36"/>
          <p:cNvSpPr txBox="1">
            <a:spLocks noGrp="1"/>
          </p:cNvSpPr>
          <p:nvPr>
            <p:ph type="body" idx="9"/>
          </p:nvPr>
        </p:nvSpPr>
        <p:spPr>
          <a:xfrm>
            <a:off x="4833059" y="3838578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ntent with Caption" type="objTx">
  <p:cSld name="OBJECT_WITH_CAPTION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>
            <a:spLocks noGrp="1"/>
          </p:cNvSpPr>
          <p:nvPr>
            <p:ph type="title"/>
          </p:nvPr>
        </p:nvSpPr>
        <p:spPr>
          <a:xfrm>
            <a:off x="676656" y="374904"/>
            <a:ext cx="2949178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3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37"/>
          <p:cNvSpPr txBox="1">
            <a:spLocks noGrp="1"/>
          </p:cNvSpPr>
          <p:nvPr>
            <p:ph type="body" idx="2"/>
          </p:nvPr>
        </p:nvSpPr>
        <p:spPr>
          <a:xfrm>
            <a:off x="840000" y="2238998"/>
            <a:ext cx="2739019" cy="362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15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15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3" name="Google Shape;22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0000" y="2057400"/>
            <a:ext cx="1359526" cy="7315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7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Blank" type="blank">
  <p:cSld name="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LastSlide">
  <p:cSld name="NEW LastSlide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39"/>
          <p:cNvSpPr txBox="1">
            <a:spLocks noGrp="1"/>
          </p:cNvSpPr>
          <p:nvPr>
            <p:ph type="body" idx="1"/>
          </p:nvPr>
        </p:nvSpPr>
        <p:spPr>
          <a:xfrm>
            <a:off x="564022" y="803304"/>
            <a:ext cx="8203963" cy="486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Content">
  <p:cSld name="NEW_Header +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»"/>
              <a:defRPr sz="14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5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Header + Graphic">
  <p:cSld name="NEW Header + Graphic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6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wo Content">
  <p:cSld name="NEW 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7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401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mparison">
  <p:cSld name="NEW 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9" name="Google Shape;49;p8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811025" y="2559423"/>
            <a:ext cx="4023360" cy="319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658523" y="2559423"/>
            <a:ext cx="4023360" cy="319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658523" y="162018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4811025" y="162672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hree Content">
  <p:cSld name="NEW Three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" name="Google Shape;57;p9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811025" y="1736724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811025" y="3811928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Four Content">
  <p:cSld name="NEW Four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" name="Google Shape;64;p10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4"/>
          </p:nvPr>
        </p:nvSpPr>
        <p:spPr>
          <a:xfrm>
            <a:off x="658523" y="3871750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5"/>
          </p:nvPr>
        </p:nvSpPr>
        <p:spPr>
          <a:xfrm>
            <a:off x="4811025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0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4">
            <a:alphaModFix/>
          </a:blip>
          <a:srcRect l="5638" t="-6886"/>
          <a:stretch/>
        </p:blipFill>
        <p:spPr>
          <a:xfrm>
            <a:off x="731520" y="6212793"/>
            <a:ext cx="3108960" cy="4308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sz="3000" b="0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31520" y="6208776"/>
            <a:ext cx="3103133" cy="4145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7" name="Google Shape;157;p27"/>
          <p:cNvPicPr preferRelativeResize="0"/>
          <p:nvPr/>
        </p:nvPicPr>
        <p:blipFill rotWithShape="1">
          <a:blip r:embed="rId14">
            <a:alphaModFix/>
          </a:blip>
          <a:srcRect l="16967" t="-3859"/>
          <a:stretch/>
        </p:blipFill>
        <p:spPr>
          <a:xfrm>
            <a:off x="731520" y="6208776"/>
            <a:ext cx="3108960" cy="4170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harb@u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>
            <a:spLocks noGrp="1"/>
          </p:cNvSpPr>
          <p:nvPr>
            <p:ph type="body" idx="1"/>
          </p:nvPr>
        </p:nvSpPr>
        <p:spPr>
          <a:xfrm>
            <a:off x="671749" y="1332225"/>
            <a:ext cx="7860000" cy="24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Arial"/>
              <a:buNone/>
            </a:pPr>
            <a:r>
              <a:rPr lang="en-US" sz="3800" b="0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EH&amp;S PERSONNEL UPDATES</a:t>
            </a:r>
            <a:endParaRPr sz="3800" b="0" i="0" u="none" strike="noStrike" cap="none">
              <a:solidFill>
                <a:schemeClr val="lt2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235" name="Google Shape;235;p40"/>
          <p:cNvSpPr txBox="1">
            <a:spLocks noGrp="1"/>
          </p:cNvSpPr>
          <p:nvPr>
            <p:ph type="body" idx="2"/>
          </p:nvPr>
        </p:nvSpPr>
        <p:spPr>
          <a:xfrm>
            <a:off x="671756" y="4303360"/>
            <a:ext cx="6626352" cy="164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20"/>
              <a:buFont typeface="Arial"/>
              <a:buNone/>
            </a:pPr>
            <a:r>
              <a:rPr lang="en-US" sz="222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October 2018</a:t>
            </a:r>
            <a:endParaRPr/>
          </a:p>
          <a:p>
            <a:pPr marL="0" marR="0" lvl="0" indent="0" algn="l" rtl="0">
              <a:spcBef>
                <a:spcPts val="444"/>
              </a:spcBef>
              <a:spcAft>
                <a:spcPts val="0"/>
              </a:spcAft>
              <a:buClr>
                <a:schemeClr val="lt2"/>
              </a:buClr>
              <a:buSzPts val="2220"/>
              <a:buFont typeface="Arial"/>
              <a:buNone/>
            </a:pPr>
            <a:r>
              <a:rPr lang="en-US" sz="222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Katia Harb, Interim Director</a:t>
            </a:r>
            <a:endParaRPr/>
          </a:p>
          <a:p>
            <a:pPr marL="0" marR="0" lvl="0" indent="0" algn="l" rtl="0">
              <a:spcBef>
                <a:spcPts val="444"/>
              </a:spcBef>
              <a:spcAft>
                <a:spcPts val="0"/>
              </a:spcAft>
              <a:buClr>
                <a:schemeClr val="lt2"/>
              </a:buClr>
              <a:buSzPts val="2220"/>
              <a:buFont typeface="Arial"/>
              <a:buNone/>
            </a:pPr>
            <a:r>
              <a:rPr lang="en-US" sz="222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Environmental Health and Safety Department</a:t>
            </a:r>
            <a:endParaRPr/>
          </a:p>
          <a:p>
            <a:pPr marL="0" marR="0" lvl="0" indent="0" algn="l" rtl="0">
              <a:spcBef>
                <a:spcPts val="444"/>
              </a:spcBef>
              <a:spcAft>
                <a:spcPts val="0"/>
              </a:spcAft>
              <a:buClr>
                <a:schemeClr val="lt2"/>
              </a:buClr>
              <a:buSzPts val="2220"/>
              <a:buFont typeface="Arial"/>
              <a:buNone/>
            </a:pPr>
            <a:r>
              <a:rPr lang="en-US" sz="2220" b="1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kharb@uw.edu</a:t>
            </a:r>
            <a:r>
              <a:rPr lang="en-US" sz="222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, 206-616-4146</a:t>
            </a:r>
            <a:endParaRPr sz="2220" b="1" i="0" u="none" strike="noStrike" cap="non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149" y="179393"/>
            <a:ext cx="7808181" cy="5918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>
            <a:spLocks noGrp="1"/>
          </p:cNvSpPr>
          <p:nvPr>
            <p:ph type="body" idx="2"/>
          </p:nvPr>
        </p:nvSpPr>
        <p:spPr>
          <a:xfrm>
            <a:off x="668241" y="73994"/>
            <a:ext cx="8184662" cy="705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BUILDING AND FIRE SAFETY SECTION</a:t>
            </a:r>
            <a:endParaRPr sz="3000" b="0" i="0" u="none" strike="noStrike" cap="none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246" name="Google Shape;246;p42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974" y="779228"/>
            <a:ext cx="8337961" cy="592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6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None/>
            </a:pPr>
            <a:r>
              <a:rPr lang="en-US" sz="2775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RESEARCH AND OCCUPATIONAL SAFETY</a:t>
            </a:r>
            <a:endParaRPr sz="2775" b="0" i="0" u="none" strike="noStrike" cap="none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253" name="Google Shape;253;p43"/>
          <p:cNvSpPr txBox="1">
            <a:spLocks noGrp="1"/>
          </p:cNvSpPr>
          <p:nvPr>
            <p:ph type="sldNum" idx="12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944" y="1043328"/>
            <a:ext cx="8145416" cy="5658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59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OCCUPATIONAL SAFETY AND HEALTH</a:t>
            </a:r>
            <a:endParaRPr sz="3000" b="0" i="0" u="none" strike="noStrike" cap="none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260" name="Google Shape;26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374" y="912497"/>
            <a:ext cx="6869927" cy="5945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EH&amp;S CONTACT INFORMATION</a:t>
            </a:r>
            <a:endParaRPr sz="3000" b="0" i="0" u="none" strike="noStrike" cap="none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266" name="Google Shape;266;p45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http://www.ehs.washington.edu/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(206) 543-7262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ehsdept@uw.edu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rple_Plain">
  <a:themeElements>
    <a:clrScheme name="Custom 10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C1C3C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old_Plain">
  <a:themeElements>
    <a:clrScheme name="Custom 1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3436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_Plain">
  <a:themeElements>
    <a:clrScheme name="Custom 1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3436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On-screen Show (4:3)</PresentationFormat>
  <Paragraphs>14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Encode Sans Black</vt:lpstr>
      <vt:lpstr>Arial Black</vt:lpstr>
      <vt:lpstr>Arial</vt:lpstr>
      <vt:lpstr>Open Sans</vt:lpstr>
      <vt:lpstr>Purple_Plain</vt:lpstr>
      <vt:lpstr>Gold_Plain</vt:lpstr>
      <vt:lpstr>White_Plain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2018-10-15T15:07:47Z</dcterms:modified>
</cp:coreProperties>
</file>