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class won’t discuss Data Tables or the training grant application process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sites/default/files/RTC_Prior_Approval_10_9_201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October,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CLASS! </a:t>
            </a:r>
            <a:r>
              <a:rPr lang="en-US" sz="3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Managing NRSA Training Grants &amp; Fellowships at the UW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505098" y="1550127"/>
            <a:ext cx="8525692" cy="420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When?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December 4</a:t>
            </a:r>
            <a:r>
              <a:rPr lang="en-US" sz="2000" b="1" i="0" u="none" strike="noStrike" cap="none" baseline="300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9: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30 am</a:t>
            </a: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to Noon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Instructors: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Gardner, Post Award Fiscal Compliance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Vince Gonzalez, Grant &amp; Contract Accounting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Focus of the class is Post Award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Designed for staff with beginning to intermediate knowledge and experience, but all levels are welcome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Sign up at CORE!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CLASS! </a:t>
            </a:r>
            <a:r>
              <a:rPr lang="en-US" sz="3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Managing NRSA Training Grants &amp; Fellowships at the UW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Selected Topics: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Managing Trainee Appointments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Allowable and unallowable costs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Rebudgeting restrictions and why it matters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Understanding Unliquidated Obligations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How to calculate and the impact on the budget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Carryovers and Deficits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Common pitfalls to avoid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GCA’s Reconciliation Process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What are the Department’s responsibilities?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Research Terms &amp; Conditions: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Prior Approval Matrix</a:t>
            </a:r>
            <a:endParaRPr sz="3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Six agencies have adopted the Research Terms &amp; Conditions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NSF, NIH, Dept. of Energy, USDA/NIFA, Dept. of Commerce (NOAA), NASA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The Prior Approval Matrix outlines actions which do or do not require prior written approval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 copy of the matrix can be found on PAFC’s website: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https://finance.uw.edu/pafc/sites/default/files/RTC_Prior_Approval_10_9_2017.pdf</a:t>
            </a:r>
            <a:endParaRPr sz="18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gcafco@uw.edu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https://finance.uw.edu/pafc/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mgard4@uw.edu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 Sawyer - Currently on vacation!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andra2@uw.edu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206-685-8902 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6740434" y="4580709"/>
            <a:ext cx="322217" cy="322218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(4:3)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Merriweather Sans</vt:lpstr>
      <vt:lpstr>Arial</vt:lpstr>
      <vt:lpstr>Open Sans Light</vt:lpstr>
      <vt:lpstr>Open Sans</vt:lpstr>
      <vt:lpstr>Encode Sans Black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2018-10-15T15:14:14Z</dcterms:modified>
</cp:coreProperties>
</file>