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6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9" r:id="rId1"/>
    <p:sldMasterId id="2147483710" r:id="rId2"/>
    <p:sldMasterId id="2147483711" r:id="rId3"/>
    <p:sldMasterId id="2147483712" r:id="rId4"/>
    <p:sldMasterId id="2147483713" r:id="rId5"/>
    <p:sldMasterId id="2147483714" r:id="rId6"/>
    <p:sldMasterId id="2147483715" r:id="rId7"/>
  </p:sldMasterIdLst>
  <p:notesMasterIdLst>
    <p:notesMasterId r:id="rId14"/>
  </p:notesMasterIdLst>
  <p:sldIdLst>
    <p:sldId id="256" r:id="rId8"/>
    <p:sldId id="257" r:id="rId9"/>
    <p:sldId id="258" r:id="rId10"/>
    <p:sldId id="259" r:id="rId11"/>
    <p:sldId id="260" r:id="rId12"/>
    <p:sldId id="261" r:id="rId13"/>
  </p:sldIdLst>
  <p:sldSz cx="6858000" cy="5143500"/>
  <p:notesSz cx="7102475" cy="9388475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Encode Sans Black" panose="020B0604020202020204" charset="0"/>
      <p:bold r:id="rId19"/>
    </p:embeddedFont>
    <p:embeddedFont>
      <p:font typeface="Merriweather Sans" pitchFamily="2" charset="0"/>
      <p:regular r:id="rId20"/>
    </p:embeddedFont>
    <p:embeddedFont>
      <p:font typeface="Open Sans" panose="020B0606030504020204" pitchFamily="34" charset="0"/>
      <p:regular r:id="rId21"/>
      <p:bold r:id="rId22"/>
      <p:italic r:id="rId23"/>
      <p:boldItalic r:id="rId24"/>
    </p:embeddedFont>
    <p:embeddedFont>
      <p:font typeface="Open Sans Light" panose="020B0306030504020204" pitchFamily="3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476">
          <p15:clr>
            <a:srgbClr val="A4A3A4"/>
          </p15:clr>
        </p15:guide>
        <p15:guide id="2" pos="16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1734" y="120"/>
      </p:cViewPr>
      <p:guideLst>
        <p:guide orient="horz" pos="1476"/>
        <p:guide pos="16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7.fntdata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font" Target="fonts/font10.fntdata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3.xml"/><Relationship Id="rId19" Type="http://schemas.openxmlformats.org/officeDocument/2006/relationships/font" Target="fonts/font5.fntdata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77739" cy="471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25" tIns="47100" rIns="94225" bIns="471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023092" y="0"/>
            <a:ext cx="3077739" cy="471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25" tIns="47100" rIns="94225" bIns="471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438275" y="1173163"/>
            <a:ext cx="4225925" cy="3168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25" tIns="47100" rIns="94225" bIns="471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917422"/>
            <a:ext cx="3077739" cy="471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25" tIns="47100" rIns="94225" bIns="471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25" tIns="47100" rIns="94225" bIns="471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38275" y="1173163"/>
            <a:ext cx="4225925" cy="3168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6" name="Google Shape;396;p1:notes"/>
          <p:cNvSpPr txBox="1">
            <a:spLocks noGrp="1"/>
          </p:cNvSpPr>
          <p:nvPr>
            <p:ph type="body" idx="1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25" tIns="47100" rIns="94225" bIns="471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1:notes"/>
          <p:cNvSpPr txBox="1">
            <a:spLocks noGrp="1"/>
          </p:cNvSpPr>
          <p:nvPr>
            <p:ph type="sldNum" idx="12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25" tIns="47100" rIns="94225" bIns="471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2:notes"/>
          <p:cNvSpPr txBox="1">
            <a:spLocks noGrp="1"/>
          </p:cNvSpPr>
          <p:nvPr>
            <p:ph type="body" idx="1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spcFirstLastPara="1" wrap="square" lIns="94225" tIns="47100" rIns="94225" bIns="471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38275" y="1173163"/>
            <a:ext cx="4225925" cy="3168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3:notes"/>
          <p:cNvSpPr txBox="1">
            <a:spLocks noGrp="1"/>
          </p:cNvSpPr>
          <p:nvPr>
            <p:ph type="body" idx="1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spcFirstLastPara="1" wrap="square" lIns="94225" tIns="47100" rIns="94225" bIns="471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" name="Google Shape;40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38275" y="1173163"/>
            <a:ext cx="4225925" cy="3168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4:notes"/>
          <p:cNvSpPr txBox="1">
            <a:spLocks noGrp="1"/>
          </p:cNvSpPr>
          <p:nvPr>
            <p:ph type="body" idx="1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spcFirstLastPara="1" wrap="square" lIns="94225" tIns="47100" rIns="94225" bIns="471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38275" y="1173163"/>
            <a:ext cx="4225925" cy="3168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5:notes"/>
          <p:cNvSpPr txBox="1">
            <a:spLocks noGrp="1"/>
          </p:cNvSpPr>
          <p:nvPr>
            <p:ph type="body" idx="1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spcFirstLastPara="1" wrap="square" lIns="94225" tIns="47100" rIns="94225" bIns="471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38275" y="1173163"/>
            <a:ext cx="4225925" cy="3168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6:notes"/>
          <p:cNvSpPr txBox="1">
            <a:spLocks noGrp="1"/>
          </p:cNvSpPr>
          <p:nvPr>
            <p:ph type="body" idx="1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spcFirstLastPara="1" wrap="square" lIns="94225" tIns="47100" rIns="94225" bIns="471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38275" y="1173163"/>
            <a:ext cx="4225925" cy="3168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5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5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5.pn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5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5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5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5.pn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5.pn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5.pn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5.png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3.pn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3.pn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ite_Title Slide 1">
  <p:cSld name="White_Title Slide 1">
    <p:bg>
      <p:bgPr>
        <a:solidFill>
          <a:schemeClr val="lt2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 descr="A black and white photo of a building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t="15743"/>
          <a:stretch/>
        </p:blipFill>
        <p:spPr>
          <a:xfrm>
            <a:off x="0" y="0"/>
            <a:ext cx="686759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/>
          <p:nvPr/>
        </p:nvSpPr>
        <p:spPr>
          <a:xfrm>
            <a:off x="0" y="0"/>
            <a:ext cx="6877185" cy="5143500"/>
          </a:xfrm>
          <a:prstGeom prst="rect">
            <a:avLst/>
          </a:prstGeom>
          <a:solidFill>
            <a:schemeClr val="lt2">
              <a:alpha val="75686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6061" y="3426449"/>
            <a:ext cx="1200150" cy="13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 descr="A screenshot of a cell phon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51506" y="4394257"/>
            <a:ext cx="1578787" cy="511333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345281" y="644993"/>
            <a:ext cx="5267655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50"/>
              <a:buFont typeface="Encode Sans Black"/>
              <a:buNone/>
              <a:defRPr sz="3750" b="1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Only">
  <p:cSld name="Header 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648748" y="4630785"/>
            <a:ext cx="1783079" cy="311067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2"/>
          <p:cNvSpPr txBox="1"/>
          <p:nvPr/>
        </p:nvSpPr>
        <p:spPr>
          <a:xfrm>
            <a:off x="138081" y="4730409"/>
            <a:ext cx="239111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88A2"/>
              </a:buClr>
              <a:buSzPts val="675"/>
              <a:buFont typeface="Calibri"/>
              <a:buNone/>
            </a:pPr>
            <a:fld id="{00000000-1234-1234-1234-123412341234}" type="slidenum">
              <a:rPr lang="en-US" sz="675" b="0" i="0" u="none" strike="noStrike" cap="none">
                <a:solidFill>
                  <a:srgbClr val="8D88A2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675" b="0" i="0" u="none" strike="noStrike" cap="none">
              <a:solidFill>
                <a:srgbClr val="8D88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377191" y="395811"/>
            <a:ext cx="6054635" cy="402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688"/>
              <a:buFont typeface="Encode Sans Black"/>
              <a:buNone/>
              <a:defRPr sz="1687" b="1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70" name="Google Shape;70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7190" y="870229"/>
            <a:ext cx="620877" cy="722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Only NO Logo">
  <p:cSld name="Header Only NO Logo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/>
          <p:nvPr/>
        </p:nvSpPr>
        <p:spPr>
          <a:xfrm>
            <a:off x="138081" y="4730409"/>
            <a:ext cx="239111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88A2"/>
              </a:buClr>
              <a:buSzPts val="675"/>
              <a:buFont typeface="Calibri"/>
              <a:buNone/>
            </a:pPr>
            <a:fld id="{00000000-1234-1234-1234-123412341234}" type="slidenum">
              <a:rPr lang="en-US" sz="675" b="0" i="0" u="none" strike="noStrike" cap="none">
                <a:solidFill>
                  <a:srgbClr val="8D88A2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675" b="0" i="0" u="none" strike="noStrike" cap="none">
              <a:solidFill>
                <a:srgbClr val="8D88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/>
          </p:nvPr>
        </p:nvSpPr>
        <p:spPr>
          <a:xfrm>
            <a:off x="377191" y="82956"/>
            <a:ext cx="6054635" cy="402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688"/>
              <a:buFont typeface="Encode Sans Black"/>
              <a:buNone/>
              <a:defRPr sz="1687" b="1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74" name="Google Shape;74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77190" y="552196"/>
            <a:ext cx="620877" cy="722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Header + Subheader + Content">
  <p:cSld name="1_Header + Subheader + Conten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>
            <a:spLocks noGrp="1"/>
          </p:cNvSpPr>
          <p:nvPr>
            <p:ph type="title"/>
          </p:nvPr>
        </p:nvSpPr>
        <p:spPr>
          <a:xfrm>
            <a:off x="377191" y="395811"/>
            <a:ext cx="6054635" cy="402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688"/>
              <a:buFont typeface="Encode Sans Black"/>
              <a:buNone/>
              <a:defRPr sz="1687" b="1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body" idx="1"/>
          </p:nvPr>
        </p:nvSpPr>
        <p:spPr>
          <a:xfrm>
            <a:off x="377191" y="1708832"/>
            <a:ext cx="6054635" cy="2734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14325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Merriweather Sans"/>
              <a:buChar char="&gt;"/>
              <a:defRPr sz="135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00037" algn="l" rtl="0"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Char char="–"/>
              <a:defRPr sz="1125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292925" algn="l" rtl="0">
              <a:spcBef>
                <a:spcPts val="203"/>
              </a:spcBef>
              <a:spcAft>
                <a:spcPts val="0"/>
              </a:spcAft>
              <a:buClr>
                <a:schemeClr val="dk1"/>
              </a:buClr>
              <a:buSzPts val="1013"/>
              <a:buFont typeface="Merriweather Sans"/>
              <a:buChar char="&gt;"/>
              <a:defRPr sz="1013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28575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–"/>
              <a:defRPr sz="9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78638" algn="l" rtl="0">
              <a:spcBef>
                <a:spcPts val="158"/>
              </a:spcBef>
              <a:spcAft>
                <a:spcPts val="0"/>
              </a:spcAft>
              <a:buClr>
                <a:schemeClr val="dk1"/>
              </a:buClr>
              <a:buSzPts val="788"/>
              <a:buFont typeface="Merriweather Sans"/>
              <a:buChar char="&gt;"/>
              <a:defRPr sz="788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00037" algn="l" rtl="0"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Char char="•"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00037" algn="l" rtl="0"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Char char="•"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0037" algn="l" rtl="0"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Char char="•"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00037" algn="l" rtl="0"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Char char="•"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body" idx="2"/>
          </p:nvPr>
        </p:nvSpPr>
        <p:spPr>
          <a:xfrm>
            <a:off x="377191" y="974686"/>
            <a:ext cx="6054635" cy="201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58"/>
              </a:spcBef>
              <a:spcAft>
                <a:spcPts val="0"/>
              </a:spcAft>
              <a:buClr>
                <a:srgbClr val="595959"/>
              </a:buClr>
              <a:buSzPts val="788"/>
              <a:buFont typeface="Arial"/>
              <a:buNone/>
              <a:defRPr sz="788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15"/>
              </a:spcBef>
              <a:spcAft>
                <a:spcPts val="0"/>
              </a:spcAft>
              <a:buClr>
                <a:srgbClr val="E8D3A2"/>
              </a:buClr>
              <a:buSzPts val="1575"/>
              <a:buFont typeface="Arial"/>
              <a:buNone/>
              <a:defRPr sz="1575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270"/>
              </a:spcBef>
              <a:spcAft>
                <a:spcPts val="0"/>
              </a:spcAft>
              <a:buClr>
                <a:srgbClr val="E8D3A2"/>
              </a:buClr>
              <a:buSzPts val="1350"/>
              <a:buFont typeface="Arial"/>
              <a:buNone/>
              <a:defRPr sz="135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225"/>
              </a:spcBef>
              <a:spcAft>
                <a:spcPts val="0"/>
              </a:spcAft>
              <a:buClr>
                <a:srgbClr val="E8D3A2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225"/>
              </a:spcBef>
              <a:spcAft>
                <a:spcPts val="0"/>
              </a:spcAft>
              <a:buClr>
                <a:srgbClr val="E8D3A2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00037" algn="l" rtl="0"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Char char="•"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00037" algn="l" rtl="0"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Char char="•"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0037" algn="l" rtl="0"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Char char="•"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00037" algn="l" rtl="0"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Char char="•"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14"/>
          <p:cNvSpPr txBox="1"/>
          <p:nvPr/>
        </p:nvSpPr>
        <p:spPr>
          <a:xfrm>
            <a:off x="138081" y="4730409"/>
            <a:ext cx="239111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88A2"/>
              </a:buClr>
              <a:buSzPts val="675"/>
              <a:buFont typeface="Calibri"/>
              <a:buNone/>
            </a:pPr>
            <a:fld id="{00000000-1234-1234-1234-123412341234}" type="slidenum">
              <a:rPr lang="en-US" sz="675" b="0" i="0" u="none" strike="noStrike" cap="none">
                <a:solidFill>
                  <a:srgbClr val="8D88A2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675" b="0" i="0" u="none" strike="noStrike" cap="none">
              <a:solidFill>
                <a:srgbClr val="8D88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0" name="Google Shape;80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77190" y="870229"/>
            <a:ext cx="620877" cy="72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48747" y="4630785"/>
            <a:ext cx="1783079" cy="311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6538" y="898846"/>
            <a:ext cx="827836" cy="96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4" descr="W Logo_Purple_2685_HEX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37158" y="4553713"/>
            <a:ext cx="420842" cy="3778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Header + Content">
  <p:cSld name="1_Header + Conten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648747" y="4630785"/>
            <a:ext cx="1783079" cy="311067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5"/>
          <p:cNvSpPr txBox="1"/>
          <p:nvPr/>
        </p:nvSpPr>
        <p:spPr>
          <a:xfrm>
            <a:off x="138081" y="4730409"/>
            <a:ext cx="239111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88A2"/>
              </a:buClr>
              <a:buSzPts val="675"/>
              <a:buFont typeface="Calibri"/>
              <a:buNone/>
            </a:pPr>
            <a:fld id="{00000000-1234-1234-1234-123412341234}" type="slidenum">
              <a:rPr lang="en-US" sz="675" b="0" i="0" u="none" strike="noStrike" cap="none">
                <a:solidFill>
                  <a:srgbClr val="8D88A2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675" b="0" i="0" u="none" strike="noStrike" cap="none">
              <a:solidFill>
                <a:srgbClr val="8D88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5"/>
          <p:cNvSpPr txBox="1">
            <a:spLocks noGrp="1"/>
          </p:cNvSpPr>
          <p:nvPr>
            <p:ph type="title"/>
          </p:nvPr>
        </p:nvSpPr>
        <p:spPr>
          <a:xfrm>
            <a:off x="377191" y="794882"/>
            <a:ext cx="6054635" cy="402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688"/>
              <a:buFont typeface="Encode Sans Black"/>
              <a:buNone/>
              <a:defRPr sz="1687" b="1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8" name="Google Shape;88;p15"/>
          <p:cNvSpPr txBox="1">
            <a:spLocks noGrp="1"/>
          </p:cNvSpPr>
          <p:nvPr>
            <p:ph type="body" idx="1"/>
          </p:nvPr>
        </p:nvSpPr>
        <p:spPr>
          <a:xfrm>
            <a:off x="377191" y="1403488"/>
            <a:ext cx="6054635" cy="304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14325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Merriweather Sans"/>
              <a:buChar char="&gt;"/>
              <a:defRPr sz="135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00037" algn="l" rtl="0"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Char char="–"/>
              <a:defRPr sz="1125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292925" algn="l" rtl="0">
              <a:spcBef>
                <a:spcPts val="203"/>
              </a:spcBef>
              <a:spcAft>
                <a:spcPts val="0"/>
              </a:spcAft>
              <a:buClr>
                <a:schemeClr val="dk1"/>
              </a:buClr>
              <a:buSzPts val="1013"/>
              <a:buFont typeface="Merriweather Sans"/>
              <a:buChar char="&gt;"/>
              <a:defRPr sz="1013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28575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–"/>
              <a:defRPr sz="9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78638" algn="l" rtl="0">
              <a:spcBef>
                <a:spcPts val="158"/>
              </a:spcBef>
              <a:spcAft>
                <a:spcPts val="0"/>
              </a:spcAft>
              <a:buClr>
                <a:schemeClr val="dk1"/>
              </a:buClr>
              <a:buSzPts val="788"/>
              <a:buFont typeface="Merriweather Sans"/>
              <a:buChar char="&gt;"/>
              <a:defRPr sz="788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00037" algn="l" rtl="0"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Char char="•"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00037" algn="l" rtl="0"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Char char="•"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0037" algn="l" rtl="0"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Char char="•"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00037" algn="l" rtl="0"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Char char="•"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89" name="Google Shape;89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7190" y="1264123"/>
            <a:ext cx="620877" cy="722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Header Only">
  <p:cSld name="1_Header Only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648747" y="4630785"/>
            <a:ext cx="1783079" cy="311067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6"/>
          <p:cNvSpPr txBox="1"/>
          <p:nvPr/>
        </p:nvSpPr>
        <p:spPr>
          <a:xfrm>
            <a:off x="138081" y="4730409"/>
            <a:ext cx="239111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88A2"/>
              </a:buClr>
              <a:buSzPts val="675"/>
              <a:buFont typeface="Calibri"/>
              <a:buNone/>
            </a:pPr>
            <a:fld id="{00000000-1234-1234-1234-123412341234}" type="slidenum">
              <a:rPr lang="en-US" sz="675" b="0" i="0" u="none" strike="noStrike" cap="none">
                <a:solidFill>
                  <a:srgbClr val="8D88A2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675" b="0" i="0" u="none" strike="noStrike" cap="none">
              <a:solidFill>
                <a:srgbClr val="8D88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6"/>
          <p:cNvSpPr txBox="1">
            <a:spLocks noGrp="1"/>
          </p:cNvSpPr>
          <p:nvPr>
            <p:ph type="title"/>
          </p:nvPr>
        </p:nvSpPr>
        <p:spPr>
          <a:xfrm>
            <a:off x="377191" y="395811"/>
            <a:ext cx="6054635" cy="402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688"/>
              <a:buFont typeface="Encode Sans Black"/>
              <a:buNone/>
              <a:defRPr sz="1687" b="1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94" name="Google Shape;94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7190" y="870229"/>
            <a:ext cx="620877" cy="722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Header Only NO Logo">
  <p:cSld name="1_Header Only NO Logo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7"/>
          <p:cNvSpPr txBox="1"/>
          <p:nvPr/>
        </p:nvSpPr>
        <p:spPr>
          <a:xfrm>
            <a:off x="138081" y="4730409"/>
            <a:ext cx="239111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88A2"/>
              </a:buClr>
              <a:buSzPts val="675"/>
              <a:buFont typeface="Calibri"/>
              <a:buNone/>
            </a:pPr>
            <a:fld id="{00000000-1234-1234-1234-123412341234}" type="slidenum">
              <a:rPr lang="en-US" sz="675" b="0" i="0" u="none" strike="noStrike" cap="none">
                <a:solidFill>
                  <a:srgbClr val="8D88A2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675" b="0" i="0" u="none" strike="noStrike" cap="none">
              <a:solidFill>
                <a:srgbClr val="8D88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7"/>
          <p:cNvSpPr txBox="1">
            <a:spLocks noGrp="1"/>
          </p:cNvSpPr>
          <p:nvPr>
            <p:ph type="title"/>
          </p:nvPr>
        </p:nvSpPr>
        <p:spPr>
          <a:xfrm>
            <a:off x="377191" y="82956"/>
            <a:ext cx="6054635" cy="402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688"/>
              <a:buFont typeface="Encode Sans Black"/>
              <a:buNone/>
              <a:defRPr sz="1687" b="1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98" name="Google Shape;98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77190" y="552196"/>
            <a:ext cx="620877" cy="722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 2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648747" y="4630784"/>
            <a:ext cx="1783079" cy="311067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8"/>
          <p:cNvSpPr txBox="1"/>
          <p:nvPr/>
        </p:nvSpPr>
        <p:spPr>
          <a:xfrm>
            <a:off x="138079" y="4730409"/>
            <a:ext cx="239111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88A2"/>
              </a:buClr>
              <a:buSzPts val="675"/>
              <a:buFont typeface="Calibri"/>
              <a:buNone/>
            </a:pPr>
            <a:fld id="{00000000-1234-1234-1234-123412341234}" type="slidenum">
              <a:rPr lang="en-US" sz="675" b="0" i="0" u="none" strike="noStrike" cap="none">
                <a:solidFill>
                  <a:srgbClr val="8D88A2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675" b="0" i="0" u="none" strike="noStrike" cap="none">
              <a:solidFill>
                <a:srgbClr val="8D88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8"/>
          <p:cNvSpPr txBox="1">
            <a:spLocks noGrp="1"/>
          </p:cNvSpPr>
          <p:nvPr>
            <p:ph type="title"/>
          </p:nvPr>
        </p:nvSpPr>
        <p:spPr>
          <a:xfrm>
            <a:off x="377190" y="794882"/>
            <a:ext cx="6054635" cy="402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688"/>
              <a:buFont typeface="Encode Sans Black"/>
              <a:buNone/>
              <a:defRPr sz="1687" b="1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3" name="Google Shape;103;p18"/>
          <p:cNvSpPr txBox="1">
            <a:spLocks noGrp="1"/>
          </p:cNvSpPr>
          <p:nvPr>
            <p:ph type="body" idx="1"/>
          </p:nvPr>
        </p:nvSpPr>
        <p:spPr>
          <a:xfrm>
            <a:off x="377190" y="1403488"/>
            <a:ext cx="6054635" cy="304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14325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Merriweather Sans"/>
              <a:buChar char="&gt;"/>
              <a:defRPr sz="135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00037" algn="l" rtl="0"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Char char="–"/>
              <a:defRPr sz="1125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292925" algn="l" rtl="0">
              <a:spcBef>
                <a:spcPts val="203"/>
              </a:spcBef>
              <a:spcAft>
                <a:spcPts val="0"/>
              </a:spcAft>
              <a:buClr>
                <a:schemeClr val="dk1"/>
              </a:buClr>
              <a:buSzPts val="1013"/>
              <a:buFont typeface="Merriweather Sans"/>
              <a:buChar char="&gt;"/>
              <a:defRPr sz="1013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28575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–"/>
              <a:defRPr sz="9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78638" algn="l" rtl="0">
              <a:spcBef>
                <a:spcPts val="158"/>
              </a:spcBef>
              <a:spcAft>
                <a:spcPts val="0"/>
              </a:spcAft>
              <a:buClr>
                <a:schemeClr val="dk1"/>
              </a:buClr>
              <a:buSzPts val="788"/>
              <a:buFont typeface="Merriweather Sans"/>
              <a:buChar char="&gt;"/>
              <a:defRPr sz="788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00037" algn="l" rtl="0"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Char char="•"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00037" algn="l" rtl="0"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Char char="•"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0037" algn="l" rtl="0"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Char char="•"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00037" algn="l" rtl="0"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Char char="•"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04" name="Google Shape;104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7191" y="1264122"/>
            <a:ext cx="620877" cy="722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 3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648746" y="4630784"/>
            <a:ext cx="1783079" cy="311067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9"/>
          <p:cNvSpPr txBox="1"/>
          <p:nvPr/>
        </p:nvSpPr>
        <p:spPr>
          <a:xfrm>
            <a:off x="138079" y="4730409"/>
            <a:ext cx="239111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88A2"/>
              </a:buClr>
              <a:buSzPts val="675"/>
              <a:buFont typeface="Calibri"/>
              <a:buNone/>
            </a:pPr>
            <a:fld id="{00000000-1234-1234-1234-123412341234}" type="slidenum">
              <a:rPr lang="en-US" sz="675" b="0" i="0" u="none" strike="noStrike" cap="none">
                <a:solidFill>
                  <a:srgbClr val="8D88A2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675" b="0" i="0" u="none" strike="noStrike" cap="none">
              <a:solidFill>
                <a:srgbClr val="8D88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9"/>
          <p:cNvSpPr txBox="1">
            <a:spLocks noGrp="1"/>
          </p:cNvSpPr>
          <p:nvPr>
            <p:ph type="title"/>
          </p:nvPr>
        </p:nvSpPr>
        <p:spPr>
          <a:xfrm>
            <a:off x="377190" y="794882"/>
            <a:ext cx="6054635" cy="402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688"/>
              <a:buFont typeface="Encode Sans Black"/>
              <a:buNone/>
              <a:defRPr sz="1687" b="1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9" name="Google Shape;109;p19"/>
          <p:cNvSpPr txBox="1">
            <a:spLocks noGrp="1"/>
          </p:cNvSpPr>
          <p:nvPr>
            <p:ph type="body" idx="1"/>
          </p:nvPr>
        </p:nvSpPr>
        <p:spPr>
          <a:xfrm>
            <a:off x="377190" y="1403488"/>
            <a:ext cx="6054635" cy="304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14325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Merriweather Sans"/>
              <a:buChar char="&gt;"/>
              <a:defRPr sz="135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00037" algn="l" rtl="0"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Char char="–"/>
              <a:defRPr sz="1125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292925" algn="l" rtl="0">
              <a:spcBef>
                <a:spcPts val="203"/>
              </a:spcBef>
              <a:spcAft>
                <a:spcPts val="0"/>
              </a:spcAft>
              <a:buClr>
                <a:schemeClr val="dk1"/>
              </a:buClr>
              <a:buSzPts val="1013"/>
              <a:buFont typeface="Merriweather Sans"/>
              <a:buChar char="&gt;"/>
              <a:defRPr sz="1013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28575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–"/>
              <a:defRPr sz="9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78638" algn="l" rtl="0">
              <a:spcBef>
                <a:spcPts val="158"/>
              </a:spcBef>
              <a:spcAft>
                <a:spcPts val="0"/>
              </a:spcAft>
              <a:buClr>
                <a:schemeClr val="dk1"/>
              </a:buClr>
              <a:buSzPts val="788"/>
              <a:buFont typeface="Merriweather Sans"/>
              <a:buChar char="&gt;"/>
              <a:defRPr sz="788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00037" algn="l" rtl="0"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Char char="•"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00037" algn="l" rtl="0"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Char char="•"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0037" algn="l" rtl="0"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Char char="•"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00037" algn="l" rtl="0"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Char char="•"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10" name="Google Shape;110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7190" y="1264122"/>
            <a:ext cx="620877" cy="722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 2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20" descr="Bar_RtAngle_7502_RGB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10192" y="3004563"/>
            <a:ext cx="1713227" cy="84578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0"/>
          <p:cNvSpPr txBox="1">
            <a:spLocks noGrp="1"/>
          </p:cNvSpPr>
          <p:nvPr>
            <p:ph type="title"/>
          </p:nvPr>
        </p:nvSpPr>
        <p:spPr>
          <a:xfrm>
            <a:off x="503818" y="875344"/>
            <a:ext cx="5229225" cy="1981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813"/>
              <a:buFont typeface="Encode Sans Black"/>
              <a:buNone/>
              <a:defRPr sz="2813" b="1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114" name="Google Shape;114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02975" y="4443747"/>
            <a:ext cx="2472730" cy="4313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 2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>
            <a:spLocks noGrp="1"/>
          </p:cNvSpPr>
          <p:nvPr>
            <p:ph type="title"/>
          </p:nvPr>
        </p:nvSpPr>
        <p:spPr>
          <a:xfrm>
            <a:off x="377190" y="297703"/>
            <a:ext cx="6054634" cy="402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688"/>
              <a:buFont typeface="Encode Sans Black"/>
              <a:buNone/>
              <a:defRPr sz="1687" b="1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body" idx="1"/>
          </p:nvPr>
        </p:nvSpPr>
        <p:spPr>
          <a:xfrm>
            <a:off x="377190" y="1708830"/>
            <a:ext cx="6054634" cy="2734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14325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Merriweather Sans"/>
              <a:buChar char="&gt;"/>
              <a:defRPr sz="135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00037" algn="l" rtl="0"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Char char="–"/>
              <a:defRPr sz="1125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292925" algn="l" rtl="0">
              <a:spcBef>
                <a:spcPts val="203"/>
              </a:spcBef>
              <a:spcAft>
                <a:spcPts val="0"/>
              </a:spcAft>
              <a:buClr>
                <a:schemeClr val="dk1"/>
              </a:buClr>
              <a:buSzPts val="1013"/>
              <a:buFont typeface="Merriweather Sans"/>
              <a:buChar char="&gt;"/>
              <a:defRPr sz="1013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28575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–"/>
              <a:defRPr sz="9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78638" algn="l" rtl="0">
              <a:spcBef>
                <a:spcPts val="158"/>
              </a:spcBef>
              <a:spcAft>
                <a:spcPts val="0"/>
              </a:spcAft>
              <a:buClr>
                <a:schemeClr val="dk1"/>
              </a:buClr>
              <a:buSzPts val="788"/>
              <a:buFont typeface="Merriweather Sans"/>
              <a:buChar char="&gt;"/>
              <a:defRPr sz="788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00037" algn="l" rtl="0"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Char char="•"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00037" algn="l" rtl="0"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Char char="•"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0037" algn="l" rtl="0"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Char char="•"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00037" algn="l" rtl="0"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Char char="•"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body" idx="2"/>
          </p:nvPr>
        </p:nvSpPr>
        <p:spPr>
          <a:xfrm>
            <a:off x="377190" y="1422072"/>
            <a:ext cx="6054634" cy="201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58"/>
              </a:spcBef>
              <a:spcAft>
                <a:spcPts val="0"/>
              </a:spcAft>
              <a:buClr>
                <a:srgbClr val="595959"/>
              </a:buClr>
              <a:buSzPts val="788"/>
              <a:buFont typeface="Arial"/>
              <a:buNone/>
              <a:defRPr sz="788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15"/>
              </a:spcBef>
              <a:spcAft>
                <a:spcPts val="0"/>
              </a:spcAft>
              <a:buClr>
                <a:srgbClr val="E8D3A2"/>
              </a:buClr>
              <a:buSzPts val="1575"/>
              <a:buFont typeface="Arial"/>
              <a:buNone/>
              <a:defRPr sz="1575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270"/>
              </a:spcBef>
              <a:spcAft>
                <a:spcPts val="0"/>
              </a:spcAft>
              <a:buClr>
                <a:srgbClr val="E8D3A2"/>
              </a:buClr>
              <a:buSzPts val="1350"/>
              <a:buFont typeface="Arial"/>
              <a:buNone/>
              <a:defRPr sz="135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225"/>
              </a:spcBef>
              <a:spcAft>
                <a:spcPts val="0"/>
              </a:spcAft>
              <a:buClr>
                <a:srgbClr val="E8D3A2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225"/>
              </a:spcBef>
              <a:spcAft>
                <a:spcPts val="0"/>
              </a:spcAft>
              <a:buClr>
                <a:srgbClr val="E8D3A2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00037" algn="l" rtl="0"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Char char="•"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00037" algn="l" rtl="0"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Char char="•"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0037" algn="l" rtl="0"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Char char="•"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00037" algn="l" rtl="0"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Char char="•"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9" name="Google Shape;119;p21"/>
          <p:cNvSpPr txBox="1"/>
          <p:nvPr/>
        </p:nvSpPr>
        <p:spPr>
          <a:xfrm>
            <a:off x="138079" y="4730409"/>
            <a:ext cx="239111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88A2"/>
              </a:buClr>
              <a:buSzPts val="675"/>
              <a:buFont typeface="Calibri"/>
              <a:buNone/>
            </a:pPr>
            <a:fld id="{00000000-1234-1234-1234-123412341234}" type="slidenum">
              <a:rPr lang="en-US" sz="675" b="0" i="0" u="none" strike="noStrike" cap="none">
                <a:solidFill>
                  <a:srgbClr val="8D88A2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675" b="0" i="0" u="none" strike="noStrike" cap="none">
              <a:solidFill>
                <a:srgbClr val="8D88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0" name="Google Shape;120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77191" y="770957"/>
            <a:ext cx="620876" cy="72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48747" y="4630784"/>
            <a:ext cx="1783079" cy="3110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White_Content Slide 3">
  <p:cSld name="1_White_Content Slide 3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1774" y="868397"/>
            <a:ext cx="827836" cy="96362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326603" y="419690"/>
            <a:ext cx="6147836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50"/>
              <a:buFont typeface="Encode Sans Black"/>
              <a:buNone/>
              <a:defRPr sz="2250" b="1" i="0" u="none" strike="noStrike" cap="none">
                <a:solidFill>
                  <a:schemeClr val="dk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20" name="Google Shape;20;p3" descr="A screenshot of a cell phon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68592" y="4737734"/>
            <a:ext cx="1064053" cy="184476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335942" y="1246777"/>
            <a:ext cx="6138497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20"/>
              </a:spcBef>
              <a:spcAft>
                <a:spcPts val="0"/>
              </a:spcAft>
              <a:buClr>
                <a:srgbClr val="E8D3A2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E8D3A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0" y="4868864"/>
            <a:ext cx="433388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2"/>
          </p:nvPr>
        </p:nvSpPr>
        <p:spPr>
          <a:xfrm>
            <a:off x="326603" y="1826235"/>
            <a:ext cx="6147836" cy="2251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23850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4325" algn="l" rtl="0"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Merriweather Sans"/>
              <a:buChar char="&gt;"/>
              <a:defRPr sz="135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Merriweather Sans"/>
              <a:buChar char="&gt;"/>
              <a:defRPr sz="105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4" name="Google Shape;24;p3" descr="A close up of a 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52264" y="4737739"/>
            <a:ext cx="1231514" cy="2135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 4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648747" y="4630784"/>
            <a:ext cx="1783079" cy="311067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2"/>
          <p:cNvSpPr txBox="1"/>
          <p:nvPr/>
        </p:nvSpPr>
        <p:spPr>
          <a:xfrm>
            <a:off x="138079" y="4730409"/>
            <a:ext cx="239111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88A2"/>
              </a:buClr>
              <a:buSzPts val="675"/>
              <a:buFont typeface="Calibri"/>
              <a:buNone/>
            </a:pPr>
            <a:fld id="{00000000-1234-1234-1234-123412341234}" type="slidenum">
              <a:rPr lang="en-US" sz="675" b="0" i="0" u="none" strike="noStrike" cap="none">
                <a:solidFill>
                  <a:srgbClr val="8D88A2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675" b="0" i="0" u="none" strike="noStrike" cap="none">
              <a:solidFill>
                <a:srgbClr val="8D88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22"/>
          <p:cNvSpPr txBox="1">
            <a:spLocks noGrp="1"/>
          </p:cNvSpPr>
          <p:nvPr>
            <p:ph type="title"/>
          </p:nvPr>
        </p:nvSpPr>
        <p:spPr>
          <a:xfrm>
            <a:off x="377190" y="333295"/>
            <a:ext cx="6054634" cy="402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688"/>
              <a:buFont typeface="Encode Sans Black"/>
              <a:buNone/>
              <a:defRPr sz="1687" b="1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6" name="Google Shape;126;p22"/>
          <p:cNvSpPr txBox="1">
            <a:spLocks noGrp="1"/>
          </p:cNvSpPr>
          <p:nvPr>
            <p:ph type="body" idx="1"/>
          </p:nvPr>
        </p:nvSpPr>
        <p:spPr>
          <a:xfrm>
            <a:off x="377190" y="1403488"/>
            <a:ext cx="6054634" cy="304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14325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Merriweather Sans"/>
              <a:buChar char="&gt;"/>
              <a:defRPr sz="135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00037" algn="l" rtl="0"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Char char="–"/>
              <a:defRPr sz="1125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292925" algn="l" rtl="0">
              <a:spcBef>
                <a:spcPts val="203"/>
              </a:spcBef>
              <a:spcAft>
                <a:spcPts val="0"/>
              </a:spcAft>
              <a:buClr>
                <a:schemeClr val="dk1"/>
              </a:buClr>
              <a:buSzPts val="1013"/>
              <a:buFont typeface="Merriweather Sans"/>
              <a:buChar char="&gt;"/>
              <a:defRPr sz="1013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28575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–"/>
              <a:defRPr sz="9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78638" algn="l" rtl="0">
              <a:spcBef>
                <a:spcPts val="158"/>
              </a:spcBef>
              <a:spcAft>
                <a:spcPts val="0"/>
              </a:spcAft>
              <a:buClr>
                <a:schemeClr val="dk1"/>
              </a:buClr>
              <a:buSzPts val="788"/>
              <a:buFont typeface="Merriweather Sans"/>
              <a:buChar char="&gt;"/>
              <a:defRPr sz="788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00037" algn="l" rtl="0"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Char char="•"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00037" algn="l" rtl="0"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Char char="•"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0037" algn="l" rtl="0"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Char char="•"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00037" algn="l" rtl="0"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Char char="•"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27" name="Google Shape;127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7191" y="806549"/>
            <a:ext cx="620876" cy="722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Only">
  <p:cSld name="Header Only 2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648747" y="4630784"/>
            <a:ext cx="1783079" cy="311067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3"/>
          <p:cNvSpPr txBox="1"/>
          <p:nvPr/>
        </p:nvSpPr>
        <p:spPr>
          <a:xfrm>
            <a:off x="138079" y="4730409"/>
            <a:ext cx="239111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88A2"/>
              </a:buClr>
              <a:buSzPts val="675"/>
              <a:buFont typeface="Calibri"/>
              <a:buNone/>
            </a:pPr>
            <a:fld id="{00000000-1234-1234-1234-123412341234}" type="slidenum">
              <a:rPr lang="en-US" sz="675" b="0" i="0" u="none" strike="noStrike" cap="none">
                <a:solidFill>
                  <a:srgbClr val="8D88A2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675" b="0" i="0" u="none" strike="noStrike" cap="none">
              <a:solidFill>
                <a:srgbClr val="8D88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23"/>
          <p:cNvSpPr txBox="1">
            <a:spLocks noGrp="1"/>
          </p:cNvSpPr>
          <p:nvPr>
            <p:ph type="title"/>
          </p:nvPr>
        </p:nvSpPr>
        <p:spPr>
          <a:xfrm>
            <a:off x="377190" y="359343"/>
            <a:ext cx="6054634" cy="402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688"/>
              <a:buFont typeface="Encode Sans Black"/>
              <a:buNone/>
              <a:defRPr sz="1687" b="1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132" name="Google Shape;132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7191" y="761491"/>
            <a:ext cx="620876" cy="722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Only NO Logo">
  <p:cSld name="Header Only NO Logo 2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 txBox="1"/>
          <p:nvPr/>
        </p:nvSpPr>
        <p:spPr>
          <a:xfrm>
            <a:off x="138079" y="4730409"/>
            <a:ext cx="239111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88A2"/>
              </a:buClr>
              <a:buSzPts val="675"/>
              <a:buFont typeface="Calibri"/>
              <a:buNone/>
            </a:pPr>
            <a:fld id="{00000000-1234-1234-1234-123412341234}" type="slidenum">
              <a:rPr lang="en-US" sz="675" b="0" i="0" u="none" strike="noStrike" cap="none">
                <a:solidFill>
                  <a:srgbClr val="8D88A2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675" b="0" i="0" u="none" strike="noStrike" cap="none">
              <a:solidFill>
                <a:srgbClr val="8D88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24"/>
          <p:cNvSpPr txBox="1">
            <a:spLocks noGrp="1"/>
          </p:cNvSpPr>
          <p:nvPr>
            <p:ph type="title"/>
          </p:nvPr>
        </p:nvSpPr>
        <p:spPr>
          <a:xfrm>
            <a:off x="377190" y="82956"/>
            <a:ext cx="6054634" cy="402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688"/>
              <a:buFont typeface="Encode Sans Black"/>
              <a:buNone/>
              <a:defRPr sz="1687" b="1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136" name="Google Shape;136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77192" y="552197"/>
            <a:ext cx="620876" cy="722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Header + Subheader + Content">
  <p:cSld name="2_Header + Subheader + Conten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25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786619" y="4865594"/>
            <a:ext cx="1818971" cy="122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5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8169" y="702334"/>
            <a:ext cx="1018638" cy="50288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5"/>
          <p:cNvSpPr txBox="1">
            <a:spLocks noGrp="1"/>
          </p:cNvSpPr>
          <p:nvPr>
            <p:ph type="title"/>
          </p:nvPr>
        </p:nvSpPr>
        <p:spPr>
          <a:xfrm>
            <a:off x="503818" y="270593"/>
            <a:ext cx="6138497" cy="402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688"/>
              <a:buFont typeface="Encode Sans Black"/>
              <a:buNone/>
              <a:defRPr sz="1687" b="1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1" name="Google Shape;141;p25"/>
          <p:cNvSpPr txBox="1">
            <a:spLocks noGrp="1"/>
          </p:cNvSpPr>
          <p:nvPr>
            <p:ph type="body" idx="1"/>
          </p:nvPr>
        </p:nvSpPr>
        <p:spPr>
          <a:xfrm>
            <a:off x="494480" y="1072548"/>
            <a:ext cx="6147836" cy="3693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14325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Merriweather Sans"/>
              <a:buChar char="&gt;"/>
              <a:defRPr sz="135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00037" algn="l" rtl="0"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Char char="–"/>
              <a:defRPr sz="1125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292925" algn="l" rtl="0">
              <a:spcBef>
                <a:spcPts val="203"/>
              </a:spcBef>
              <a:spcAft>
                <a:spcPts val="0"/>
              </a:spcAft>
              <a:buClr>
                <a:schemeClr val="dk1"/>
              </a:buClr>
              <a:buSzPts val="1013"/>
              <a:buFont typeface="Merriweather Sans"/>
              <a:buChar char="&gt;"/>
              <a:defRPr sz="1013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28575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–"/>
              <a:defRPr sz="9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78638" algn="l" rtl="0">
              <a:spcBef>
                <a:spcPts val="158"/>
              </a:spcBef>
              <a:spcAft>
                <a:spcPts val="0"/>
              </a:spcAft>
              <a:buClr>
                <a:schemeClr val="dk1"/>
              </a:buClr>
              <a:buSzPts val="788"/>
              <a:buFont typeface="Merriweather Sans"/>
              <a:buChar char="&gt;"/>
              <a:defRPr sz="788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00037" algn="l" rtl="0"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Char char="•"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00037" algn="l" rtl="0"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Char char="•"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0037" algn="l" rtl="0"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Char char="•"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00037" algn="l" rtl="0"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Char char="•"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2" name="Google Shape;142;p25"/>
          <p:cNvSpPr txBox="1">
            <a:spLocks noGrp="1"/>
          </p:cNvSpPr>
          <p:nvPr>
            <p:ph type="body" idx="2"/>
          </p:nvPr>
        </p:nvSpPr>
        <p:spPr>
          <a:xfrm>
            <a:off x="503819" y="772104"/>
            <a:ext cx="6138497" cy="201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58"/>
              </a:spcBef>
              <a:spcAft>
                <a:spcPts val="0"/>
              </a:spcAft>
              <a:buClr>
                <a:srgbClr val="595959"/>
              </a:buClr>
              <a:buSzPts val="788"/>
              <a:buFont typeface="Arial"/>
              <a:buNone/>
              <a:defRPr sz="788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15"/>
              </a:spcBef>
              <a:spcAft>
                <a:spcPts val="0"/>
              </a:spcAft>
              <a:buClr>
                <a:srgbClr val="E8D3A2"/>
              </a:buClr>
              <a:buSzPts val="1575"/>
              <a:buFont typeface="Arial"/>
              <a:buNone/>
              <a:defRPr sz="1575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270"/>
              </a:spcBef>
              <a:spcAft>
                <a:spcPts val="0"/>
              </a:spcAft>
              <a:buClr>
                <a:srgbClr val="E8D3A2"/>
              </a:buClr>
              <a:buSzPts val="1350"/>
              <a:buFont typeface="Arial"/>
              <a:buNone/>
              <a:defRPr sz="135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225"/>
              </a:spcBef>
              <a:spcAft>
                <a:spcPts val="0"/>
              </a:spcAft>
              <a:buClr>
                <a:srgbClr val="E8D3A2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225"/>
              </a:spcBef>
              <a:spcAft>
                <a:spcPts val="0"/>
              </a:spcAft>
              <a:buClr>
                <a:srgbClr val="E8D3A2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00037" algn="l" rtl="0"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Char char="•"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00037" algn="l" rtl="0"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Char char="•"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0037" algn="l" rtl="0"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Char char="•"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00037" algn="l" rtl="0"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Char char="•"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3" name="Google Shape;143;p25"/>
          <p:cNvSpPr txBox="1"/>
          <p:nvPr/>
        </p:nvSpPr>
        <p:spPr>
          <a:xfrm>
            <a:off x="93962" y="4867332"/>
            <a:ext cx="239111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88A2"/>
              </a:buClr>
              <a:buSzPts val="675"/>
              <a:buFont typeface="Calibri"/>
              <a:buNone/>
            </a:pPr>
            <a:fld id="{00000000-1234-1234-1234-123412341234}" type="slidenum">
              <a:rPr lang="en-US" sz="675" b="0" i="0" u="none" strike="noStrike" cap="none">
                <a:solidFill>
                  <a:srgbClr val="8D88A2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675" b="0" i="0" u="none" strike="noStrike" cap="none">
              <a:solidFill>
                <a:srgbClr val="8D88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6"/>
          <p:cNvSpPr txBox="1">
            <a:spLocks noGrp="1"/>
          </p:cNvSpPr>
          <p:nvPr>
            <p:ph type="title"/>
          </p:nvPr>
        </p:nvSpPr>
        <p:spPr>
          <a:xfrm>
            <a:off x="472381" y="273844"/>
            <a:ext cx="5915025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75"/>
              <a:buFont typeface="Calibri"/>
              <a:buNone/>
              <a:defRPr sz="24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6" name="Google Shape;146;p26"/>
          <p:cNvSpPr txBox="1">
            <a:spLocks noGrp="1"/>
          </p:cNvSpPr>
          <p:nvPr>
            <p:ph type="body" idx="1"/>
          </p:nvPr>
        </p:nvSpPr>
        <p:spPr>
          <a:xfrm>
            <a:off x="472382" y="1260873"/>
            <a:ext cx="2901255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None/>
              <a:defRPr sz="1125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3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None/>
              <a:defRPr sz="1013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7" name="Google Shape;147;p26"/>
          <p:cNvSpPr txBox="1">
            <a:spLocks noGrp="1"/>
          </p:cNvSpPr>
          <p:nvPr>
            <p:ph type="body" idx="2"/>
          </p:nvPr>
        </p:nvSpPr>
        <p:spPr>
          <a:xfrm>
            <a:off x="472382" y="1878807"/>
            <a:ext cx="2901255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8612" algn="l" rtl="0">
              <a:spcBef>
                <a:spcPts val="315"/>
              </a:spcBef>
              <a:spcAft>
                <a:spcPts val="0"/>
              </a:spcAft>
              <a:buClr>
                <a:schemeClr val="dk1"/>
              </a:buClr>
              <a:buSzPts val="1575"/>
              <a:buFont typeface="Arial"/>
              <a:buChar char="–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4325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00037" algn="l" rtl="0"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Char char="–"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0037" algn="l" rtl="0"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Char char="»"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00037" algn="l" rtl="0"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Char char="•"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00037" algn="l" rtl="0"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Char char="•"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0037" algn="l" rtl="0"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Char char="•"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00037" algn="l" rtl="0"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Char char="•"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" name="Google Shape;148;p26"/>
          <p:cNvSpPr txBox="1">
            <a:spLocks noGrp="1"/>
          </p:cNvSpPr>
          <p:nvPr>
            <p:ph type="body" idx="3"/>
          </p:nvPr>
        </p:nvSpPr>
        <p:spPr>
          <a:xfrm>
            <a:off x="3471863" y="1260873"/>
            <a:ext cx="2915543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None/>
              <a:defRPr sz="1125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3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None/>
              <a:defRPr sz="1013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9" name="Google Shape;149;p26"/>
          <p:cNvSpPr txBox="1">
            <a:spLocks noGrp="1"/>
          </p:cNvSpPr>
          <p:nvPr>
            <p:ph type="body" idx="4"/>
          </p:nvPr>
        </p:nvSpPr>
        <p:spPr>
          <a:xfrm>
            <a:off x="3471863" y="1878807"/>
            <a:ext cx="2915543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8612" algn="l" rtl="0">
              <a:spcBef>
                <a:spcPts val="315"/>
              </a:spcBef>
              <a:spcAft>
                <a:spcPts val="0"/>
              </a:spcAft>
              <a:buClr>
                <a:schemeClr val="dk1"/>
              </a:buClr>
              <a:buSzPts val="1575"/>
              <a:buFont typeface="Arial"/>
              <a:buChar char="–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4325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00037" algn="l" rtl="0"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Char char="–"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0037" algn="l" rtl="0"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Char char="»"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00037" algn="l" rtl="0"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Char char="•"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00037" algn="l" rtl="0"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Char char="•"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0037" algn="l" rtl="0"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Char char="•"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00037" algn="l" rtl="0"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Char char="•"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0" name="Google Shape;150;p26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1" name="Google Shape;151;p26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2" name="Google Shape;152;p26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Header + Content">
  <p:cSld name="3_Header + Conten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648747" y="4630784"/>
            <a:ext cx="1783079" cy="311067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7"/>
          <p:cNvSpPr txBox="1"/>
          <p:nvPr/>
        </p:nvSpPr>
        <p:spPr>
          <a:xfrm>
            <a:off x="138079" y="4730409"/>
            <a:ext cx="239111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88A2"/>
              </a:buClr>
              <a:buSzPts val="675"/>
              <a:buFont typeface="Calibri"/>
              <a:buNone/>
            </a:pPr>
            <a:fld id="{00000000-1234-1234-1234-123412341234}" type="slidenum">
              <a:rPr lang="en-US" sz="675" b="0" i="0" u="none" strike="noStrike" cap="none">
                <a:solidFill>
                  <a:srgbClr val="8D88A2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675" b="0" i="0" u="none" strike="noStrike" cap="none">
              <a:solidFill>
                <a:srgbClr val="8D88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27"/>
          <p:cNvSpPr txBox="1">
            <a:spLocks noGrp="1"/>
          </p:cNvSpPr>
          <p:nvPr>
            <p:ph type="title"/>
          </p:nvPr>
        </p:nvSpPr>
        <p:spPr>
          <a:xfrm>
            <a:off x="377190" y="167927"/>
            <a:ext cx="6054634" cy="402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688"/>
              <a:buFont typeface="Encode Sans Black"/>
              <a:buNone/>
              <a:defRPr sz="1687" b="1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7" name="Google Shape;157;p27"/>
          <p:cNvSpPr txBox="1">
            <a:spLocks noGrp="1"/>
          </p:cNvSpPr>
          <p:nvPr>
            <p:ph type="body" idx="1"/>
          </p:nvPr>
        </p:nvSpPr>
        <p:spPr>
          <a:xfrm>
            <a:off x="377190" y="1403488"/>
            <a:ext cx="6054634" cy="304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14325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Merriweather Sans"/>
              <a:buChar char="&gt;"/>
              <a:defRPr sz="135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00037" algn="l" rtl="0"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Char char="–"/>
              <a:defRPr sz="1125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292925" algn="l" rtl="0">
              <a:spcBef>
                <a:spcPts val="203"/>
              </a:spcBef>
              <a:spcAft>
                <a:spcPts val="0"/>
              </a:spcAft>
              <a:buClr>
                <a:schemeClr val="dk1"/>
              </a:buClr>
              <a:buSzPts val="1013"/>
              <a:buFont typeface="Merriweather Sans"/>
              <a:buChar char="&gt;"/>
              <a:defRPr sz="1013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28575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–"/>
              <a:defRPr sz="9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78638" algn="l" rtl="0">
              <a:spcBef>
                <a:spcPts val="158"/>
              </a:spcBef>
              <a:spcAft>
                <a:spcPts val="0"/>
              </a:spcAft>
              <a:buClr>
                <a:schemeClr val="dk1"/>
              </a:buClr>
              <a:buSzPts val="788"/>
              <a:buFont typeface="Merriweather Sans"/>
              <a:buChar char="&gt;"/>
              <a:defRPr sz="788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00037" algn="l" rtl="0"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Char char="•"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00037" algn="l" rtl="0"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Char char="•"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0037" algn="l" rtl="0"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Char char="•"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00037" algn="l" rtl="0"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Char char="•"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58" name="Google Shape;158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7191" y="677317"/>
            <a:ext cx="620876" cy="722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ite_Title Slide 1">
  <p:cSld name="White_Title Slide 1">
    <p:bg>
      <p:bgPr>
        <a:solidFill>
          <a:schemeClr val="lt2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29" descr="A black and white photo of a building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t="15743"/>
          <a:stretch/>
        </p:blipFill>
        <p:spPr>
          <a:xfrm>
            <a:off x="0" y="0"/>
            <a:ext cx="686759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9"/>
          <p:cNvSpPr/>
          <p:nvPr/>
        </p:nvSpPr>
        <p:spPr>
          <a:xfrm>
            <a:off x="0" y="0"/>
            <a:ext cx="6877185" cy="5143500"/>
          </a:xfrm>
          <a:prstGeom prst="rect">
            <a:avLst/>
          </a:prstGeom>
          <a:solidFill>
            <a:schemeClr val="lt2">
              <a:alpha val="75686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4" name="Google Shape;164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6061" y="3426449"/>
            <a:ext cx="1200150" cy="13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9" descr="A screenshot of a cell phon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51506" y="4394257"/>
            <a:ext cx="1578787" cy="511333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9"/>
          <p:cNvSpPr txBox="1">
            <a:spLocks noGrp="1"/>
          </p:cNvSpPr>
          <p:nvPr>
            <p:ph type="title"/>
          </p:nvPr>
        </p:nvSpPr>
        <p:spPr>
          <a:xfrm>
            <a:off x="345281" y="644993"/>
            <a:ext cx="5267655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50"/>
              <a:buFont typeface="Encode Sans Black"/>
              <a:buNone/>
              <a:defRPr sz="3750" b="1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White_Content Slide 3">
  <p:cSld name="1_White_Content Slide 3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1774" y="868397"/>
            <a:ext cx="827836" cy="96362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30"/>
          <p:cNvSpPr txBox="1">
            <a:spLocks noGrp="1"/>
          </p:cNvSpPr>
          <p:nvPr>
            <p:ph type="title"/>
          </p:nvPr>
        </p:nvSpPr>
        <p:spPr>
          <a:xfrm>
            <a:off x="326603" y="419690"/>
            <a:ext cx="6147836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50"/>
              <a:buFont typeface="Encode Sans Black"/>
              <a:buNone/>
              <a:defRPr sz="2250" b="1" i="0" u="none" strike="noStrike" cap="none">
                <a:solidFill>
                  <a:schemeClr val="dk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170" name="Google Shape;170;p30" descr="A screenshot of a cell phon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68592" y="4737734"/>
            <a:ext cx="1064053" cy="184476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30"/>
          <p:cNvSpPr txBox="1">
            <a:spLocks noGrp="1"/>
          </p:cNvSpPr>
          <p:nvPr>
            <p:ph type="body" idx="1"/>
          </p:nvPr>
        </p:nvSpPr>
        <p:spPr>
          <a:xfrm>
            <a:off x="335942" y="1246777"/>
            <a:ext cx="6138497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20"/>
              </a:spcBef>
              <a:spcAft>
                <a:spcPts val="0"/>
              </a:spcAft>
              <a:buClr>
                <a:srgbClr val="E8D3A2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E8D3A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2" name="Google Shape;172;p30"/>
          <p:cNvSpPr txBox="1">
            <a:spLocks noGrp="1"/>
          </p:cNvSpPr>
          <p:nvPr>
            <p:ph type="sldNum" idx="12"/>
          </p:nvPr>
        </p:nvSpPr>
        <p:spPr>
          <a:xfrm>
            <a:off x="0" y="4868864"/>
            <a:ext cx="433388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3" name="Google Shape;173;p30"/>
          <p:cNvSpPr txBox="1">
            <a:spLocks noGrp="1"/>
          </p:cNvSpPr>
          <p:nvPr>
            <p:ph type="body" idx="2"/>
          </p:nvPr>
        </p:nvSpPr>
        <p:spPr>
          <a:xfrm>
            <a:off x="326603" y="1826235"/>
            <a:ext cx="6147836" cy="2251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23850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4325" algn="l" rtl="0"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Merriweather Sans"/>
              <a:buChar char="&gt;"/>
              <a:defRPr sz="135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Merriweather Sans"/>
              <a:buChar char="&gt;"/>
              <a:defRPr sz="105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74" name="Google Shape;174;p30" descr="A close up of a 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52264" y="4737739"/>
            <a:ext cx="1231514" cy="2135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ite_Title Slide 1">
  <p:cSld name="White_Title Slide 1">
    <p:bg>
      <p:bgPr>
        <a:solidFill>
          <a:schemeClr val="lt2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32" descr="A black and white photo of a building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t="15743"/>
          <a:stretch/>
        </p:blipFill>
        <p:spPr>
          <a:xfrm>
            <a:off x="0" y="0"/>
            <a:ext cx="686759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32"/>
          <p:cNvSpPr/>
          <p:nvPr/>
        </p:nvSpPr>
        <p:spPr>
          <a:xfrm>
            <a:off x="1" y="0"/>
            <a:ext cx="6877185" cy="5143500"/>
          </a:xfrm>
          <a:prstGeom prst="rect">
            <a:avLst/>
          </a:prstGeom>
          <a:solidFill>
            <a:schemeClr val="lt2">
              <a:alpha val="75686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0" name="Google Shape;180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6061" y="3426450"/>
            <a:ext cx="1200150" cy="13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32" descr="A screenshot of a cell phon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51506" y="4394258"/>
            <a:ext cx="1578787" cy="511333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32"/>
          <p:cNvSpPr txBox="1">
            <a:spLocks noGrp="1"/>
          </p:cNvSpPr>
          <p:nvPr>
            <p:ph type="title"/>
          </p:nvPr>
        </p:nvSpPr>
        <p:spPr>
          <a:xfrm>
            <a:off x="345281" y="644994"/>
            <a:ext cx="5267655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50"/>
              <a:buFont typeface="Encode Sans Black"/>
              <a:buNone/>
              <a:defRPr sz="3750" b="1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ite_Content Slide 3">
  <p:cSld name="White_Content Slide 3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33" descr="A black and white photo of a building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t="15743"/>
          <a:stretch/>
        </p:blipFill>
        <p:spPr>
          <a:xfrm>
            <a:off x="0" y="0"/>
            <a:ext cx="686759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33"/>
          <p:cNvSpPr/>
          <p:nvPr/>
        </p:nvSpPr>
        <p:spPr>
          <a:xfrm>
            <a:off x="1" y="0"/>
            <a:ext cx="6877185" cy="5143500"/>
          </a:xfrm>
          <a:prstGeom prst="rect">
            <a:avLst/>
          </a:prstGeom>
          <a:solidFill>
            <a:schemeClr val="lt2">
              <a:alpha val="75686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6" name="Google Shape;186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1774" y="868398"/>
            <a:ext cx="827836" cy="96362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33"/>
          <p:cNvSpPr txBox="1">
            <a:spLocks noGrp="1"/>
          </p:cNvSpPr>
          <p:nvPr>
            <p:ph type="title"/>
          </p:nvPr>
        </p:nvSpPr>
        <p:spPr>
          <a:xfrm>
            <a:off x="326603" y="419691"/>
            <a:ext cx="6147836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50"/>
              <a:buFont typeface="Encode Sans Black"/>
              <a:buNone/>
              <a:defRPr sz="2250" b="1" i="0" u="none" strike="noStrike" cap="none">
                <a:solidFill>
                  <a:schemeClr val="dk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188" name="Google Shape;188;p33" descr="A screenshot of a cell phon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68593" y="4737734"/>
            <a:ext cx="1064053" cy="184476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33"/>
          <p:cNvSpPr txBox="1">
            <a:spLocks noGrp="1"/>
          </p:cNvSpPr>
          <p:nvPr>
            <p:ph type="body" idx="1"/>
          </p:nvPr>
        </p:nvSpPr>
        <p:spPr>
          <a:xfrm>
            <a:off x="335943" y="1246778"/>
            <a:ext cx="6138497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20"/>
              </a:spcBef>
              <a:spcAft>
                <a:spcPts val="0"/>
              </a:spcAft>
              <a:buClr>
                <a:srgbClr val="E8D3A2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E8D3A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0" name="Google Shape;190;p33"/>
          <p:cNvSpPr txBox="1">
            <a:spLocks noGrp="1"/>
          </p:cNvSpPr>
          <p:nvPr>
            <p:ph type="sldNum" idx="12"/>
          </p:nvPr>
        </p:nvSpPr>
        <p:spPr>
          <a:xfrm>
            <a:off x="0" y="4868865"/>
            <a:ext cx="433388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1" name="Google Shape;191;p33"/>
          <p:cNvSpPr txBox="1">
            <a:spLocks noGrp="1"/>
          </p:cNvSpPr>
          <p:nvPr>
            <p:ph type="body" idx="2"/>
          </p:nvPr>
        </p:nvSpPr>
        <p:spPr>
          <a:xfrm>
            <a:off x="326603" y="1826235"/>
            <a:ext cx="6147836" cy="2251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23850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4325" algn="l" rtl="0"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Merriweather Sans"/>
              <a:buChar char="&gt;"/>
              <a:defRPr sz="135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Merriweather Sans"/>
              <a:buChar char="&gt;"/>
              <a:defRPr sz="105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92" name="Google Shape;192;p33" descr="A close up of a logo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252265" y="4737740"/>
            <a:ext cx="1231514" cy="2135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648746" y="4630784"/>
            <a:ext cx="1783079" cy="311067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377190" y="794882"/>
            <a:ext cx="6054634" cy="402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688"/>
              <a:buFont typeface="Encode Sans Black"/>
              <a:buNone/>
              <a:defRPr sz="1687" b="1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377190" y="1403488"/>
            <a:ext cx="6054634" cy="304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14325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Merriweather Sans"/>
              <a:buChar char="&gt;"/>
              <a:defRPr sz="135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00037" algn="l" rtl="0"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Char char="–"/>
              <a:defRPr sz="1125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292925" algn="l" rtl="0">
              <a:spcBef>
                <a:spcPts val="203"/>
              </a:spcBef>
              <a:spcAft>
                <a:spcPts val="0"/>
              </a:spcAft>
              <a:buClr>
                <a:schemeClr val="dk1"/>
              </a:buClr>
              <a:buSzPts val="1013"/>
              <a:buFont typeface="Merriweather Sans"/>
              <a:buChar char="&gt;"/>
              <a:defRPr sz="1013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28575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–"/>
              <a:defRPr sz="9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78638" algn="l" rtl="0">
              <a:spcBef>
                <a:spcPts val="158"/>
              </a:spcBef>
              <a:spcAft>
                <a:spcPts val="0"/>
              </a:spcAft>
              <a:buClr>
                <a:schemeClr val="dk1"/>
              </a:buClr>
              <a:buSzPts val="788"/>
              <a:buFont typeface="Merriweather Sans"/>
              <a:buChar char="&gt;"/>
              <a:defRPr sz="788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9" name="Google Shape;29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7191" y="1264123"/>
            <a:ext cx="620876" cy="722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White_Content Slide 3">
  <p:cSld name="1_White_Content Slide 3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1774" y="868398"/>
            <a:ext cx="827836" cy="96362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34"/>
          <p:cNvSpPr txBox="1">
            <a:spLocks noGrp="1"/>
          </p:cNvSpPr>
          <p:nvPr>
            <p:ph type="title"/>
          </p:nvPr>
        </p:nvSpPr>
        <p:spPr>
          <a:xfrm>
            <a:off x="326603" y="419691"/>
            <a:ext cx="6147836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50"/>
              <a:buFont typeface="Encode Sans Black"/>
              <a:buNone/>
              <a:defRPr sz="2250" b="1" i="0" u="none" strike="noStrike" cap="none">
                <a:solidFill>
                  <a:schemeClr val="dk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196" name="Google Shape;196;p34" descr="A screenshot of a cell phon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68593" y="4737734"/>
            <a:ext cx="1064053" cy="184476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34"/>
          <p:cNvSpPr txBox="1">
            <a:spLocks noGrp="1"/>
          </p:cNvSpPr>
          <p:nvPr>
            <p:ph type="body" idx="1"/>
          </p:nvPr>
        </p:nvSpPr>
        <p:spPr>
          <a:xfrm>
            <a:off x="335943" y="1246778"/>
            <a:ext cx="6138497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20"/>
              </a:spcBef>
              <a:spcAft>
                <a:spcPts val="0"/>
              </a:spcAft>
              <a:buClr>
                <a:srgbClr val="E8D3A2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E8D3A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8" name="Google Shape;198;p34"/>
          <p:cNvSpPr txBox="1">
            <a:spLocks noGrp="1"/>
          </p:cNvSpPr>
          <p:nvPr>
            <p:ph type="sldNum" idx="12"/>
          </p:nvPr>
        </p:nvSpPr>
        <p:spPr>
          <a:xfrm>
            <a:off x="0" y="4868865"/>
            <a:ext cx="433388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9" name="Google Shape;199;p34"/>
          <p:cNvSpPr txBox="1">
            <a:spLocks noGrp="1"/>
          </p:cNvSpPr>
          <p:nvPr>
            <p:ph type="body" idx="2"/>
          </p:nvPr>
        </p:nvSpPr>
        <p:spPr>
          <a:xfrm>
            <a:off x="326603" y="1826235"/>
            <a:ext cx="6147836" cy="2251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23850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4325" algn="l" rtl="0"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Merriweather Sans"/>
              <a:buChar char="&gt;"/>
              <a:defRPr sz="135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Merriweather Sans"/>
              <a:buChar char="&gt;"/>
              <a:defRPr sz="105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00" name="Google Shape;200;p34" descr="A close up of a 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52265" y="4737740"/>
            <a:ext cx="1231514" cy="2135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ite_Graphics Slide">
  <p:cSld name="White_Graphics Slide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1774" y="868398"/>
            <a:ext cx="827836" cy="96362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35"/>
          <p:cNvSpPr txBox="1">
            <a:spLocks noGrp="1"/>
          </p:cNvSpPr>
          <p:nvPr>
            <p:ph type="title"/>
          </p:nvPr>
        </p:nvSpPr>
        <p:spPr>
          <a:xfrm>
            <a:off x="326603" y="419691"/>
            <a:ext cx="6147836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50"/>
              <a:buFont typeface="Encode Sans Black"/>
              <a:buNone/>
              <a:defRPr sz="2250" b="1" i="0" u="none" strike="noStrike" cap="none">
                <a:solidFill>
                  <a:schemeClr val="dk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204" name="Google Shape;204;p35" descr="A screenshot of a cell phon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68593" y="4737734"/>
            <a:ext cx="1064053" cy="184476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35"/>
          <p:cNvSpPr>
            <a:spLocks noGrp="1"/>
          </p:cNvSpPr>
          <p:nvPr>
            <p:ph type="chart" idx="2"/>
          </p:nvPr>
        </p:nvSpPr>
        <p:spPr>
          <a:xfrm>
            <a:off x="345281" y="1095076"/>
            <a:ext cx="6138497" cy="3558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1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6" name="Google Shape;206;p35"/>
          <p:cNvSpPr txBox="1">
            <a:spLocks noGrp="1"/>
          </p:cNvSpPr>
          <p:nvPr>
            <p:ph type="sldNum" idx="12"/>
          </p:nvPr>
        </p:nvSpPr>
        <p:spPr>
          <a:xfrm>
            <a:off x="0" y="4868865"/>
            <a:ext cx="433388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07" name="Google Shape;207;p35" descr="A close up of a 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52265" y="4737740"/>
            <a:ext cx="1231514" cy="2135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ite_Divider Slide">
  <p:cSld name="White_Divider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3388" y="2577660"/>
            <a:ext cx="827836" cy="96362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36"/>
          <p:cNvSpPr txBox="1">
            <a:spLocks noGrp="1"/>
          </p:cNvSpPr>
          <p:nvPr>
            <p:ph type="title"/>
          </p:nvPr>
        </p:nvSpPr>
        <p:spPr>
          <a:xfrm>
            <a:off x="355083" y="2116253"/>
            <a:ext cx="6147836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50"/>
              <a:buFont typeface="Encode Sans Black"/>
              <a:buNone/>
              <a:defRPr sz="2250" b="1" i="0" u="none" strike="noStrike" cap="none">
                <a:solidFill>
                  <a:schemeClr val="dk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211" name="Google Shape;211;p36" descr="A screenshot of a cell phon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68593" y="4737734"/>
            <a:ext cx="1064053" cy="184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36" descr="A close up of a 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52265" y="4737740"/>
            <a:ext cx="1231514" cy="2135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ite_Title Slide 1">
  <p:cSld name="White_Title Slide 1">
    <p:bg>
      <p:bgPr>
        <a:solidFill>
          <a:schemeClr val="lt2"/>
        </a:solid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38" descr="A black and white photo of a building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t="15743"/>
          <a:stretch/>
        </p:blipFill>
        <p:spPr>
          <a:xfrm>
            <a:off x="0" y="0"/>
            <a:ext cx="686759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38"/>
          <p:cNvSpPr/>
          <p:nvPr/>
        </p:nvSpPr>
        <p:spPr>
          <a:xfrm>
            <a:off x="1" y="0"/>
            <a:ext cx="6877185" cy="5143500"/>
          </a:xfrm>
          <a:prstGeom prst="rect">
            <a:avLst/>
          </a:prstGeom>
          <a:solidFill>
            <a:schemeClr val="lt2">
              <a:alpha val="75686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8" name="Google Shape;218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6061" y="3426450"/>
            <a:ext cx="1200150" cy="13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38" descr="A screenshot of a cell phon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51506" y="4394258"/>
            <a:ext cx="1578787" cy="511333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38"/>
          <p:cNvSpPr txBox="1">
            <a:spLocks noGrp="1"/>
          </p:cNvSpPr>
          <p:nvPr>
            <p:ph type="title"/>
          </p:nvPr>
        </p:nvSpPr>
        <p:spPr>
          <a:xfrm>
            <a:off x="345281" y="644994"/>
            <a:ext cx="5267655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50"/>
              <a:buFont typeface="Encode Sans Black"/>
              <a:buNone/>
              <a:defRPr sz="3750" b="1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ite_Content Slide 3">
  <p:cSld name="White_Content Slide 3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39" descr="A black and white photo of a building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t="15743"/>
          <a:stretch/>
        </p:blipFill>
        <p:spPr>
          <a:xfrm>
            <a:off x="0" y="0"/>
            <a:ext cx="686759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39"/>
          <p:cNvSpPr/>
          <p:nvPr/>
        </p:nvSpPr>
        <p:spPr>
          <a:xfrm>
            <a:off x="1" y="0"/>
            <a:ext cx="6877185" cy="5143500"/>
          </a:xfrm>
          <a:prstGeom prst="rect">
            <a:avLst/>
          </a:prstGeom>
          <a:solidFill>
            <a:schemeClr val="lt2">
              <a:alpha val="75686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4" name="Google Shape;224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1774" y="868398"/>
            <a:ext cx="827836" cy="96362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39"/>
          <p:cNvSpPr txBox="1">
            <a:spLocks noGrp="1"/>
          </p:cNvSpPr>
          <p:nvPr>
            <p:ph type="title"/>
          </p:nvPr>
        </p:nvSpPr>
        <p:spPr>
          <a:xfrm>
            <a:off x="326603" y="419691"/>
            <a:ext cx="6147836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50"/>
              <a:buFont typeface="Encode Sans Black"/>
              <a:buNone/>
              <a:defRPr sz="2250" b="1" i="0" u="none" strike="noStrike" cap="none">
                <a:solidFill>
                  <a:schemeClr val="dk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226" name="Google Shape;226;p39" descr="A screenshot of a cell phon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68593" y="4737734"/>
            <a:ext cx="1064053" cy="184476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39"/>
          <p:cNvSpPr txBox="1">
            <a:spLocks noGrp="1"/>
          </p:cNvSpPr>
          <p:nvPr>
            <p:ph type="body" idx="1"/>
          </p:nvPr>
        </p:nvSpPr>
        <p:spPr>
          <a:xfrm>
            <a:off x="335943" y="1246778"/>
            <a:ext cx="6138497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20"/>
              </a:spcBef>
              <a:spcAft>
                <a:spcPts val="0"/>
              </a:spcAft>
              <a:buClr>
                <a:srgbClr val="E8D3A2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E8D3A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8" name="Google Shape;228;p39"/>
          <p:cNvSpPr txBox="1">
            <a:spLocks noGrp="1"/>
          </p:cNvSpPr>
          <p:nvPr>
            <p:ph type="sldNum" idx="12"/>
          </p:nvPr>
        </p:nvSpPr>
        <p:spPr>
          <a:xfrm>
            <a:off x="0" y="4868865"/>
            <a:ext cx="433388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9" name="Google Shape;229;p39"/>
          <p:cNvSpPr txBox="1">
            <a:spLocks noGrp="1"/>
          </p:cNvSpPr>
          <p:nvPr>
            <p:ph type="body" idx="2"/>
          </p:nvPr>
        </p:nvSpPr>
        <p:spPr>
          <a:xfrm>
            <a:off x="326603" y="1826235"/>
            <a:ext cx="6147836" cy="2251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23850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4325" algn="l" rtl="0"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Merriweather Sans"/>
              <a:buChar char="&gt;"/>
              <a:defRPr sz="135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Merriweather Sans"/>
              <a:buChar char="&gt;"/>
              <a:defRPr sz="105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30" name="Google Shape;230;p39" descr="A close up of a logo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252265" y="4737740"/>
            <a:ext cx="1231514" cy="2135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White_Content Slide 3">
  <p:cSld name="1_White_Content Slide 3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Google Shape;232;p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1774" y="868398"/>
            <a:ext cx="827836" cy="96362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40"/>
          <p:cNvSpPr txBox="1">
            <a:spLocks noGrp="1"/>
          </p:cNvSpPr>
          <p:nvPr>
            <p:ph type="title"/>
          </p:nvPr>
        </p:nvSpPr>
        <p:spPr>
          <a:xfrm>
            <a:off x="326603" y="419691"/>
            <a:ext cx="6147836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50"/>
              <a:buFont typeface="Encode Sans Black"/>
              <a:buNone/>
              <a:defRPr sz="2250" b="1" i="0" u="none" strike="noStrike" cap="none">
                <a:solidFill>
                  <a:schemeClr val="dk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234" name="Google Shape;234;p40" descr="A screenshot of a cell phon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68593" y="4737734"/>
            <a:ext cx="1064053" cy="184476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40"/>
          <p:cNvSpPr txBox="1">
            <a:spLocks noGrp="1"/>
          </p:cNvSpPr>
          <p:nvPr>
            <p:ph type="body" idx="1"/>
          </p:nvPr>
        </p:nvSpPr>
        <p:spPr>
          <a:xfrm>
            <a:off x="335943" y="1246778"/>
            <a:ext cx="6138497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20"/>
              </a:spcBef>
              <a:spcAft>
                <a:spcPts val="0"/>
              </a:spcAft>
              <a:buClr>
                <a:srgbClr val="E8D3A2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E8D3A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6" name="Google Shape;236;p40"/>
          <p:cNvSpPr txBox="1">
            <a:spLocks noGrp="1"/>
          </p:cNvSpPr>
          <p:nvPr>
            <p:ph type="sldNum" idx="12"/>
          </p:nvPr>
        </p:nvSpPr>
        <p:spPr>
          <a:xfrm>
            <a:off x="0" y="4868865"/>
            <a:ext cx="433388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7" name="Google Shape;237;p40"/>
          <p:cNvSpPr txBox="1">
            <a:spLocks noGrp="1"/>
          </p:cNvSpPr>
          <p:nvPr>
            <p:ph type="body" idx="2"/>
          </p:nvPr>
        </p:nvSpPr>
        <p:spPr>
          <a:xfrm>
            <a:off x="326603" y="1826235"/>
            <a:ext cx="6147836" cy="2251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23850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4325" algn="l" rtl="0"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Merriweather Sans"/>
              <a:buChar char="&gt;"/>
              <a:defRPr sz="135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Merriweather Sans"/>
              <a:buChar char="&gt;"/>
              <a:defRPr sz="105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38" name="Google Shape;238;p40" descr="A close up of a 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52265" y="4737740"/>
            <a:ext cx="1231514" cy="2135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ite_Graphics Slide">
  <p:cSld name="White_Graphics Slide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1774" y="868398"/>
            <a:ext cx="827836" cy="96362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41"/>
          <p:cNvSpPr txBox="1">
            <a:spLocks noGrp="1"/>
          </p:cNvSpPr>
          <p:nvPr>
            <p:ph type="title"/>
          </p:nvPr>
        </p:nvSpPr>
        <p:spPr>
          <a:xfrm>
            <a:off x="326603" y="419691"/>
            <a:ext cx="6147836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50"/>
              <a:buFont typeface="Encode Sans Black"/>
              <a:buNone/>
              <a:defRPr sz="2250" b="1" i="0" u="none" strike="noStrike" cap="none">
                <a:solidFill>
                  <a:schemeClr val="dk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242" name="Google Shape;242;p41" descr="A screenshot of a cell phon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68593" y="4737734"/>
            <a:ext cx="1064053" cy="184476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41"/>
          <p:cNvSpPr>
            <a:spLocks noGrp="1"/>
          </p:cNvSpPr>
          <p:nvPr>
            <p:ph type="chart" idx="2"/>
          </p:nvPr>
        </p:nvSpPr>
        <p:spPr>
          <a:xfrm>
            <a:off x="345281" y="1095076"/>
            <a:ext cx="6138497" cy="3558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1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4" name="Google Shape;244;p41"/>
          <p:cNvSpPr txBox="1">
            <a:spLocks noGrp="1"/>
          </p:cNvSpPr>
          <p:nvPr>
            <p:ph type="sldNum" idx="12"/>
          </p:nvPr>
        </p:nvSpPr>
        <p:spPr>
          <a:xfrm>
            <a:off x="0" y="4868865"/>
            <a:ext cx="433388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45" name="Google Shape;245;p41" descr="A close up of a 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52265" y="4737740"/>
            <a:ext cx="1231514" cy="2135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ite_Divider Slide">
  <p:cSld name="White_Divider Slide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3388" y="2577660"/>
            <a:ext cx="827836" cy="96362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42"/>
          <p:cNvSpPr txBox="1">
            <a:spLocks noGrp="1"/>
          </p:cNvSpPr>
          <p:nvPr>
            <p:ph type="title"/>
          </p:nvPr>
        </p:nvSpPr>
        <p:spPr>
          <a:xfrm>
            <a:off x="355083" y="2116253"/>
            <a:ext cx="6147836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50"/>
              <a:buFont typeface="Encode Sans Black"/>
              <a:buNone/>
              <a:defRPr sz="2250" b="1" i="0" u="none" strike="noStrike" cap="none">
                <a:solidFill>
                  <a:schemeClr val="dk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249" name="Google Shape;249;p42" descr="A screenshot of a cell phon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68593" y="4737734"/>
            <a:ext cx="1064053" cy="184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42" descr="A close up of a 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52265" y="4737740"/>
            <a:ext cx="1231514" cy="2135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43"/>
          <p:cNvSpPr txBox="1">
            <a:spLocks noGrp="1"/>
          </p:cNvSpPr>
          <p:nvPr>
            <p:ph type="sldNum" idx="12"/>
          </p:nvPr>
        </p:nvSpPr>
        <p:spPr>
          <a:xfrm>
            <a:off x="0" y="4868865"/>
            <a:ext cx="154305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Google Shape;255;p45" descr="Bar_RtAngle_7502_RGB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10192" y="3004563"/>
            <a:ext cx="1713227" cy="84578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45"/>
          <p:cNvSpPr txBox="1">
            <a:spLocks noGrp="1"/>
          </p:cNvSpPr>
          <p:nvPr>
            <p:ph type="title"/>
          </p:nvPr>
        </p:nvSpPr>
        <p:spPr>
          <a:xfrm>
            <a:off x="503818" y="875344"/>
            <a:ext cx="5229225" cy="1981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813"/>
              <a:buFont typeface="Encode Sans Black"/>
              <a:buNone/>
              <a:defRPr sz="2813" b="1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257" name="Google Shape;257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02975" y="4443747"/>
            <a:ext cx="2472730" cy="4313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Header + Content">
  <p:cSld name="3_Header + Conten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648746" y="4630784"/>
            <a:ext cx="1783079" cy="311067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5"/>
          <p:cNvSpPr txBox="1"/>
          <p:nvPr/>
        </p:nvSpPr>
        <p:spPr>
          <a:xfrm>
            <a:off x="138079" y="4730409"/>
            <a:ext cx="239111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88A2"/>
              </a:buClr>
              <a:buSzPts val="675"/>
              <a:buFont typeface="Calibri"/>
              <a:buNone/>
            </a:pPr>
            <a:fld id="{00000000-1234-1234-1234-123412341234}" type="slidenum">
              <a:rPr lang="en-US" sz="675" b="0" i="0" u="none" strike="noStrike" cap="none">
                <a:solidFill>
                  <a:srgbClr val="8D88A2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675" b="0" i="0" u="none" strike="noStrike" cap="none">
              <a:solidFill>
                <a:srgbClr val="8D88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5"/>
          <p:cNvSpPr txBox="1">
            <a:spLocks noGrp="1"/>
          </p:cNvSpPr>
          <p:nvPr>
            <p:ph type="title"/>
          </p:nvPr>
        </p:nvSpPr>
        <p:spPr>
          <a:xfrm>
            <a:off x="377190" y="794882"/>
            <a:ext cx="6054635" cy="402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688"/>
              <a:buFont typeface="Encode Sans Black"/>
              <a:buNone/>
              <a:defRPr sz="1687" b="1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1"/>
          </p:nvPr>
        </p:nvSpPr>
        <p:spPr>
          <a:xfrm>
            <a:off x="377190" y="1403488"/>
            <a:ext cx="6054635" cy="304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14325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Merriweather Sans"/>
              <a:buChar char="&gt;"/>
              <a:defRPr sz="135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00037" algn="l" rtl="0"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Char char="–"/>
              <a:defRPr sz="1125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292925" algn="l" rtl="0">
              <a:spcBef>
                <a:spcPts val="203"/>
              </a:spcBef>
              <a:spcAft>
                <a:spcPts val="0"/>
              </a:spcAft>
              <a:buClr>
                <a:schemeClr val="dk1"/>
              </a:buClr>
              <a:buSzPts val="1013"/>
              <a:buFont typeface="Merriweather Sans"/>
              <a:buChar char="&gt;"/>
              <a:defRPr sz="1013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28575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–"/>
              <a:defRPr sz="9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78638" algn="l" rtl="0">
              <a:spcBef>
                <a:spcPts val="158"/>
              </a:spcBef>
              <a:spcAft>
                <a:spcPts val="0"/>
              </a:spcAft>
              <a:buClr>
                <a:schemeClr val="dk1"/>
              </a:buClr>
              <a:buSzPts val="788"/>
              <a:buFont typeface="Merriweather Sans"/>
              <a:buChar char="&gt;"/>
              <a:defRPr sz="788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5" name="Google Shape;35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7190" y="1264122"/>
            <a:ext cx="620877" cy="722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46"/>
          <p:cNvSpPr txBox="1">
            <a:spLocks noGrp="1"/>
          </p:cNvSpPr>
          <p:nvPr>
            <p:ph type="title"/>
          </p:nvPr>
        </p:nvSpPr>
        <p:spPr>
          <a:xfrm>
            <a:off x="377190" y="794882"/>
            <a:ext cx="6054634" cy="402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688"/>
              <a:buFont typeface="Encode Sans Black"/>
              <a:buNone/>
              <a:defRPr sz="1687" b="1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60" name="Google Shape;260;p46"/>
          <p:cNvSpPr txBox="1">
            <a:spLocks noGrp="1"/>
          </p:cNvSpPr>
          <p:nvPr>
            <p:ph type="body" idx="1"/>
          </p:nvPr>
        </p:nvSpPr>
        <p:spPr>
          <a:xfrm>
            <a:off x="377190" y="1708830"/>
            <a:ext cx="6054634" cy="2734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14325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Merriweather Sans"/>
              <a:buChar char="&gt;"/>
              <a:defRPr sz="135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00037" algn="l" rtl="0"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Char char="–"/>
              <a:defRPr sz="1125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292925" algn="l" rtl="0">
              <a:spcBef>
                <a:spcPts val="203"/>
              </a:spcBef>
              <a:spcAft>
                <a:spcPts val="0"/>
              </a:spcAft>
              <a:buClr>
                <a:schemeClr val="dk1"/>
              </a:buClr>
              <a:buSzPts val="1013"/>
              <a:buFont typeface="Merriweather Sans"/>
              <a:buChar char="&gt;"/>
              <a:defRPr sz="1013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28575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–"/>
              <a:defRPr sz="9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78638" algn="l" rtl="0">
              <a:spcBef>
                <a:spcPts val="158"/>
              </a:spcBef>
              <a:spcAft>
                <a:spcPts val="0"/>
              </a:spcAft>
              <a:buClr>
                <a:schemeClr val="dk1"/>
              </a:buClr>
              <a:buSzPts val="788"/>
              <a:buFont typeface="Merriweather Sans"/>
              <a:buChar char="&gt;"/>
              <a:defRPr sz="788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00037" algn="l" rtl="0"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Char char="•"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00037" algn="l" rtl="0"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Char char="•"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0037" algn="l" rtl="0"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Char char="•"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00037" algn="l" rtl="0"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Char char="•"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1" name="Google Shape;261;p46"/>
          <p:cNvSpPr txBox="1">
            <a:spLocks noGrp="1"/>
          </p:cNvSpPr>
          <p:nvPr>
            <p:ph type="body" idx="2"/>
          </p:nvPr>
        </p:nvSpPr>
        <p:spPr>
          <a:xfrm>
            <a:off x="377190" y="1422072"/>
            <a:ext cx="6054634" cy="201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58"/>
              </a:spcBef>
              <a:spcAft>
                <a:spcPts val="0"/>
              </a:spcAft>
              <a:buClr>
                <a:srgbClr val="595959"/>
              </a:buClr>
              <a:buSzPts val="788"/>
              <a:buFont typeface="Arial"/>
              <a:buNone/>
              <a:defRPr sz="788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15"/>
              </a:spcBef>
              <a:spcAft>
                <a:spcPts val="0"/>
              </a:spcAft>
              <a:buClr>
                <a:srgbClr val="E8D3A2"/>
              </a:buClr>
              <a:buSzPts val="1575"/>
              <a:buFont typeface="Arial"/>
              <a:buNone/>
              <a:defRPr sz="1575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270"/>
              </a:spcBef>
              <a:spcAft>
                <a:spcPts val="0"/>
              </a:spcAft>
              <a:buClr>
                <a:srgbClr val="E8D3A2"/>
              </a:buClr>
              <a:buSzPts val="1350"/>
              <a:buFont typeface="Arial"/>
              <a:buNone/>
              <a:defRPr sz="135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225"/>
              </a:spcBef>
              <a:spcAft>
                <a:spcPts val="0"/>
              </a:spcAft>
              <a:buClr>
                <a:srgbClr val="E8D3A2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225"/>
              </a:spcBef>
              <a:spcAft>
                <a:spcPts val="0"/>
              </a:spcAft>
              <a:buClr>
                <a:srgbClr val="E8D3A2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00037" algn="l" rtl="0"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Char char="•"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00037" algn="l" rtl="0"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Char char="•"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0037" algn="l" rtl="0"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Char char="•"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00037" algn="l" rtl="0"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Char char="•"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62" name="Google Shape;262;p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77191" y="1264123"/>
            <a:ext cx="620876" cy="72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48746" y="4630784"/>
            <a:ext cx="1783079" cy="3110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Google Shape;265;p4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648746" y="4630784"/>
            <a:ext cx="1783079" cy="311067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47"/>
          <p:cNvSpPr txBox="1">
            <a:spLocks noGrp="1"/>
          </p:cNvSpPr>
          <p:nvPr>
            <p:ph type="title"/>
          </p:nvPr>
        </p:nvSpPr>
        <p:spPr>
          <a:xfrm>
            <a:off x="377190" y="794882"/>
            <a:ext cx="6054634" cy="402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688"/>
              <a:buFont typeface="Encode Sans Black"/>
              <a:buNone/>
              <a:defRPr sz="1687" b="1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67" name="Google Shape;267;p47"/>
          <p:cNvSpPr txBox="1">
            <a:spLocks noGrp="1"/>
          </p:cNvSpPr>
          <p:nvPr>
            <p:ph type="body" idx="1"/>
          </p:nvPr>
        </p:nvSpPr>
        <p:spPr>
          <a:xfrm>
            <a:off x="377190" y="1403488"/>
            <a:ext cx="6054634" cy="304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14325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Merriweather Sans"/>
              <a:buChar char="&gt;"/>
              <a:defRPr sz="135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00037" algn="l" rtl="0"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Char char="–"/>
              <a:defRPr sz="1125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292925" algn="l" rtl="0">
              <a:spcBef>
                <a:spcPts val="203"/>
              </a:spcBef>
              <a:spcAft>
                <a:spcPts val="0"/>
              </a:spcAft>
              <a:buClr>
                <a:schemeClr val="dk1"/>
              </a:buClr>
              <a:buSzPts val="1013"/>
              <a:buFont typeface="Merriweather Sans"/>
              <a:buChar char="&gt;"/>
              <a:defRPr sz="1013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28575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–"/>
              <a:defRPr sz="9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78638" algn="l" rtl="0">
              <a:spcBef>
                <a:spcPts val="158"/>
              </a:spcBef>
              <a:spcAft>
                <a:spcPts val="0"/>
              </a:spcAft>
              <a:buClr>
                <a:schemeClr val="dk1"/>
              </a:buClr>
              <a:buSzPts val="788"/>
              <a:buFont typeface="Merriweather Sans"/>
              <a:buChar char="&gt;"/>
              <a:defRPr sz="788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00037" algn="l" rtl="0"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Char char="•"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00037" algn="l" rtl="0"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Char char="•"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0037" algn="l" rtl="0"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Char char="•"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00037" algn="l" rtl="0"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Char char="•"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68" name="Google Shape;268;p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7191" y="1264123"/>
            <a:ext cx="620876" cy="722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Only">
  <p:cSld name="Header Only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Google Shape;270;p4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648746" y="4630784"/>
            <a:ext cx="1783079" cy="311067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48"/>
          <p:cNvSpPr txBox="1">
            <a:spLocks noGrp="1"/>
          </p:cNvSpPr>
          <p:nvPr>
            <p:ph type="title"/>
          </p:nvPr>
        </p:nvSpPr>
        <p:spPr>
          <a:xfrm>
            <a:off x="377190" y="794882"/>
            <a:ext cx="6054634" cy="402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688"/>
              <a:buFont typeface="Encode Sans Black"/>
              <a:buNone/>
              <a:defRPr sz="1687" b="1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272" name="Google Shape;272;p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7191" y="1264123"/>
            <a:ext cx="620876" cy="722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Only NO Logo">
  <p:cSld name="Header Only NO Logo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49"/>
          <p:cNvSpPr txBox="1">
            <a:spLocks noGrp="1"/>
          </p:cNvSpPr>
          <p:nvPr>
            <p:ph type="title"/>
          </p:nvPr>
        </p:nvSpPr>
        <p:spPr>
          <a:xfrm>
            <a:off x="377190" y="82956"/>
            <a:ext cx="6054634" cy="402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688"/>
              <a:buFont typeface="Encode Sans Black"/>
              <a:buNone/>
              <a:defRPr sz="1687" b="1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275" name="Google Shape;275;p4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77191" y="552197"/>
            <a:ext cx="620876" cy="722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Header + Subheader + Content">
  <p:cSld name="3_Header + Subheader + Content"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50"/>
          <p:cNvSpPr txBox="1">
            <a:spLocks noGrp="1"/>
          </p:cNvSpPr>
          <p:nvPr>
            <p:ph type="body" idx="1"/>
          </p:nvPr>
        </p:nvSpPr>
        <p:spPr>
          <a:xfrm>
            <a:off x="230233" y="910920"/>
            <a:ext cx="6147836" cy="3854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14325" algn="l" rtl="0">
              <a:spcBef>
                <a:spcPts val="270"/>
              </a:spcBef>
              <a:spcAft>
                <a:spcPts val="0"/>
              </a:spcAft>
              <a:buClr>
                <a:srgbClr val="4B2E83"/>
              </a:buClr>
              <a:buSzPts val="1350"/>
              <a:buFont typeface="Merriweather Sans"/>
              <a:buChar char="&gt;"/>
              <a:defRPr sz="135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00037" algn="l" rtl="0">
              <a:spcBef>
                <a:spcPts val="225"/>
              </a:spcBef>
              <a:spcAft>
                <a:spcPts val="0"/>
              </a:spcAft>
              <a:buClr>
                <a:srgbClr val="4B2E83"/>
              </a:buClr>
              <a:buSzPts val="1125"/>
              <a:buFont typeface="Arial"/>
              <a:buChar char="–"/>
              <a:defRPr sz="1125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292925" algn="l" rtl="0">
              <a:spcBef>
                <a:spcPts val="203"/>
              </a:spcBef>
              <a:spcAft>
                <a:spcPts val="0"/>
              </a:spcAft>
              <a:buClr>
                <a:srgbClr val="4B2E83"/>
              </a:buClr>
              <a:buSzPts val="1013"/>
              <a:buFont typeface="Merriweather Sans"/>
              <a:buChar char="&gt;"/>
              <a:defRPr sz="1013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285750" algn="l" rtl="0">
              <a:spcBef>
                <a:spcPts val="180"/>
              </a:spcBef>
              <a:spcAft>
                <a:spcPts val="0"/>
              </a:spcAft>
              <a:buClr>
                <a:srgbClr val="4B2E83"/>
              </a:buClr>
              <a:buSzPts val="900"/>
              <a:buFont typeface="Arial"/>
              <a:buChar char="–"/>
              <a:defRPr sz="9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78638" algn="l" rtl="0">
              <a:spcBef>
                <a:spcPts val="158"/>
              </a:spcBef>
              <a:spcAft>
                <a:spcPts val="0"/>
              </a:spcAft>
              <a:buClr>
                <a:srgbClr val="4B2E83"/>
              </a:buClr>
              <a:buSzPts val="788"/>
              <a:buFont typeface="Merriweather Sans"/>
              <a:buChar char="&gt;"/>
              <a:defRPr sz="788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00037" algn="l" rtl="0"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Char char="•"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00037" algn="l" rtl="0"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Char char="•"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0037" algn="l" rtl="0"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Char char="•"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00037" algn="l" rtl="0"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Char char="•"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78" name="Google Shape;278;p50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786618" y="4865594"/>
            <a:ext cx="1818971" cy="122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50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3072" y="702334"/>
            <a:ext cx="1018638" cy="50288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50"/>
          <p:cNvSpPr txBox="1">
            <a:spLocks noGrp="1"/>
          </p:cNvSpPr>
          <p:nvPr>
            <p:ph type="title"/>
          </p:nvPr>
        </p:nvSpPr>
        <p:spPr>
          <a:xfrm>
            <a:off x="230233" y="270593"/>
            <a:ext cx="6138497" cy="402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688"/>
              <a:buFont typeface="Encode Sans Black"/>
              <a:buNone/>
              <a:defRPr sz="1687" b="1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Header + Subheader + Content">
  <p:cSld name="2_Header + Subheader + Content"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Google Shape;282;p51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786618" y="4865594"/>
            <a:ext cx="1818971" cy="122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51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8169" y="702334"/>
            <a:ext cx="1018638" cy="50288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51"/>
          <p:cNvSpPr txBox="1">
            <a:spLocks noGrp="1"/>
          </p:cNvSpPr>
          <p:nvPr>
            <p:ph type="title"/>
          </p:nvPr>
        </p:nvSpPr>
        <p:spPr>
          <a:xfrm>
            <a:off x="503818" y="270593"/>
            <a:ext cx="6138497" cy="402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688"/>
              <a:buFont typeface="Encode Sans Black"/>
              <a:buNone/>
              <a:defRPr sz="1687" b="1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85" name="Google Shape;285;p51"/>
          <p:cNvSpPr txBox="1">
            <a:spLocks noGrp="1"/>
          </p:cNvSpPr>
          <p:nvPr>
            <p:ph type="body" idx="1"/>
          </p:nvPr>
        </p:nvSpPr>
        <p:spPr>
          <a:xfrm>
            <a:off x="494479" y="1072548"/>
            <a:ext cx="6147836" cy="3693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14325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Merriweather Sans"/>
              <a:buChar char="&gt;"/>
              <a:defRPr sz="135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00037" algn="l" rtl="0"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Char char="–"/>
              <a:defRPr sz="1125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292925" algn="l" rtl="0">
              <a:spcBef>
                <a:spcPts val="203"/>
              </a:spcBef>
              <a:spcAft>
                <a:spcPts val="0"/>
              </a:spcAft>
              <a:buClr>
                <a:schemeClr val="dk1"/>
              </a:buClr>
              <a:buSzPts val="1013"/>
              <a:buFont typeface="Merriweather Sans"/>
              <a:buChar char="&gt;"/>
              <a:defRPr sz="1013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28575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–"/>
              <a:defRPr sz="9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78638" algn="l" rtl="0">
              <a:spcBef>
                <a:spcPts val="158"/>
              </a:spcBef>
              <a:spcAft>
                <a:spcPts val="0"/>
              </a:spcAft>
              <a:buClr>
                <a:schemeClr val="dk1"/>
              </a:buClr>
              <a:buSzPts val="788"/>
              <a:buFont typeface="Merriweather Sans"/>
              <a:buChar char="&gt;"/>
              <a:defRPr sz="788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00037" algn="l" rtl="0"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Char char="•"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00037" algn="l" rtl="0"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Char char="•"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0037" algn="l" rtl="0"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Char char="•"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00037" algn="l" rtl="0"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Char char="•"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6" name="Google Shape;286;p51"/>
          <p:cNvSpPr txBox="1">
            <a:spLocks noGrp="1"/>
          </p:cNvSpPr>
          <p:nvPr>
            <p:ph type="body" idx="2"/>
          </p:nvPr>
        </p:nvSpPr>
        <p:spPr>
          <a:xfrm>
            <a:off x="503818" y="772104"/>
            <a:ext cx="6138497" cy="201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58"/>
              </a:spcBef>
              <a:spcAft>
                <a:spcPts val="0"/>
              </a:spcAft>
              <a:buClr>
                <a:srgbClr val="595959"/>
              </a:buClr>
              <a:buSzPts val="788"/>
              <a:buFont typeface="Arial"/>
              <a:buNone/>
              <a:defRPr sz="788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15"/>
              </a:spcBef>
              <a:spcAft>
                <a:spcPts val="0"/>
              </a:spcAft>
              <a:buClr>
                <a:srgbClr val="E8D3A2"/>
              </a:buClr>
              <a:buSzPts val="1575"/>
              <a:buFont typeface="Arial"/>
              <a:buNone/>
              <a:defRPr sz="1575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270"/>
              </a:spcBef>
              <a:spcAft>
                <a:spcPts val="0"/>
              </a:spcAft>
              <a:buClr>
                <a:srgbClr val="E8D3A2"/>
              </a:buClr>
              <a:buSzPts val="1350"/>
              <a:buFont typeface="Arial"/>
              <a:buNone/>
              <a:defRPr sz="135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225"/>
              </a:spcBef>
              <a:spcAft>
                <a:spcPts val="0"/>
              </a:spcAft>
              <a:buClr>
                <a:srgbClr val="E8D3A2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225"/>
              </a:spcBef>
              <a:spcAft>
                <a:spcPts val="0"/>
              </a:spcAft>
              <a:buClr>
                <a:srgbClr val="E8D3A2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00037" algn="l" rtl="0"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Char char="•"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00037" algn="l" rtl="0"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Char char="•"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0037" algn="l" rtl="0"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Char char="•"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00037" algn="l" rtl="0"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Char char="•"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Google Shape;288;p52" descr="Bar_RtAngle_7502_RGB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10192" y="3004563"/>
            <a:ext cx="1713227" cy="84578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52"/>
          <p:cNvSpPr txBox="1">
            <a:spLocks noGrp="1"/>
          </p:cNvSpPr>
          <p:nvPr>
            <p:ph type="title"/>
          </p:nvPr>
        </p:nvSpPr>
        <p:spPr>
          <a:xfrm>
            <a:off x="503818" y="875344"/>
            <a:ext cx="5229225" cy="1981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813"/>
              <a:buFont typeface="Encode Sans Black"/>
              <a:buNone/>
              <a:defRPr sz="2813" b="1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290" name="Google Shape;290;p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02975" y="4443747"/>
            <a:ext cx="2472730" cy="4313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Header + Content">
  <p:cSld name="2_Header + Content"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53"/>
          <p:cNvSpPr txBox="1">
            <a:spLocks noGrp="1"/>
          </p:cNvSpPr>
          <p:nvPr>
            <p:ph type="body" idx="1"/>
          </p:nvPr>
        </p:nvSpPr>
        <p:spPr>
          <a:xfrm>
            <a:off x="376227" y="278634"/>
            <a:ext cx="6138497" cy="335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338"/>
              </a:spcBef>
              <a:spcAft>
                <a:spcPts val="0"/>
              </a:spcAft>
              <a:buClr>
                <a:srgbClr val="33006F"/>
              </a:buClr>
              <a:buSzPts val="1688"/>
              <a:buFont typeface="Arial"/>
              <a:buNone/>
              <a:defRPr sz="1687" b="0" i="0" u="none" strike="noStrike" cap="none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l" rtl="0">
              <a:spcBef>
                <a:spcPts val="315"/>
              </a:spcBef>
              <a:spcAft>
                <a:spcPts val="0"/>
              </a:spcAft>
              <a:buClr>
                <a:srgbClr val="E8D3A2"/>
              </a:buClr>
              <a:buSzPts val="1575"/>
              <a:buFont typeface="Arial"/>
              <a:buNone/>
              <a:defRPr sz="1575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270"/>
              </a:spcBef>
              <a:spcAft>
                <a:spcPts val="0"/>
              </a:spcAft>
              <a:buClr>
                <a:srgbClr val="E8D3A2"/>
              </a:buClr>
              <a:buSzPts val="1350"/>
              <a:buFont typeface="Arial"/>
              <a:buNone/>
              <a:defRPr sz="135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225"/>
              </a:spcBef>
              <a:spcAft>
                <a:spcPts val="0"/>
              </a:spcAft>
              <a:buClr>
                <a:srgbClr val="E8D3A2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225"/>
              </a:spcBef>
              <a:spcAft>
                <a:spcPts val="0"/>
              </a:spcAft>
              <a:buClr>
                <a:srgbClr val="E8D3A2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00037" algn="l" rtl="0"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Char char="•"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00037" algn="l" rtl="0"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Char char="•"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0037" algn="l" rtl="0"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Char char="•"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00037" algn="l" rtl="0"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Char char="•"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3" name="Google Shape;293;p53"/>
          <p:cNvSpPr txBox="1">
            <a:spLocks noGrp="1"/>
          </p:cNvSpPr>
          <p:nvPr>
            <p:ph type="body" idx="2"/>
          </p:nvPr>
        </p:nvSpPr>
        <p:spPr>
          <a:xfrm>
            <a:off x="366886" y="773520"/>
            <a:ext cx="6147158" cy="3809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14325" algn="l" rtl="0"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Merriweather Sans"/>
              <a:buChar char="&gt;"/>
              <a:defRPr sz="135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00037" algn="l" rtl="0">
              <a:spcBef>
                <a:spcPts val="225"/>
              </a:spcBef>
              <a:spcAft>
                <a:spcPts val="0"/>
              </a:spcAft>
              <a:buClr>
                <a:schemeClr val="dk2"/>
              </a:buClr>
              <a:buSzPts val="1125"/>
              <a:buFont typeface="Arial"/>
              <a:buChar char="–"/>
              <a:defRPr sz="1125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292925" algn="l" rtl="0">
              <a:spcBef>
                <a:spcPts val="203"/>
              </a:spcBef>
              <a:spcAft>
                <a:spcPts val="0"/>
              </a:spcAft>
              <a:buClr>
                <a:schemeClr val="dk2"/>
              </a:buClr>
              <a:buSzPts val="1013"/>
              <a:buFont typeface="Merriweather Sans"/>
              <a:buChar char="&gt;"/>
              <a:defRPr sz="1013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285750" algn="l" rtl="0"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–"/>
              <a:defRPr sz="9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78638" algn="l" rtl="0">
              <a:spcBef>
                <a:spcPts val="158"/>
              </a:spcBef>
              <a:spcAft>
                <a:spcPts val="0"/>
              </a:spcAft>
              <a:buClr>
                <a:schemeClr val="dk2"/>
              </a:buClr>
              <a:buSzPts val="788"/>
              <a:buFont typeface="Merriweather Sans"/>
              <a:buChar char="&gt;"/>
              <a:defRPr sz="788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00037" algn="l" rtl="0"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Char char="•"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00037" algn="l" rtl="0"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Char char="•"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0037" algn="l" rtl="0"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Char char="•"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00037" algn="l" rtl="0"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Char char="•"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94" name="Google Shape;294;p5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70438" y="639856"/>
            <a:ext cx="827836" cy="72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53" descr="Wordmark_center_Purple_HE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08761" y="4946816"/>
            <a:ext cx="1705286" cy="1148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Google Shape;297;p5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1774" y="866621"/>
            <a:ext cx="827836" cy="96363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54"/>
          <p:cNvSpPr txBox="1">
            <a:spLocks noGrp="1"/>
          </p:cNvSpPr>
          <p:nvPr>
            <p:ph type="title"/>
          </p:nvPr>
        </p:nvSpPr>
        <p:spPr>
          <a:xfrm>
            <a:off x="345281" y="369735"/>
            <a:ext cx="6129158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50"/>
              <a:buFont typeface="Encode Sans Black"/>
              <a:buNone/>
              <a:defRPr sz="2250" b="1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99" name="Google Shape;299;p54"/>
          <p:cNvSpPr>
            <a:spLocks noGrp="1"/>
          </p:cNvSpPr>
          <p:nvPr>
            <p:ph type="chart" idx="2"/>
          </p:nvPr>
        </p:nvSpPr>
        <p:spPr>
          <a:xfrm>
            <a:off x="335944" y="1363509"/>
            <a:ext cx="6138497" cy="3322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1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spcBef>
                <a:spcPts val="315"/>
              </a:spcBef>
              <a:spcAft>
                <a:spcPts val="0"/>
              </a:spcAft>
              <a:buClr>
                <a:schemeClr val="dk1"/>
              </a:buClr>
              <a:buSzPts val="1575"/>
              <a:buFont typeface="Arial"/>
              <a:buChar char="–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Char char="–"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Char char="»"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Char char="•"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Char char="•"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Char char="•"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Char char="•"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00" name="Google Shape;300;p54" descr="A close up of a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52265" y="4737739"/>
            <a:ext cx="1231514" cy="2135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White_Content Slide 3">
  <p:cSld name="2_White_Content Slide 3"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Google Shape;304;p5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1774" y="868399"/>
            <a:ext cx="827836" cy="96362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56"/>
          <p:cNvSpPr txBox="1">
            <a:spLocks noGrp="1"/>
          </p:cNvSpPr>
          <p:nvPr>
            <p:ph type="title"/>
          </p:nvPr>
        </p:nvSpPr>
        <p:spPr>
          <a:xfrm>
            <a:off x="326603" y="419691"/>
            <a:ext cx="6147836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50"/>
              <a:buFont typeface="Encode Sans Black"/>
              <a:buNone/>
              <a:defRPr sz="2250" b="1" i="0" u="none" strike="noStrike" cap="none">
                <a:solidFill>
                  <a:schemeClr val="dk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306" name="Google Shape;306;p56" descr="A screenshot of a cell phon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68594" y="4737734"/>
            <a:ext cx="1064053" cy="184476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56"/>
          <p:cNvSpPr txBox="1">
            <a:spLocks noGrp="1"/>
          </p:cNvSpPr>
          <p:nvPr>
            <p:ph type="body" idx="1"/>
          </p:nvPr>
        </p:nvSpPr>
        <p:spPr>
          <a:xfrm>
            <a:off x="335944" y="1246779"/>
            <a:ext cx="6138497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20"/>
              </a:spcBef>
              <a:spcAft>
                <a:spcPts val="0"/>
              </a:spcAft>
              <a:buClr>
                <a:srgbClr val="E8D3A2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E8D3A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8" name="Google Shape;308;p56"/>
          <p:cNvSpPr txBox="1">
            <a:spLocks noGrp="1"/>
          </p:cNvSpPr>
          <p:nvPr>
            <p:ph type="sldNum" idx="12"/>
          </p:nvPr>
        </p:nvSpPr>
        <p:spPr>
          <a:xfrm>
            <a:off x="0" y="4868867"/>
            <a:ext cx="433388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9" name="Google Shape;309;p56"/>
          <p:cNvSpPr txBox="1">
            <a:spLocks noGrp="1"/>
          </p:cNvSpPr>
          <p:nvPr>
            <p:ph type="body" idx="2"/>
          </p:nvPr>
        </p:nvSpPr>
        <p:spPr>
          <a:xfrm>
            <a:off x="326603" y="1826235"/>
            <a:ext cx="6147836" cy="2251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23850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4325" algn="l" rtl="0"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Merriweather Sans"/>
              <a:buChar char="&gt;"/>
              <a:defRPr sz="135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Merriweather Sans"/>
              <a:buChar char="&gt;"/>
              <a:defRPr sz="105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10" name="Google Shape;310;p56" descr="A close up of a 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52266" y="4737742"/>
            <a:ext cx="1231514" cy="2135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Only NO Logo">
  <p:cSld name="Header Only NO Logo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/>
        </p:nvSpPr>
        <p:spPr>
          <a:xfrm>
            <a:off x="138079" y="4730409"/>
            <a:ext cx="239111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88A2"/>
              </a:buClr>
              <a:buSzPts val="675"/>
              <a:buFont typeface="Calibri"/>
              <a:buNone/>
            </a:pPr>
            <a:fld id="{00000000-1234-1234-1234-123412341234}" type="slidenum">
              <a:rPr lang="en-US" sz="675" b="0" i="0" u="none" strike="noStrike" cap="none">
                <a:solidFill>
                  <a:srgbClr val="8D88A2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675" b="0" i="0" u="none" strike="noStrike" cap="none">
              <a:solidFill>
                <a:srgbClr val="8D88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377190" y="82956"/>
            <a:ext cx="6054635" cy="402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688"/>
              <a:buFont typeface="Encode Sans Black"/>
              <a:buNone/>
              <a:defRPr sz="1687" b="1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39" name="Google Shape;39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77190" y="552196"/>
            <a:ext cx="620877" cy="722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White_Content Slide 3">
  <p:cSld name="3_White_Content Slide 3"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Google Shape;312;p5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1774" y="868399"/>
            <a:ext cx="827836" cy="96362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57"/>
          <p:cNvSpPr txBox="1">
            <a:spLocks noGrp="1"/>
          </p:cNvSpPr>
          <p:nvPr>
            <p:ph type="title"/>
          </p:nvPr>
        </p:nvSpPr>
        <p:spPr>
          <a:xfrm>
            <a:off x="326603" y="419691"/>
            <a:ext cx="6147836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50"/>
              <a:buFont typeface="Encode Sans Black"/>
              <a:buNone/>
              <a:defRPr sz="2250" b="1" i="0" u="none" strike="noStrike" cap="none">
                <a:solidFill>
                  <a:schemeClr val="dk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314" name="Google Shape;314;p57" descr="A screenshot of a cell phon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68594" y="4737734"/>
            <a:ext cx="1064053" cy="184476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57"/>
          <p:cNvSpPr txBox="1">
            <a:spLocks noGrp="1"/>
          </p:cNvSpPr>
          <p:nvPr>
            <p:ph type="body" idx="1"/>
          </p:nvPr>
        </p:nvSpPr>
        <p:spPr>
          <a:xfrm>
            <a:off x="335944" y="1246779"/>
            <a:ext cx="6138497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20"/>
              </a:spcBef>
              <a:spcAft>
                <a:spcPts val="0"/>
              </a:spcAft>
              <a:buClr>
                <a:srgbClr val="E8D3A2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E8D3A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6" name="Google Shape;316;p57"/>
          <p:cNvSpPr txBox="1">
            <a:spLocks noGrp="1"/>
          </p:cNvSpPr>
          <p:nvPr>
            <p:ph type="sldNum" idx="12"/>
          </p:nvPr>
        </p:nvSpPr>
        <p:spPr>
          <a:xfrm>
            <a:off x="0" y="4868867"/>
            <a:ext cx="433388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17" name="Google Shape;317;p57"/>
          <p:cNvSpPr txBox="1">
            <a:spLocks noGrp="1"/>
          </p:cNvSpPr>
          <p:nvPr>
            <p:ph type="body" idx="2"/>
          </p:nvPr>
        </p:nvSpPr>
        <p:spPr>
          <a:xfrm>
            <a:off x="326603" y="1826235"/>
            <a:ext cx="6147836" cy="2251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23850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4325" algn="l" rtl="0"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Merriweather Sans"/>
              <a:buChar char="&gt;"/>
              <a:defRPr sz="135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Merriweather Sans"/>
              <a:buChar char="&gt;"/>
              <a:defRPr sz="105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18" name="Google Shape;318;p57" descr="A close up of a 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52266" y="4737742"/>
            <a:ext cx="1231514" cy="2135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White_Content Slide 3">
  <p:cSld name="4_White_Content Slide 3"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Google Shape;320;p5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1774" y="868399"/>
            <a:ext cx="827836" cy="96362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58"/>
          <p:cNvSpPr txBox="1">
            <a:spLocks noGrp="1"/>
          </p:cNvSpPr>
          <p:nvPr>
            <p:ph type="title"/>
          </p:nvPr>
        </p:nvSpPr>
        <p:spPr>
          <a:xfrm>
            <a:off x="326603" y="419691"/>
            <a:ext cx="6147836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50"/>
              <a:buFont typeface="Encode Sans Black"/>
              <a:buNone/>
              <a:defRPr sz="2250" b="1" i="0" u="none" strike="noStrike" cap="none">
                <a:solidFill>
                  <a:schemeClr val="dk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322" name="Google Shape;322;p58" descr="A screenshot of a cell phon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68594" y="4737734"/>
            <a:ext cx="1064053" cy="184476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58"/>
          <p:cNvSpPr txBox="1">
            <a:spLocks noGrp="1"/>
          </p:cNvSpPr>
          <p:nvPr>
            <p:ph type="body" idx="1"/>
          </p:nvPr>
        </p:nvSpPr>
        <p:spPr>
          <a:xfrm>
            <a:off x="335944" y="1246779"/>
            <a:ext cx="6138497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20"/>
              </a:spcBef>
              <a:spcAft>
                <a:spcPts val="0"/>
              </a:spcAft>
              <a:buClr>
                <a:srgbClr val="E8D3A2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E8D3A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4" name="Google Shape;324;p58"/>
          <p:cNvSpPr txBox="1">
            <a:spLocks noGrp="1"/>
          </p:cNvSpPr>
          <p:nvPr>
            <p:ph type="sldNum" idx="12"/>
          </p:nvPr>
        </p:nvSpPr>
        <p:spPr>
          <a:xfrm>
            <a:off x="0" y="4868866"/>
            <a:ext cx="433388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25" name="Google Shape;325;p58"/>
          <p:cNvSpPr txBox="1">
            <a:spLocks noGrp="1"/>
          </p:cNvSpPr>
          <p:nvPr>
            <p:ph type="body" idx="2"/>
          </p:nvPr>
        </p:nvSpPr>
        <p:spPr>
          <a:xfrm>
            <a:off x="326603" y="1826235"/>
            <a:ext cx="6147836" cy="2251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23850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4325" algn="l" rtl="0"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Merriweather Sans"/>
              <a:buChar char="&gt;"/>
              <a:defRPr sz="135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Merriweather Sans"/>
              <a:buChar char="&gt;"/>
              <a:defRPr sz="105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26" name="Google Shape;326;p58" descr="A close up of a 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52266" y="4737741"/>
            <a:ext cx="1231514" cy="2135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White_Content Slide 3">
  <p:cSld name="1_White_Content Slide 3"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" name="Google Shape;328;p5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1774" y="868399"/>
            <a:ext cx="827836" cy="96362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59"/>
          <p:cNvSpPr txBox="1">
            <a:spLocks noGrp="1"/>
          </p:cNvSpPr>
          <p:nvPr>
            <p:ph type="title"/>
          </p:nvPr>
        </p:nvSpPr>
        <p:spPr>
          <a:xfrm>
            <a:off x="326603" y="419691"/>
            <a:ext cx="6147836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50"/>
              <a:buFont typeface="Encode Sans Black"/>
              <a:buNone/>
              <a:defRPr sz="2250" b="1" i="0" u="none" strike="noStrike" cap="none">
                <a:solidFill>
                  <a:schemeClr val="dk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330" name="Google Shape;330;p59" descr="A screenshot of a cell phon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68595" y="4737734"/>
            <a:ext cx="1064053" cy="184476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59"/>
          <p:cNvSpPr txBox="1">
            <a:spLocks noGrp="1"/>
          </p:cNvSpPr>
          <p:nvPr>
            <p:ph type="body" idx="1"/>
          </p:nvPr>
        </p:nvSpPr>
        <p:spPr>
          <a:xfrm>
            <a:off x="335944" y="1246779"/>
            <a:ext cx="6138497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20"/>
              </a:spcBef>
              <a:spcAft>
                <a:spcPts val="0"/>
              </a:spcAft>
              <a:buClr>
                <a:srgbClr val="E8D3A2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E8D3A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2" name="Google Shape;332;p59"/>
          <p:cNvSpPr txBox="1">
            <a:spLocks noGrp="1"/>
          </p:cNvSpPr>
          <p:nvPr>
            <p:ph type="sldNum" idx="12"/>
          </p:nvPr>
        </p:nvSpPr>
        <p:spPr>
          <a:xfrm>
            <a:off x="0" y="4868868"/>
            <a:ext cx="433388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3" name="Google Shape;333;p59"/>
          <p:cNvSpPr txBox="1">
            <a:spLocks noGrp="1"/>
          </p:cNvSpPr>
          <p:nvPr>
            <p:ph type="body" idx="2"/>
          </p:nvPr>
        </p:nvSpPr>
        <p:spPr>
          <a:xfrm>
            <a:off x="326603" y="1826235"/>
            <a:ext cx="6147836" cy="2251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23850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4325" algn="l" rtl="0"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Merriweather Sans"/>
              <a:buChar char="&gt;"/>
              <a:defRPr sz="135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Merriweather Sans"/>
              <a:buChar char="&gt;"/>
              <a:defRPr sz="105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34" name="Google Shape;334;p59" descr="A close up of a 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52267" y="4737743"/>
            <a:ext cx="1231514" cy="2135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White_Content Slide 3">
  <p:cSld name="5_White_Content Slide 3"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6" name="Google Shape;336;p6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1774" y="868399"/>
            <a:ext cx="827836" cy="96362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60"/>
          <p:cNvSpPr txBox="1">
            <a:spLocks noGrp="1"/>
          </p:cNvSpPr>
          <p:nvPr>
            <p:ph type="title"/>
          </p:nvPr>
        </p:nvSpPr>
        <p:spPr>
          <a:xfrm>
            <a:off x="326603" y="419691"/>
            <a:ext cx="6147836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50"/>
              <a:buFont typeface="Encode Sans Black"/>
              <a:buNone/>
              <a:defRPr sz="2250" b="1" i="0" u="none" strike="noStrike" cap="none">
                <a:solidFill>
                  <a:schemeClr val="dk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338" name="Google Shape;338;p60" descr="A screenshot of a cell phon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68594" y="4737734"/>
            <a:ext cx="1064053" cy="184476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60"/>
          <p:cNvSpPr txBox="1">
            <a:spLocks noGrp="1"/>
          </p:cNvSpPr>
          <p:nvPr>
            <p:ph type="body" idx="1"/>
          </p:nvPr>
        </p:nvSpPr>
        <p:spPr>
          <a:xfrm>
            <a:off x="335944" y="1246779"/>
            <a:ext cx="6138497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20"/>
              </a:spcBef>
              <a:spcAft>
                <a:spcPts val="0"/>
              </a:spcAft>
              <a:buClr>
                <a:srgbClr val="E8D3A2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E8D3A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0" name="Google Shape;340;p60"/>
          <p:cNvSpPr txBox="1">
            <a:spLocks noGrp="1"/>
          </p:cNvSpPr>
          <p:nvPr>
            <p:ph type="sldNum" idx="12"/>
          </p:nvPr>
        </p:nvSpPr>
        <p:spPr>
          <a:xfrm>
            <a:off x="0" y="4868866"/>
            <a:ext cx="433388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41" name="Google Shape;341;p60"/>
          <p:cNvSpPr txBox="1">
            <a:spLocks noGrp="1"/>
          </p:cNvSpPr>
          <p:nvPr>
            <p:ph type="body" idx="2"/>
          </p:nvPr>
        </p:nvSpPr>
        <p:spPr>
          <a:xfrm>
            <a:off x="326603" y="1826235"/>
            <a:ext cx="6147836" cy="2251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23850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4325" algn="l" rtl="0"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Merriweather Sans"/>
              <a:buChar char="&gt;"/>
              <a:defRPr sz="135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Merriweather Sans"/>
              <a:buChar char="&gt;"/>
              <a:defRPr sz="105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42" name="Google Shape;342;p60" descr="A close up of a 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52266" y="4737741"/>
            <a:ext cx="1231514" cy="2135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White_Content Slide 3">
  <p:cSld name="6_White_Content Slide 3"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Google Shape;344;p6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1774" y="868399"/>
            <a:ext cx="827836" cy="96362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p61"/>
          <p:cNvSpPr txBox="1">
            <a:spLocks noGrp="1"/>
          </p:cNvSpPr>
          <p:nvPr>
            <p:ph type="title"/>
          </p:nvPr>
        </p:nvSpPr>
        <p:spPr>
          <a:xfrm>
            <a:off x="326603" y="419691"/>
            <a:ext cx="6147836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50"/>
              <a:buFont typeface="Encode Sans Black"/>
              <a:buNone/>
              <a:defRPr sz="2250" b="1" i="0" u="none" strike="noStrike" cap="none">
                <a:solidFill>
                  <a:schemeClr val="dk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346" name="Google Shape;346;p61" descr="A screenshot of a cell phon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68594" y="4737734"/>
            <a:ext cx="1064053" cy="184476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p61"/>
          <p:cNvSpPr txBox="1">
            <a:spLocks noGrp="1"/>
          </p:cNvSpPr>
          <p:nvPr>
            <p:ph type="body" idx="1"/>
          </p:nvPr>
        </p:nvSpPr>
        <p:spPr>
          <a:xfrm>
            <a:off x="335944" y="1246779"/>
            <a:ext cx="6138497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20"/>
              </a:spcBef>
              <a:spcAft>
                <a:spcPts val="0"/>
              </a:spcAft>
              <a:buClr>
                <a:srgbClr val="E8D3A2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E8D3A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8" name="Google Shape;348;p61"/>
          <p:cNvSpPr txBox="1">
            <a:spLocks noGrp="1"/>
          </p:cNvSpPr>
          <p:nvPr>
            <p:ph type="sldNum" idx="12"/>
          </p:nvPr>
        </p:nvSpPr>
        <p:spPr>
          <a:xfrm>
            <a:off x="0" y="4868867"/>
            <a:ext cx="433388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49" name="Google Shape;349;p61"/>
          <p:cNvSpPr txBox="1">
            <a:spLocks noGrp="1"/>
          </p:cNvSpPr>
          <p:nvPr>
            <p:ph type="body" idx="2"/>
          </p:nvPr>
        </p:nvSpPr>
        <p:spPr>
          <a:xfrm>
            <a:off x="326603" y="1826235"/>
            <a:ext cx="6147836" cy="2251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23850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4325" algn="l" rtl="0"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Merriweather Sans"/>
              <a:buChar char="&gt;"/>
              <a:defRPr sz="135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Merriweather Sans"/>
              <a:buChar char="&gt;"/>
              <a:defRPr sz="105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50" name="Google Shape;350;p61" descr="A close up of a 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52266" y="4737742"/>
            <a:ext cx="1231514" cy="2135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White_Content Slide 3">
  <p:cSld name="7_White_Content Slide 3"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2" name="Google Shape;352;p6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1774" y="868399"/>
            <a:ext cx="827836" cy="96362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62"/>
          <p:cNvSpPr txBox="1">
            <a:spLocks noGrp="1"/>
          </p:cNvSpPr>
          <p:nvPr>
            <p:ph type="title"/>
          </p:nvPr>
        </p:nvSpPr>
        <p:spPr>
          <a:xfrm>
            <a:off x="326603" y="419691"/>
            <a:ext cx="6147836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50"/>
              <a:buFont typeface="Encode Sans Black"/>
              <a:buNone/>
              <a:defRPr sz="2250" b="1" i="0" u="none" strike="noStrike" cap="none">
                <a:solidFill>
                  <a:schemeClr val="dk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354" name="Google Shape;354;p62" descr="A screenshot of a cell phon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68594" y="4737734"/>
            <a:ext cx="1064053" cy="184476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p62"/>
          <p:cNvSpPr txBox="1">
            <a:spLocks noGrp="1"/>
          </p:cNvSpPr>
          <p:nvPr>
            <p:ph type="body" idx="1"/>
          </p:nvPr>
        </p:nvSpPr>
        <p:spPr>
          <a:xfrm>
            <a:off x="335944" y="1246779"/>
            <a:ext cx="6138497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20"/>
              </a:spcBef>
              <a:spcAft>
                <a:spcPts val="0"/>
              </a:spcAft>
              <a:buClr>
                <a:srgbClr val="E8D3A2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E8D3A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6" name="Google Shape;356;p62"/>
          <p:cNvSpPr txBox="1">
            <a:spLocks noGrp="1"/>
          </p:cNvSpPr>
          <p:nvPr>
            <p:ph type="sldNum" idx="12"/>
          </p:nvPr>
        </p:nvSpPr>
        <p:spPr>
          <a:xfrm>
            <a:off x="0" y="4868866"/>
            <a:ext cx="433388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57" name="Google Shape;357;p62"/>
          <p:cNvSpPr txBox="1">
            <a:spLocks noGrp="1"/>
          </p:cNvSpPr>
          <p:nvPr>
            <p:ph type="body" idx="2"/>
          </p:nvPr>
        </p:nvSpPr>
        <p:spPr>
          <a:xfrm>
            <a:off x="326603" y="1826235"/>
            <a:ext cx="6147836" cy="2251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23850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4325" algn="l" rtl="0"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Merriweather Sans"/>
              <a:buChar char="&gt;"/>
              <a:defRPr sz="135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Merriweather Sans"/>
              <a:buChar char="&gt;"/>
              <a:defRPr sz="105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58" name="Google Shape;358;p62" descr="A close up of a 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52266" y="4737741"/>
            <a:ext cx="1231514" cy="2135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White_Content Slide 3">
  <p:cSld name="8_White_Content Slide 3"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0" name="Google Shape;360;p6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1774" y="868398"/>
            <a:ext cx="827836" cy="96362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Google Shape;361;p63"/>
          <p:cNvSpPr txBox="1">
            <a:spLocks noGrp="1"/>
          </p:cNvSpPr>
          <p:nvPr>
            <p:ph type="title"/>
          </p:nvPr>
        </p:nvSpPr>
        <p:spPr>
          <a:xfrm>
            <a:off x="326603" y="419691"/>
            <a:ext cx="6147836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50"/>
              <a:buFont typeface="Encode Sans Black"/>
              <a:buNone/>
              <a:defRPr sz="2250" b="1" i="0" u="none" strike="noStrike" cap="none">
                <a:solidFill>
                  <a:schemeClr val="dk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362" name="Google Shape;362;p63" descr="A screenshot of a cell phon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68593" y="4737734"/>
            <a:ext cx="1064053" cy="184476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p63"/>
          <p:cNvSpPr txBox="1">
            <a:spLocks noGrp="1"/>
          </p:cNvSpPr>
          <p:nvPr>
            <p:ph type="body" idx="1"/>
          </p:nvPr>
        </p:nvSpPr>
        <p:spPr>
          <a:xfrm>
            <a:off x="335943" y="1246778"/>
            <a:ext cx="6138497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20"/>
              </a:spcBef>
              <a:spcAft>
                <a:spcPts val="0"/>
              </a:spcAft>
              <a:buClr>
                <a:srgbClr val="E8D3A2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E8D3A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4" name="Google Shape;364;p63"/>
          <p:cNvSpPr txBox="1">
            <a:spLocks noGrp="1"/>
          </p:cNvSpPr>
          <p:nvPr>
            <p:ph type="sldNum" idx="12"/>
          </p:nvPr>
        </p:nvSpPr>
        <p:spPr>
          <a:xfrm>
            <a:off x="0" y="4868865"/>
            <a:ext cx="433388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65" name="Google Shape;365;p63"/>
          <p:cNvSpPr txBox="1">
            <a:spLocks noGrp="1"/>
          </p:cNvSpPr>
          <p:nvPr>
            <p:ph type="body" idx="2"/>
          </p:nvPr>
        </p:nvSpPr>
        <p:spPr>
          <a:xfrm>
            <a:off x="326603" y="1826235"/>
            <a:ext cx="6147836" cy="2251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23850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4325" algn="l" rtl="0"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Merriweather Sans"/>
              <a:buChar char="&gt;"/>
              <a:defRPr sz="135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Merriweather Sans"/>
              <a:buChar char="&gt;"/>
              <a:defRPr sz="105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66" name="Google Shape;366;p63" descr="A close up of a 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52265" y="4737740"/>
            <a:ext cx="1231514" cy="2135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rple_Title Slide 1">
  <p:cSld name="Purple_Title Slide 1">
    <p:bg>
      <p:bgPr>
        <a:solidFill>
          <a:schemeClr val="lt1"/>
        </a:solidFill>
        <a:effectLst/>
      </p:bgPr>
    </p:bg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64"/>
          <p:cNvSpPr txBox="1">
            <a:spLocks noGrp="1"/>
          </p:cNvSpPr>
          <p:nvPr>
            <p:ph type="title"/>
          </p:nvPr>
        </p:nvSpPr>
        <p:spPr>
          <a:xfrm>
            <a:off x="345281" y="644994"/>
            <a:ext cx="5229225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50"/>
              <a:buFont typeface="Encode Sans Black"/>
              <a:buNone/>
              <a:defRPr sz="3750" b="1" i="0" u="none" strike="noStrike" cap="none">
                <a:solidFill>
                  <a:schemeClr val="dk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ite_Title Slide 1">
  <p:cSld name="White_Title Slide 1">
    <p:bg>
      <p:bgPr>
        <a:solidFill>
          <a:schemeClr val="lt2"/>
        </a:solidFill>
        <a:effectLst/>
      </p:bgPr>
    </p:bg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0" name="Google Shape;370;p65" descr="A black and white photo of a building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t="15743"/>
          <a:stretch/>
        </p:blipFill>
        <p:spPr>
          <a:xfrm>
            <a:off x="0" y="0"/>
            <a:ext cx="686759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71" name="Google Shape;371;p65"/>
          <p:cNvSpPr/>
          <p:nvPr/>
        </p:nvSpPr>
        <p:spPr>
          <a:xfrm>
            <a:off x="1" y="0"/>
            <a:ext cx="6877185" cy="5143500"/>
          </a:xfrm>
          <a:prstGeom prst="rect">
            <a:avLst/>
          </a:prstGeom>
          <a:solidFill>
            <a:schemeClr val="lt2">
              <a:alpha val="75686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9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2" name="Google Shape;372;p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6061" y="3426450"/>
            <a:ext cx="1200150" cy="13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65" descr="A screenshot of a cell phon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51507" y="4394259"/>
            <a:ext cx="1578787" cy="511333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Google Shape;374;p65"/>
          <p:cNvSpPr txBox="1">
            <a:spLocks noGrp="1"/>
          </p:cNvSpPr>
          <p:nvPr>
            <p:ph type="title"/>
          </p:nvPr>
        </p:nvSpPr>
        <p:spPr>
          <a:xfrm>
            <a:off x="345281" y="644994"/>
            <a:ext cx="5267655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60"/>
              <a:buFont typeface="Encode Sans Black"/>
              <a:buNone/>
              <a:defRPr sz="3259" b="1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6" name="Google Shape;376;p6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1774" y="866620"/>
            <a:ext cx="827836" cy="96362"/>
          </a:xfrm>
          <a:prstGeom prst="rect">
            <a:avLst/>
          </a:prstGeom>
          <a:noFill/>
          <a:ln>
            <a:noFill/>
          </a:ln>
        </p:spPr>
      </p:pic>
      <p:sp>
        <p:nvSpPr>
          <p:cNvPr id="377" name="Google Shape;377;p66"/>
          <p:cNvSpPr txBox="1">
            <a:spLocks noGrp="1"/>
          </p:cNvSpPr>
          <p:nvPr>
            <p:ph type="title"/>
          </p:nvPr>
        </p:nvSpPr>
        <p:spPr>
          <a:xfrm>
            <a:off x="345281" y="369735"/>
            <a:ext cx="6129158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50"/>
              <a:buFont typeface="Encode Sans Black"/>
              <a:buNone/>
              <a:defRPr sz="2250" b="1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78" name="Google Shape;378;p66"/>
          <p:cNvSpPr>
            <a:spLocks noGrp="1"/>
          </p:cNvSpPr>
          <p:nvPr>
            <p:ph type="chart" idx="2"/>
          </p:nvPr>
        </p:nvSpPr>
        <p:spPr>
          <a:xfrm>
            <a:off x="335943" y="1363509"/>
            <a:ext cx="6138497" cy="3322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1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79" name="Google Shape;379;p66" descr="A close up of a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52265" y="4737740"/>
            <a:ext cx="1231514" cy="2135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sldNum" idx="12"/>
          </p:nvPr>
        </p:nvSpPr>
        <p:spPr>
          <a:xfrm>
            <a:off x="0" y="4868864"/>
            <a:ext cx="154305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ite_Title Slide 1">
  <p:cSld name="White_Title Slide 1 2">
    <p:bg>
      <p:bgPr>
        <a:solidFill>
          <a:schemeClr val="lt2"/>
        </a:solidFill>
        <a:effectLst/>
      </p:bgPr>
    </p:bg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" name="Google Shape;381;p67" descr="A black and white photo of a building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t="15743"/>
          <a:stretch/>
        </p:blipFill>
        <p:spPr>
          <a:xfrm>
            <a:off x="0" y="0"/>
            <a:ext cx="686759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p67"/>
          <p:cNvSpPr/>
          <p:nvPr/>
        </p:nvSpPr>
        <p:spPr>
          <a:xfrm>
            <a:off x="0" y="0"/>
            <a:ext cx="6877185" cy="5143500"/>
          </a:xfrm>
          <a:prstGeom prst="rect">
            <a:avLst/>
          </a:prstGeom>
          <a:solidFill>
            <a:schemeClr val="lt2">
              <a:alpha val="75686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3" name="Google Shape;383;p6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6061" y="3426449"/>
            <a:ext cx="1200150" cy="13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p67" descr="A screenshot of a cell phon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51506" y="4394257"/>
            <a:ext cx="1578787" cy="511333"/>
          </a:xfrm>
          <a:prstGeom prst="rect">
            <a:avLst/>
          </a:prstGeom>
          <a:noFill/>
          <a:ln>
            <a:noFill/>
          </a:ln>
        </p:spPr>
      </p:pic>
      <p:sp>
        <p:nvSpPr>
          <p:cNvPr id="385" name="Google Shape;385;p67"/>
          <p:cNvSpPr txBox="1">
            <a:spLocks noGrp="1"/>
          </p:cNvSpPr>
          <p:nvPr>
            <p:ph type="title"/>
          </p:nvPr>
        </p:nvSpPr>
        <p:spPr>
          <a:xfrm>
            <a:off x="345281" y="644993"/>
            <a:ext cx="5267655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50"/>
              <a:buFont typeface="Encode Sans Black"/>
              <a:buNone/>
              <a:defRPr sz="3750" b="1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White_Content Slide 3">
  <p:cSld name="1_White_Content Slide 3 2"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7" name="Google Shape;387;p6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1774" y="868397"/>
            <a:ext cx="827836" cy="96362"/>
          </a:xfrm>
          <a:prstGeom prst="rect">
            <a:avLst/>
          </a:prstGeom>
          <a:noFill/>
          <a:ln>
            <a:noFill/>
          </a:ln>
        </p:spPr>
      </p:pic>
      <p:sp>
        <p:nvSpPr>
          <p:cNvPr id="388" name="Google Shape;388;p68"/>
          <p:cNvSpPr txBox="1">
            <a:spLocks noGrp="1"/>
          </p:cNvSpPr>
          <p:nvPr>
            <p:ph type="title"/>
          </p:nvPr>
        </p:nvSpPr>
        <p:spPr>
          <a:xfrm>
            <a:off x="326603" y="419690"/>
            <a:ext cx="6147836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50"/>
              <a:buFont typeface="Encode Sans Black"/>
              <a:buNone/>
              <a:defRPr sz="2250" b="1" i="0" u="none" strike="noStrike" cap="none">
                <a:solidFill>
                  <a:schemeClr val="dk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389" name="Google Shape;389;p68" descr="A screenshot of a cell phon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68592" y="4737734"/>
            <a:ext cx="1064053" cy="184476"/>
          </a:xfrm>
          <a:prstGeom prst="rect">
            <a:avLst/>
          </a:prstGeom>
          <a:noFill/>
          <a:ln>
            <a:noFill/>
          </a:ln>
        </p:spPr>
      </p:pic>
      <p:sp>
        <p:nvSpPr>
          <p:cNvPr id="390" name="Google Shape;390;p68"/>
          <p:cNvSpPr txBox="1">
            <a:spLocks noGrp="1"/>
          </p:cNvSpPr>
          <p:nvPr>
            <p:ph type="body" idx="1"/>
          </p:nvPr>
        </p:nvSpPr>
        <p:spPr>
          <a:xfrm>
            <a:off x="335942" y="1246777"/>
            <a:ext cx="6138497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20"/>
              </a:spcBef>
              <a:spcAft>
                <a:spcPts val="0"/>
              </a:spcAft>
              <a:buClr>
                <a:srgbClr val="E8D3A2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E8D3A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1" name="Google Shape;391;p68"/>
          <p:cNvSpPr txBox="1">
            <a:spLocks noGrp="1"/>
          </p:cNvSpPr>
          <p:nvPr>
            <p:ph type="sldNum" idx="12"/>
          </p:nvPr>
        </p:nvSpPr>
        <p:spPr>
          <a:xfrm>
            <a:off x="0" y="4868864"/>
            <a:ext cx="433388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92" name="Google Shape;392;p68"/>
          <p:cNvSpPr txBox="1">
            <a:spLocks noGrp="1"/>
          </p:cNvSpPr>
          <p:nvPr>
            <p:ph type="body" idx="2"/>
          </p:nvPr>
        </p:nvSpPr>
        <p:spPr>
          <a:xfrm>
            <a:off x="326603" y="1826235"/>
            <a:ext cx="6147836" cy="2251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23850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4325" algn="l" rtl="0"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Merriweather Sans"/>
              <a:buChar char="&gt;"/>
              <a:defRPr sz="135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Merriweather Sans"/>
              <a:buChar char="&gt;"/>
              <a:defRPr sz="105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93" name="Google Shape;393;p68" descr="A close up of a 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52264" y="4737739"/>
            <a:ext cx="1231514" cy="2135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648748" y="4630785"/>
            <a:ext cx="1783079" cy="311067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9"/>
          <p:cNvSpPr txBox="1"/>
          <p:nvPr/>
        </p:nvSpPr>
        <p:spPr>
          <a:xfrm>
            <a:off x="138081" y="4730409"/>
            <a:ext cx="239111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88A2"/>
              </a:buClr>
              <a:buSzPts val="675"/>
              <a:buFont typeface="Calibri"/>
              <a:buNone/>
            </a:pPr>
            <a:fld id="{00000000-1234-1234-1234-123412341234}" type="slidenum">
              <a:rPr lang="en-US" sz="675" b="0" i="0" u="none" strike="noStrike" cap="none">
                <a:solidFill>
                  <a:srgbClr val="8D88A2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675" b="0" i="0" u="none" strike="noStrike" cap="none">
              <a:solidFill>
                <a:srgbClr val="8D88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377191" y="794882"/>
            <a:ext cx="6054635" cy="402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688"/>
              <a:buFont typeface="Encode Sans Black"/>
              <a:buNone/>
              <a:defRPr sz="1687" b="1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body" idx="1"/>
          </p:nvPr>
        </p:nvSpPr>
        <p:spPr>
          <a:xfrm>
            <a:off x="377191" y="1403488"/>
            <a:ext cx="6054635" cy="304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14325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Merriweather Sans"/>
              <a:buChar char="&gt;"/>
              <a:defRPr sz="135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00037" algn="l" rtl="0"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Char char="–"/>
              <a:defRPr sz="1125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292925" algn="l" rtl="0">
              <a:spcBef>
                <a:spcPts val="203"/>
              </a:spcBef>
              <a:spcAft>
                <a:spcPts val="0"/>
              </a:spcAft>
              <a:buClr>
                <a:schemeClr val="dk1"/>
              </a:buClr>
              <a:buSzPts val="1013"/>
              <a:buFont typeface="Merriweather Sans"/>
              <a:buChar char="&gt;"/>
              <a:defRPr sz="1013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28575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–"/>
              <a:defRPr sz="9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78638" algn="l" rtl="0">
              <a:spcBef>
                <a:spcPts val="158"/>
              </a:spcBef>
              <a:spcAft>
                <a:spcPts val="0"/>
              </a:spcAft>
              <a:buClr>
                <a:schemeClr val="dk1"/>
              </a:buClr>
              <a:buSzPts val="788"/>
              <a:buFont typeface="Merriweather Sans"/>
              <a:buChar char="&gt;"/>
              <a:defRPr sz="788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00037" algn="l" rtl="0"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Char char="•"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00037" algn="l" rtl="0"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Char char="•"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0037" algn="l" rtl="0"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Char char="•"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00037" algn="l" rtl="0"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Char char="•"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52" name="Google Shape;52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7190" y="1264123"/>
            <a:ext cx="620877" cy="722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0" descr="Bar_RtAngle_7502_RGB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10193" y="3004564"/>
            <a:ext cx="1713227" cy="84578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503818" y="875344"/>
            <a:ext cx="5229225" cy="1981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813"/>
              <a:buFont typeface="Encode Sans Black"/>
              <a:buNone/>
              <a:defRPr sz="2813" b="1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56" name="Google Shape;56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02975" y="4443747"/>
            <a:ext cx="2472730" cy="4313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>
            <a:spLocks noGrp="1"/>
          </p:cNvSpPr>
          <p:nvPr>
            <p:ph type="title"/>
          </p:nvPr>
        </p:nvSpPr>
        <p:spPr>
          <a:xfrm>
            <a:off x="377191" y="395811"/>
            <a:ext cx="6054635" cy="402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688"/>
              <a:buFont typeface="Encode Sans Black"/>
              <a:buNone/>
              <a:defRPr sz="1687" b="1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body" idx="1"/>
          </p:nvPr>
        </p:nvSpPr>
        <p:spPr>
          <a:xfrm>
            <a:off x="377191" y="1708833"/>
            <a:ext cx="6054635" cy="2734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14325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Merriweather Sans"/>
              <a:buChar char="&gt;"/>
              <a:defRPr sz="135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00037" algn="l" rtl="0"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Char char="–"/>
              <a:defRPr sz="1125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292925" algn="l" rtl="0">
              <a:spcBef>
                <a:spcPts val="203"/>
              </a:spcBef>
              <a:spcAft>
                <a:spcPts val="0"/>
              </a:spcAft>
              <a:buClr>
                <a:schemeClr val="dk1"/>
              </a:buClr>
              <a:buSzPts val="1013"/>
              <a:buFont typeface="Merriweather Sans"/>
              <a:buChar char="&gt;"/>
              <a:defRPr sz="1013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28575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–"/>
              <a:defRPr sz="9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78638" algn="l" rtl="0">
              <a:spcBef>
                <a:spcPts val="158"/>
              </a:spcBef>
              <a:spcAft>
                <a:spcPts val="0"/>
              </a:spcAft>
              <a:buClr>
                <a:schemeClr val="dk1"/>
              </a:buClr>
              <a:buSzPts val="788"/>
              <a:buFont typeface="Merriweather Sans"/>
              <a:buChar char="&gt;"/>
              <a:defRPr sz="788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00037" algn="l" rtl="0"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Char char="•"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00037" algn="l" rtl="0"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Char char="•"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0037" algn="l" rtl="0"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Char char="•"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00037" algn="l" rtl="0"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Char char="•"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body" idx="2"/>
          </p:nvPr>
        </p:nvSpPr>
        <p:spPr>
          <a:xfrm>
            <a:off x="377191" y="974686"/>
            <a:ext cx="6054635" cy="201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58"/>
              </a:spcBef>
              <a:spcAft>
                <a:spcPts val="0"/>
              </a:spcAft>
              <a:buClr>
                <a:srgbClr val="595959"/>
              </a:buClr>
              <a:buSzPts val="788"/>
              <a:buFont typeface="Arial"/>
              <a:buNone/>
              <a:defRPr sz="788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15"/>
              </a:spcBef>
              <a:spcAft>
                <a:spcPts val="0"/>
              </a:spcAft>
              <a:buClr>
                <a:srgbClr val="E8D3A2"/>
              </a:buClr>
              <a:buSzPts val="1575"/>
              <a:buFont typeface="Arial"/>
              <a:buNone/>
              <a:defRPr sz="1575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270"/>
              </a:spcBef>
              <a:spcAft>
                <a:spcPts val="0"/>
              </a:spcAft>
              <a:buClr>
                <a:srgbClr val="E8D3A2"/>
              </a:buClr>
              <a:buSzPts val="1350"/>
              <a:buFont typeface="Arial"/>
              <a:buNone/>
              <a:defRPr sz="135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225"/>
              </a:spcBef>
              <a:spcAft>
                <a:spcPts val="0"/>
              </a:spcAft>
              <a:buClr>
                <a:srgbClr val="E8D3A2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225"/>
              </a:spcBef>
              <a:spcAft>
                <a:spcPts val="0"/>
              </a:spcAft>
              <a:buClr>
                <a:srgbClr val="E8D3A2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00037" algn="l" rtl="0"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Char char="•"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00037" algn="l" rtl="0"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Char char="•"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0037" algn="l" rtl="0"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Char char="•"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00037" algn="l" rtl="0"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Char char="•"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11"/>
          <p:cNvSpPr txBox="1"/>
          <p:nvPr/>
        </p:nvSpPr>
        <p:spPr>
          <a:xfrm>
            <a:off x="138081" y="4730409"/>
            <a:ext cx="239111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88A2"/>
              </a:buClr>
              <a:buSzPts val="675"/>
              <a:buFont typeface="Calibri"/>
              <a:buNone/>
            </a:pPr>
            <a:fld id="{00000000-1234-1234-1234-123412341234}" type="slidenum">
              <a:rPr lang="en-US" sz="675" b="0" i="0" u="none" strike="noStrike" cap="none">
                <a:solidFill>
                  <a:srgbClr val="8D88A2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675" b="0" i="0" u="none" strike="noStrike" cap="none">
              <a:solidFill>
                <a:srgbClr val="8D88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2" name="Google Shape;62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77190" y="870229"/>
            <a:ext cx="620877" cy="72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48748" y="4630785"/>
            <a:ext cx="1783079" cy="311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6538" y="898846"/>
            <a:ext cx="827836" cy="96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1" descr="W Logo_Purple_2685_HEX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37158" y="4553713"/>
            <a:ext cx="420842" cy="3778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8.xml"/><Relationship Id="rId16" Type="http://schemas.openxmlformats.org/officeDocument/2006/relationships/slideLayout" Target="../slideLayouts/slideLayout22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0" y="4868864"/>
            <a:ext cx="154305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  <p:sldLayoutId id="2147483667" r:id="rId14"/>
    <p:sldLayoutId id="2147483668" r:id="rId15"/>
    <p:sldLayoutId id="2147483669" r:id="rId16"/>
    <p:sldLayoutId id="2147483670" r:id="rId17"/>
    <p:sldLayoutId id="2147483671" r:id="rId18"/>
    <p:sldLayoutId id="2147483672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8"/>
          <p:cNvSpPr txBox="1">
            <a:spLocks noGrp="1"/>
          </p:cNvSpPr>
          <p:nvPr>
            <p:ph type="sldNum" idx="12"/>
          </p:nvPr>
        </p:nvSpPr>
        <p:spPr>
          <a:xfrm>
            <a:off x="0" y="4868864"/>
            <a:ext cx="154305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900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900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900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900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900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900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900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900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1"/>
          <p:cNvSpPr txBox="1">
            <a:spLocks noGrp="1"/>
          </p:cNvSpPr>
          <p:nvPr>
            <p:ph type="sldNum" idx="12"/>
          </p:nvPr>
        </p:nvSpPr>
        <p:spPr>
          <a:xfrm>
            <a:off x="0" y="4868865"/>
            <a:ext cx="154305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900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900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900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900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900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900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900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900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7"/>
          <p:cNvSpPr txBox="1">
            <a:spLocks noGrp="1"/>
          </p:cNvSpPr>
          <p:nvPr>
            <p:ph type="sldNum" idx="12"/>
          </p:nvPr>
        </p:nvSpPr>
        <p:spPr>
          <a:xfrm>
            <a:off x="0" y="4868865"/>
            <a:ext cx="154305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900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900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900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900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900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900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900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900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55"/>
          <p:cNvSpPr txBox="1">
            <a:spLocks noGrp="1"/>
          </p:cNvSpPr>
          <p:nvPr>
            <p:ph type="sldNum" idx="12"/>
          </p:nvPr>
        </p:nvSpPr>
        <p:spPr>
          <a:xfrm>
            <a:off x="0" y="4868864"/>
            <a:ext cx="154305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900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900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900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900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900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900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900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900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69"/>
          <p:cNvSpPr txBox="1">
            <a:spLocks noGrp="1"/>
          </p:cNvSpPr>
          <p:nvPr>
            <p:ph type="title"/>
          </p:nvPr>
        </p:nvSpPr>
        <p:spPr>
          <a:xfrm>
            <a:off x="345281" y="1126682"/>
            <a:ext cx="6621304" cy="1981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Encode Sans Black"/>
              <a:buNone/>
            </a:pPr>
            <a:r>
              <a:rPr lang="en-US" sz="3300">
                <a:latin typeface="Encode Sans Black"/>
                <a:ea typeface="Encode Sans Black"/>
                <a:cs typeface="Encode Sans Black"/>
                <a:sym typeface="Encode Sans Black"/>
              </a:rPr>
              <a:t>REPORTING IN WORKDAY</a:t>
            </a:r>
            <a:endParaRPr/>
          </a:p>
        </p:txBody>
      </p:sp>
      <p:sp>
        <p:nvSpPr>
          <p:cNvPr id="400" name="Google Shape;400;p69"/>
          <p:cNvSpPr txBox="1"/>
          <p:nvPr/>
        </p:nvSpPr>
        <p:spPr>
          <a:xfrm>
            <a:off x="345280" y="3565449"/>
            <a:ext cx="6015038" cy="807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Presenters: 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Stepanka Sirotek</a:t>
            </a:r>
            <a:r>
              <a:rPr lang="en-US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Business Systems Analyst, UWFT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Jesse Rice</a:t>
            </a:r>
            <a:r>
              <a:rPr lang="en-US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Business Systems Analyst, UWFT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70"/>
          <p:cNvSpPr txBox="1">
            <a:spLocks noGrp="1"/>
          </p:cNvSpPr>
          <p:nvPr>
            <p:ph type="title"/>
          </p:nvPr>
        </p:nvSpPr>
        <p:spPr>
          <a:xfrm>
            <a:off x="377191" y="794882"/>
            <a:ext cx="6054635" cy="402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Encode Sans Black"/>
              <a:buNone/>
            </a:pPr>
            <a:r>
              <a:rPr lang="en-US" sz="1800"/>
              <a:t>Cost Reimbursable Line Status Sample</a:t>
            </a:r>
            <a:endParaRPr/>
          </a:p>
        </p:txBody>
      </p:sp>
      <p:pic>
        <p:nvPicPr>
          <p:cNvPr id="406" name="Google Shape;406;p7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409035"/>
            <a:ext cx="6858000" cy="29933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71"/>
          <p:cNvSpPr txBox="1">
            <a:spLocks noGrp="1"/>
          </p:cNvSpPr>
          <p:nvPr>
            <p:ph type="title"/>
          </p:nvPr>
        </p:nvSpPr>
        <p:spPr>
          <a:xfrm>
            <a:off x="377191" y="794882"/>
            <a:ext cx="6054635" cy="402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Encode Sans Black"/>
              <a:buNone/>
            </a:pPr>
            <a:r>
              <a:rPr lang="en-US" sz="1800"/>
              <a:t>Cost Reimbursable Line Status definitions</a:t>
            </a:r>
            <a:endParaRPr/>
          </a:p>
        </p:txBody>
      </p:sp>
      <p:sp>
        <p:nvSpPr>
          <p:cNvPr id="412" name="Google Shape;412;p71"/>
          <p:cNvSpPr txBox="1">
            <a:spLocks noGrp="1"/>
          </p:cNvSpPr>
          <p:nvPr>
            <p:ph type="body" idx="1"/>
          </p:nvPr>
        </p:nvSpPr>
        <p:spPr>
          <a:xfrm>
            <a:off x="377191" y="1403488"/>
            <a:ext cx="6054635" cy="304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92867" lvl="0" indent="-19286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 Sans"/>
              <a:buChar char="&gt;"/>
            </a:pPr>
            <a:r>
              <a:rPr lang="en-US" sz="1400"/>
              <a:t>Pending Award Line Date Review: </a:t>
            </a:r>
            <a:endParaRPr/>
          </a:p>
          <a:p>
            <a:pPr marL="417920" lvl="1" indent="-160738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</a:pPr>
            <a:r>
              <a:rPr lang="en-US" sz="1200" b="0"/>
              <a:t>Transactions with Budget dates outside award dates – cannot be pulled into a Sponsor Invoice unless the budget date is reviewed and corrected</a:t>
            </a:r>
            <a:endParaRPr/>
          </a:p>
          <a:p>
            <a:pPr marL="192867" lvl="0" indent="-192867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 Sans"/>
              <a:buChar char="&gt;"/>
            </a:pPr>
            <a:r>
              <a:rPr lang="en-US" sz="1400"/>
              <a:t>Awaiting Settlement: </a:t>
            </a:r>
            <a:endParaRPr/>
          </a:p>
          <a:p>
            <a:pPr marL="417920" lvl="1" indent="-160738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</a:pPr>
            <a:r>
              <a:rPr lang="en-US" sz="1200" b="0"/>
              <a:t>Transactions not yet paid by UW to Suppliers – cannot be pulled into a Sponsor Invoice until paid</a:t>
            </a:r>
            <a:endParaRPr/>
          </a:p>
          <a:p>
            <a:pPr marL="192867" lvl="0" indent="-192867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 Sans"/>
              <a:buChar char="&gt;"/>
            </a:pPr>
            <a:r>
              <a:rPr lang="en-US" sz="1400"/>
              <a:t>On Hold: </a:t>
            </a:r>
            <a:endParaRPr/>
          </a:p>
          <a:p>
            <a:pPr marL="417920" lvl="1" indent="-160738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</a:pPr>
            <a:r>
              <a:rPr lang="en-US" sz="1200" b="0"/>
              <a:t>Transactions manually placed on hold - cannot be pulled into a Sponsor Invoice until hold is removed</a:t>
            </a:r>
            <a:endParaRPr/>
          </a:p>
          <a:p>
            <a:pPr marL="192867" lvl="0" indent="-192867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 Sans"/>
              <a:buChar char="&gt;"/>
            </a:pPr>
            <a:r>
              <a:rPr lang="en-US" sz="1400"/>
              <a:t>Unbillable: </a:t>
            </a:r>
            <a:endParaRPr/>
          </a:p>
          <a:p>
            <a:pPr marL="417920" lvl="1" indent="-160738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</a:pPr>
            <a:r>
              <a:rPr lang="en-US" sz="1200" b="0"/>
              <a:t>Contains spend over prepaid installment when set to not bill over prepaid amount; retention; transactions not associated with an approved billing schedule (advance spend)</a:t>
            </a:r>
            <a:endParaRPr/>
          </a:p>
          <a:p>
            <a:pPr marL="192867" lvl="0" indent="-107141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Merriweather Sans"/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72"/>
          <p:cNvSpPr txBox="1">
            <a:spLocks noGrp="1"/>
          </p:cNvSpPr>
          <p:nvPr>
            <p:ph type="title"/>
          </p:nvPr>
        </p:nvSpPr>
        <p:spPr>
          <a:xfrm>
            <a:off x="377191" y="794882"/>
            <a:ext cx="6054635" cy="402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Encode Sans Black"/>
              <a:buNone/>
            </a:pPr>
            <a:r>
              <a:rPr lang="en-US"/>
              <a:t>Cost Reimbursable Line Status Definitions continued</a:t>
            </a:r>
            <a:endParaRPr/>
          </a:p>
        </p:txBody>
      </p:sp>
      <p:sp>
        <p:nvSpPr>
          <p:cNvPr id="418" name="Google Shape;418;p72"/>
          <p:cNvSpPr txBox="1">
            <a:spLocks noGrp="1"/>
          </p:cNvSpPr>
          <p:nvPr>
            <p:ph type="body" idx="1"/>
          </p:nvPr>
        </p:nvSpPr>
        <p:spPr>
          <a:xfrm>
            <a:off x="377191" y="1403488"/>
            <a:ext cx="6054635" cy="304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92867" lvl="0" indent="-19286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 Sans"/>
              <a:buChar char="&gt;"/>
            </a:pPr>
            <a:r>
              <a:rPr lang="en-US" sz="1400"/>
              <a:t>Ready To Bill: </a:t>
            </a:r>
            <a:endParaRPr/>
          </a:p>
          <a:p>
            <a:pPr marL="417920" lvl="1" indent="-160738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</a:pPr>
            <a:r>
              <a:rPr lang="en-US" sz="1200" b="0"/>
              <a:t>Transactions which can be pulled into a Sponsor Invoice</a:t>
            </a:r>
            <a:endParaRPr/>
          </a:p>
          <a:p>
            <a:pPr marL="192867" lvl="0" indent="-192867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 Sans"/>
              <a:buChar char="&gt;"/>
            </a:pPr>
            <a:r>
              <a:rPr lang="en-US" sz="1400"/>
              <a:t>Partially Billed: </a:t>
            </a:r>
            <a:endParaRPr/>
          </a:p>
          <a:p>
            <a:pPr marL="417920" lvl="1" indent="-160738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</a:pPr>
            <a:r>
              <a:rPr lang="en-US" sz="1200" b="0"/>
              <a:t>Split transactions due to billing limits or exceeding Authorized Amount (deficit spend)</a:t>
            </a:r>
            <a:endParaRPr/>
          </a:p>
          <a:p>
            <a:pPr marL="192867" lvl="0" indent="-192867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 Sans"/>
              <a:buChar char="&gt;"/>
            </a:pPr>
            <a:r>
              <a:rPr lang="en-US" sz="1400"/>
              <a:t>Billed: </a:t>
            </a:r>
            <a:endParaRPr/>
          </a:p>
          <a:p>
            <a:pPr marL="417920" lvl="1" indent="-160738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</a:pPr>
            <a:r>
              <a:rPr lang="en-US" sz="1200" b="0"/>
              <a:t>Transactions already billed to Sponsor</a:t>
            </a:r>
            <a:endParaRPr/>
          </a:p>
          <a:p>
            <a:pPr marL="192867" lvl="0" indent="-107141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Merriweather Sans"/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73"/>
          <p:cNvSpPr txBox="1">
            <a:spLocks noGrp="1"/>
          </p:cNvSpPr>
          <p:nvPr>
            <p:ph type="title"/>
          </p:nvPr>
        </p:nvSpPr>
        <p:spPr>
          <a:xfrm>
            <a:off x="503818" y="875344"/>
            <a:ext cx="5229225" cy="1981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800"/>
              <a:buFont typeface="Encode Sans Black"/>
              <a:buNone/>
            </a:pPr>
            <a:r>
              <a:rPr lang="en-US"/>
              <a:t>Reporting Demo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74"/>
          <p:cNvSpPr txBox="1">
            <a:spLocks noGrp="1"/>
          </p:cNvSpPr>
          <p:nvPr>
            <p:ph type="title"/>
          </p:nvPr>
        </p:nvSpPr>
        <p:spPr>
          <a:xfrm>
            <a:off x="503818" y="875344"/>
            <a:ext cx="5229225" cy="1981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800"/>
              <a:buFont typeface="Encode Sans Black"/>
              <a:buNone/>
            </a:pPr>
            <a:r>
              <a:rPr lang="en-US"/>
              <a:t>Q&amp;A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UWFT_White_Theme">
  <a:themeElements>
    <a:clrScheme name="UWFT Brand Colors">
      <a:dk1>
        <a:srgbClr val="4B2E83"/>
      </a:dk1>
      <a:lt1>
        <a:srgbClr val="E8D3A2"/>
      </a:lt1>
      <a:dk2>
        <a:srgbClr val="4B2E83"/>
      </a:dk2>
      <a:lt2>
        <a:srgbClr val="FFFFFF"/>
      </a:lt2>
      <a:accent1>
        <a:srgbClr val="917B4C"/>
      </a:accent1>
      <a:accent2>
        <a:srgbClr val="483675"/>
      </a:accent2>
      <a:accent3>
        <a:srgbClr val="005D5E"/>
      </a:accent3>
      <a:accent4>
        <a:srgbClr val="D24310"/>
      </a:accent4>
      <a:accent5>
        <a:srgbClr val="FFC700"/>
      </a:accent5>
      <a:accent6>
        <a:srgbClr val="236092"/>
      </a:accent6>
      <a:hlink>
        <a:srgbClr val="917B4C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UWFT_White">
  <a:themeElements>
    <a:clrScheme name="4b2e83 1">
      <a:dk1>
        <a:srgbClr val="4B2E83"/>
      </a:dk1>
      <a:lt1>
        <a:srgbClr val="E8D3A2"/>
      </a:lt1>
      <a:dk2>
        <a:srgbClr val="4B2E83"/>
      </a:dk2>
      <a:lt2>
        <a:srgbClr val="FFFFFF"/>
      </a:lt2>
      <a:accent1>
        <a:srgbClr val="4B2E83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UWFT_White_Theme">
  <a:themeElements>
    <a:clrScheme name="UWFT Brand Colors">
      <a:dk1>
        <a:srgbClr val="4B2E83"/>
      </a:dk1>
      <a:lt1>
        <a:srgbClr val="E8D3A2"/>
      </a:lt1>
      <a:dk2>
        <a:srgbClr val="4B2E83"/>
      </a:dk2>
      <a:lt2>
        <a:srgbClr val="FFFFFF"/>
      </a:lt2>
      <a:accent1>
        <a:srgbClr val="917B4C"/>
      </a:accent1>
      <a:accent2>
        <a:srgbClr val="483675"/>
      </a:accent2>
      <a:accent3>
        <a:srgbClr val="005D5E"/>
      </a:accent3>
      <a:accent4>
        <a:srgbClr val="D24310"/>
      </a:accent4>
      <a:accent5>
        <a:srgbClr val="FFC700"/>
      </a:accent5>
      <a:accent6>
        <a:srgbClr val="236092"/>
      </a:accent6>
      <a:hlink>
        <a:srgbClr val="917B4C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UWFT_White_Theme">
  <a:themeElements>
    <a:clrScheme name="UWFT Brand Colors">
      <a:dk1>
        <a:srgbClr val="4B2E83"/>
      </a:dk1>
      <a:lt1>
        <a:srgbClr val="E8D3A2"/>
      </a:lt1>
      <a:dk2>
        <a:srgbClr val="4B2E83"/>
      </a:dk2>
      <a:lt2>
        <a:srgbClr val="FFFFFF"/>
      </a:lt2>
      <a:accent1>
        <a:srgbClr val="917B4C"/>
      </a:accent1>
      <a:accent2>
        <a:srgbClr val="483675"/>
      </a:accent2>
      <a:accent3>
        <a:srgbClr val="005D5E"/>
      </a:accent3>
      <a:accent4>
        <a:srgbClr val="D24310"/>
      </a:accent4>
      <a:accent5>
        <a:srgbClr val="FFC700"/>
      </a:accent5>
      <a:accent6>
        <a:srgbClr val="236092"/>
      </a:accent6>
      <a:hlink>
        <a:srgbClr val="917B4C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7_UWFT_White_Theme">
  <a:themeElements>
    <a:clrScheme name="UWFT Brand Colors">
      <a:dk1>
        <a:srgbClr val="4B2E83"/>
      </a:dk1>
      <a:lt1>
        <a:srgbClr val="E8D3A2"/>
      </a:lt1>
      <a:dk2>
        <a:srgbClr val="4B2E83"/>
      </a:dk2>
      <a:lt2>
        <a:srgbClr val="FFFFFF"/>
      </a:lt2>
      <a:accent1>
        <a:srgbClr val="917B4C"/>
      </a:accent1>
      <a:accent2>
        <a:srgbClr val="483675"/>
      </a:accent2>
      <a:accent3>
        <a:srgbClr val="005D5E"/>
      </a:accent3>
      <a:accent4>
        <a:srgbClr val="D24310"/>
      </a:accent4>
      <a:accent5>
        <a:srgbClr val="FFC700"/>
      </a:accent5>
      <a:accent6>
        <a:srgbClr val="236092"/>
      </a:accent6>
      <a:hlink>
        <a:srgbClr val="917B4C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UWFT_White">
  <a:themeElements>
    <a:clrScheme name="4b2e83 1">
      <a:dk1>
        <a:srgbClr val="4B2E83"/>
      </a:dk1>
      <a:lt1>
        <a:srgbClr val="E8D3A2"/>
      </a:lt1>
      <a:dk2>
        <a:srgbClr val="4B2E83"/>
      </a:dk2>
      <a:lt2>
        <a:srgbClr val="FFFFFF"/>
      </a:lt2>
      <a:accent1>
        <a:srgbClr val="4B2E83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8_UWFT_White_Theme">
  <a:themeElements>
    <a:clrScheme name="UWFT Brand Colors">
      <a:dk1>
        <a:srgbClr val="4B2E83"/>
      </a:dk1>
      <a:lt1>
        <a:srgbClr val="E8D3A2"/>
      </a:lt1>
      <a:dk2>
        <a:srgbClr val="4B2E83"/>
      </a:dk2>
      <a:lt2>
        <a:srgbClr val="FFFFFF"/>
      </a:lt2>
      <a:accent1>
        <a:srgbClr val="917B4C"/>
      </a:accent1>
      <a:accent2>
        <a:srgbClr val="483675"/>
      </a:accent2>
      <a:accent3>
        <a:srgbClr val="005D5E"/>
      </a:accent3>
      <a:accent4>
        <a:srgbClr val="D24310"/>
      </a:accent4>
      <a:accent5>
        <a:srgbClr val="FFC700"/>
      </a:accent5>
      <a:accent6>
        <a:srgbClr val="236092"/>
      </a:accent6>
      <a:hlink>
        <a:srgbClr val="917B4C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180</Words>
  <Application>Microsoft Office PowerPoint</Application>
  <PresentationFormat>Custom</PresentationFormat>
  <Paragraphs>24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6</vt:i4>
      </vt:variant>
    </vt:vector>
  </HeadingPairs>
  <TitlesOfParts>
    <vt:vector size="19" baseType="lpstr">
      <vt:lpstr>Arial</vt:lpstr>
      <vt:lpstr>Encode Sans Black</vt:lpstr>
      <vt:lpstr>Calibri</vt:lpstr>
      <vt:lpstr>Open Sans</vt:lpstr>
      <vt:lpstr>Open Sans Light</vt:lpstr>
      <vt:lpstr>Merriweather Sans</vt:lpstr>
      <vt:lpstr>UWFT_White_Theme</vt:lpstr>
      <vt:lpstr>1_UWFT_White</vt:lpstr>
      <vt:lpstr>1_UWFT_White_Theme</vt:lpstr>
      <vt:lpstr>4_UWFT_White_Theme</vt:lpstr>
      <vt:lpstr>7_UWFT_White_Theme</vt:lpstr>
      <vt:lpstr>5_UWFT_White</vt:lpstr>
      <vt:lpstr>8_UWFT_White_Theme</vt:lpstr>
      <vt:lpstr>REPORTING IN WORKDAY</vt:lpstr>
      <vt:lpstr>Cost Reimbursable Line Status Sample</vt:lpstr>
      <vt:lpstr>Cost Reimbursable Line Status definitions</vt:lpstr>
      <vt:lpstr>Cost Reimbursable Line Status Definitions continued</vt:lpstr>
      <vt:lpstr>Reporting Demo</vt:lpstr>
      <vt:lpstr>Q&amp;A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REPORTING IN WORKDAY</dc:title>
  <dc:creator>Azalea Vasquez</dc:creator>
  <cp:lastModifiedBy>Azalea Vasquez</cp:lastModifiedBy>
  <cp:revision>1</cp:revision>
  <dcterms:modified xsi:type="dcterms:W3CDTF">2023-04-14T16:41:19Z</dcterms:modified>
</cp:coreProperties>
</file>