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  <p:sldMasterId id="2147483669" r:id="rId3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ncode Sans" panose="020B0604020202020204" charset="0"/>
      <p:regular r:id="rId13"/>
      <p:bold r:id="rId14"/>
    </p:embeddedFont>
    <p:embeddedFont>
      <p:font typeface="Encode Sans Black" panose="020B0604020202020204" charset="0"/>
      <p:bold r:id="rId15"/>
    </p:embeddedFont>
    <p:embeddedFont>
      <p:font typeface="Merriweather Sans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509c67fe0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22509c67fe0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509c67fe0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22509c67fe0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509c67fe0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509c67fe0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 is not controlled by Workday security role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509c67fe0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6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509c67fe0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2_Title Slide"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5037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447923" y="49534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1_Title Slide"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234040"/>
            <a:ext cx="2540000" cy="17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 descr="UW_W Logo_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47923" y="492977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381" y="1819204"/>
            <a:ext cx="1103785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47923" y="3093652"/>
            <a:ext cx="819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460375" y="2307556"/>
            <a:ext cx="8184600" cy="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Open Sans"/>
              <a:buNone/>
              <a:defRPr sz="28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Open Sans"/>
              <a:buNone/>
              <a:defRPr sz="24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Open Sans"/>
              <a:buNone/>
              <a:defRPr sz="200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5041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Boundless">
  <p:cSld name="1_Title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081" y="6132012"/>
            <a:ext cx="2425226" cy="213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 descr="W Logo_Purple_2685_HE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UW">
  <p:cSld name="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8081" y="4568598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085" y="6234040"/>
            <a:ext cx="2539991" cy="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60376" y="859991"/>
            <a:ext cx="70236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9031" y="1818011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 descr="W Logo_Purple_2685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47923" y="2307556"/>
            <a:ext cx="8197200" cy="3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60375" y="494163"/>
            <a:ext cx="81846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-US"/>
              <a:t>Award Portal Overview</a:t>
            </a:r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621250" y="4963867"/>
            <a:ext cx="4857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Cheryl Haycox</a:t>
            </a:r>
            <a:endParaRPr b="1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Grant &amp; Contract Accounting</a:t>
            </a:r>
            <a:endParaRPr b="1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2"/>
                </a:solidFill>
                <a:latin typeface="Encode Sans"/>
                <a:ea typeface="Encode Sans"/>
                <a:cs typeface="Encode Sans"/>
                <a:sym typeface="Encode Sans"/>
              </a:rPr>
              <a:t>May 19, 2023 MRAM</a:t>
            </a:r>
            <a:endParaRPr b="1">
              <a:solidFill>
                <a:schemeClr val="lt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473450" y="2156605"/>
            <a:ext cx="8197200" cy="3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spcBef>
                <a:spcPts val="4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Replaces Grant Tracker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Designed to provide an ‘at-a-glance’ view of an award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Mirrors the layout in Workday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Everyone with a UW netID will have access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The system is still a work in progress!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SzPts val="2400"/>
              <a:buChar char="&gt;"/>
            </a:pPr>
            <a:r>
              <a:rPr lang="en-US"/>
              <a:t>We expect to continue refining award portal past go-live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/>
              <a:t>WHAT IS AWARD PORTAL?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447925" y="2301937"/>
            <a:ext cx="8197200" cy="37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5814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Completed sponsor financial reports will show in Tasks in both Workday Finance and Award Portal</a:t>
            </a:r>
            <a:endParaRPr/>
          </a:p>
          <a:p>
            <a:pPr marL="457200" lvl="0" indent="-3581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Deficit Transfer link discontinued</a:t>
            </a:r>
            <a:endParaRPr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Deficit transfers will be manually processed by GCA.</a:t>
            </a:r>
            <a:endParaRPr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Departments will need to provide the appropriate worktag for GCA to use to clear a deficit. </a:t>
            </a:r>
            <a:endParaRPr/>
          </a:p>
          <a:p>
            <a:pPr marL="457200" lvl="0" indent="-35814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&gt;"/>
            </a:pPr>
            <a:r>
              <a:rPr lang="en-US"/>
              <a:t>Grant Tracker will retire on Monday, July 10th, Award Portal will go-live Tuesday, July 11th</a:t>
            </a:r>
            <a:endParaRPr/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-US"/>
              <a:t>Job aids and e-learning will be available closer to launch date.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POINTS OF INTEREST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447925" y="2277037"/>
            <a:ext cx="8197200" cy="381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Award Portal information available on GCA Finance Transformation webpage: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https://finance.uw.edu/gca/finance-transformation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GCA Forum is on Tuesday, May 23 at 11:00:</a:t>
            </a:r>
            <a:endParaRPr/>
          </a:p>
          <a:p>
            <a:pPr marL="914400" lvl="1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-US"/>
              <a:t>https://finance.uw.edu/gca/node/1666 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447922" y="492380"/>
            <a:ext cx="8197200" cy="1325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SHAMELESS PLUGS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W Purple">
  <a:themeElements>
    <a:clrScheme name="4b2e8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W White">
  <a:themeElements>
    <a:clrScheme name="Custom 2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Encode Sans Black</vt:lpstr>
      <vt:lpstr>Calibri</vt:lpstr>
      <vt:lpstr>Merriweather Sans</vt:lpstr>
      <vt:lpstr>Open Sans</vt:lpstr>
      <vt:lpstr>Encode Sans</vt:lpstr>
      <vt:lpstr>Arial</vt:lpstr>
      <vt:lpstr>Office Theme</vt:lpstr>
      <vt:lpstr>UW Purple</vt:lpstr>
      <vt:lpstr>UW White</vt:lpstr>
      <vt:lpstr>Award Portal Overview</vt:lpstr>
      <vt:lpstr>WHAT IS AWARD PORTAL?</vt:lpstr>
      <vt:lpstr>POINTS OF INTEREST</vt:lpstr>
      <vt:lpstr>SHAMELESS PLUGS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Portal Overview</dc:title>
  <dc:creator>Azalea Vasquez</dc:creator>
  <cp:lastModifiedBy>Azalea Vasquez</cp:lastModifiedBy>
  <cp:revision>1</cp:revision>
  <dcterms:modified xsi:type="dcterms:W3CDTF">2023-05-22T14:20:31Z</dcterms:modified>
</cp:coreProperties>
</file>