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6" r:id="rId1"/>
    <p:sldMasterId id="2147483717" r:id="rId2"/>
    <p:sldMasterId id="2147483718" r:id="rId3"/>
    <p:sldMasterId id="2147483719" r:id="rId4"/>
    <p:sldMasterId id="2147483720" r:id="rId5"/>
    <p:sldMasterId id="2147483721" r:id="rId6"/>
    <p:sldMasterId id="2147483722" r:id="rId7"/>
    <p:sldMasterId id="2147483723" r:id="rId8"/>
    <p:sldMasterId id="2147483724" r:id="rId9"/>
  </p:sldMasterIdLst>
  <p:notesMasterIdLst>
    <p:notesMasterId r:id="rId86"/>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Lst>
  <p:sldSz cx="9144000" cy="6858000" type="screen4x3"/>
  <p:notesSz cx="6858000" cy="9144000"/>
  <p:embeddedFontLst>
    <p:embeddedFont>
      <p:font typeface="Calibri" panose="020F0502020204030204" pitchFamily="34" charset="0"/>
      <p:regular r:id="rId87"/>
      <p:bold r:id="rId88"/>
      <p:italic r:id="rId89"/>
      <p:boldItalic r:id="rId90"/>
    </p:embeddedFont>
    <p:embeddedFont>
      <p:font typeface="Century Gothic" panose="020B0502020202020204" pitchFamily="34" charset="0"/>
      <p:regular r:id="rId91"/>
      <p:bold r:id="rId92"/>
      <p:italic r:id="rId93"/>
      <p:boldItalic r:id="rId94"/>
    </p:embeddedFont>
    <p:embeddedFont>
      <p:font typeface="Encode Sans" panose="020B0604020202020204" charset="0"/>
      <p:regular r:id="rId95"/>
      <p:bold r:id="rId96"/>
    </p:embeddedFont>
    <p:embeddedFont>
      <p:font typeface="Encode Sans Black" panose="020B0604020202020204" charset="0"/>
      <p:bold r:id="rId97"/>
    </p:embeddedFont>
    <p:embeddedFont>
      <p:font typeface="Merriweather Sans" pitchFamily="2" charset="0"/>
      <p:regular r:id="rId98"/>
    </p:embeddedFont>
    <p:embeddedFont>
      <p:font typeface="Open Sans" panose="020B0606030504020204" pitchFamily="34" charset="0"/>
      <p:regular r:id="rId99"/>
      <p:bold r:id="rId100"/>
      <p:italic r:id="rId101"/>
      <p:boldItalic r:id="rId102"/>
    </p:embeddedFont>
    <p:embeddedFont>
      <p:font typeface="Open Sans Light" panose="020B0306030504020204" pitchFamily="34" charset="0"/>
      <p:regular r:id="rId103"/>
      <p:bold r:id="rId104"/>
      <p:italic r:id="rId105"/>
      <p:boldItalic r:id="rId106"/>
    </p:embeddedFont>
    <p:embeddedFont>
      <p:font typeface="Roboto" panose="02000000000000000000" pitchFamily="2" charset="0"/>
      <p:regular r:id="rId107"/>
      <p:bold r:id="rId108"/>
      <p:italic r:id="rId109"/>
      <p:boldItalic r:id="rId110"/>
    </p:embeddedFont>
    <p:embeddedFont>
      <p:font typeface="Verdana" panose="020B0604030504040204" pitchFamily="3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FDDB62-E945-46DA-9030-AA5DCA20BDD8}">
  <a:tblStyle styleId="{68FDDB62-E945-46DA-9030-AA5DCA20BDD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4B38472-FFEC-4CCC-9666-413234C1EA1E}"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6EB"/>
          </a:solidFill>
        </a:fill>
      </a:tcStyle>
    </a:wholeTbl>
    <a:band1H>
      <a:tcTxStyle/>
      <a:tcStyle>
        <a:tcBdr/>
        <a:fill>
          <a:solidFill>
            <a:srgbClr val="CCCAD4"/>
          </a:solidFill>
        </a:fill>
      </a:tcStyle>
    </a:band1H>
    <a:band2H>
      <a:tcTxStyle/>
      <a:tcStyle>
        <a:tcBdr/>
      </a:tcStyle>
    </a:band2H>
    <a:band1V>
      <a:tcTxStyle/>
      <a:tcStyle>
        <a:tcBdr/>
        <a:fill>
          <a:solidFill>
            <a:srgbClr val="CCCAD4"/>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font" Target="fonts/font3.fntdata"/><Relationship Id="rId112" Type="http://schemas.openxmlformats.org/officeDocument/2006/relationships/font" Target="fonts/font26.fntdata"/><Relationship Id="rId16" Type="http://schemas.openxmlformats.org/officeDocument/2006/relationships/slide" Target="slides/slide7.xml"/><Relationship Id="rId107" Type="http://schemas.openxmlformats.org/officeDocument/2006/relationships/font" Target="fonts/font21.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27.fntdata"/><Relationship Id="rId118"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7.fntdata"/><Relationship Id="rId108" Type="http://schemas.openxmlformats.org/officeDocument/2006/relationships/font" Target="fonts/font22.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28.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notesMaster" Target="notesMasters/notes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23.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1.fntdata"/><Relationship Id="rId104"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1.fntdata"/><Relationship Id="rId110" Type="http://schemas.openxmlformats.org/officeDocument/2006/relationships/font" Target="fonts/font24.fntdata"/><Relationship Id="rId115"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14.fntdata"/><Relationship Id="rId105" Type="http://schemas.openxmlformats.org/officeDocument/2006/relationships/font" Target="fonts/font19.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font" Target="fonts/font2.fntdata"/><Relationship Id="rId111" Type="http://schemas.openxmlformats.org/officeDocument/2006/relationships/font" Target="fonts/font25.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inance.uw.edu/gca/sites/default/files/mram/2023.04/04%20UWFT%20Sponsored%20Program%20Transitions%20Round%20Two.MRAM_.4.13.23.pptx"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2d45759198_0_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22d45759198_0_81:notes"/>
          <p:cNvSpPr txBox="1">
            <a:spLocks noGrp="1"/>
          </p:cNvSpPr>
          <p:nvPr>
            <p:ph type="body" idx="1"/>
          </p:nvPr>
        </p:nvSpPr>
        <p:spPr>
          <a:xfrm>
            <a:off x="685643" y="4400472"/>
            <a:ext cx="5486700" cy="3600600"/>
          </a:xfrm>
          <a:prstGeom prst="rect">
            <a:avLst/>
          </a:prstGeom>
          <a:noFill/>
          <a:ln>
            <a:noFill/>
          </a:ln>
        </p:spPr>
        <p:txBody>
          <a:bodyPr spcFirstLastPara="1" wrap="square" lIns="89625" tIns="44825" rIns="89625" bIns="44825" anchor="t" anchorCtr="0">
            <a:noAutofit/>
          </a:bodyPr>
          <a:lstStyle/>
          <a:p>
            <a:pPr marL="0" lvl="0" indent="0" algn="l" rtl="0">
              <a:spcBef>
                <a:spcPts val="0"/>
              </a:spcBef>
              <a:spcAft>
                <a:spcPts val="0"/>
              </a:spcAft>
              <a:buClr>
                <a:schemeClr val="dk1"/>
              </a:buClr>
              <a:buFont typeface="Arial"/>
              <a:buNone/>
            </a:pPr>
            <a:endParaRPr sz="1100" b="0" i="0" u="none" strike="noStrike" cap="none">
              <a:solidFill>
                <a:schemeClr val="dk1"/>
              </a:solidFill>
              <a:latin typeface="Calibri"/>
              <a:ea typeface="Calibri"/>
              <a:cs typeface="Calibri"/>
              <a:sym typeface="Calibri"/>
            </a:endParaRPr>
          </a:p>
        </p:txBody>
      </p:sp>
      <p:sp>
        <p:nvSpPr>
          <p:cNvPr id="384" name="Google Shape;384;g22d45759198_0_81:notes"/>
          <p:cNvSpPr txBox="1">
            <a:spLocks noGrp="1"/>
          </p:cNvSpPr>
          <p:nvPr>
            <p:ph type="sldNum" idx="12"/>
          </p:nvPr>
        </p:nvSpPr>
        <p:spPr>
          <a:xfrm>
            <a:off x="3885313" y="8685554"/>
            <a:ext cx="2971200" cy="458700"/>
          </a:xfrm>
          <a:prstGeom prst="rect">
            <a:avLst/>
          </a:prstGeom>
          <a:noFill/>
          <a:ln>
            <a:noFill/>
          </a:ln>
        </p:spPr>
        <p:txBody>
          <a:bodyPr spcFirstLastPara="1" wrap="square" lIns="89625" tIns="44825" rIns="89625" bIns="44825" anchor="b" anchorCtr="0">
            <a:noAutofit/>
          </a:bodyPr>
          <a:lstStyle/>
          <a:p>
            <a:pPr marL="0" marR="0" lvl="0" indent="0" algn="r" rtl="0">
              <a:spcBef>
                <a:spcPts val="0"/>
              </a:spcBef>
              <a:spcAft>
                <a:spcPts val="0"/>
              </a:spcAft>
              <a:buNone/>
            </a:pPr>
            <a:fld id="{00000000-1234-1234-1234-123412341234}" type="slidenum">
              <a:rPr lang="en" sz="1100" b="0" i="0" u="none" strike="noStrike" cap="none">
                <a:solidFill>
                  <a:schemeClr val="dk1"/>
                </a:solidFill>
                <a:latin typeface="Calibri"/>
                <a:ea typeface="Calibri"/>
                <a:cs typeface="Calibri"/>
                <a:sym typeface="Calibri"/>
              </a:rPr>
              <a:t>1</a:t>
            </a:fld>
            <a:endParaRPr sz="11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52ae2f84a6_0_149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52ae2f84a6_0_1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52ae2f84a6_0_14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52ae2f84a6_0_14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252ae2f84a6_0_14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52ae2f84a6_0_15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52ae2f84a6_0_1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252ae2f84a6_0_15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52ae2f84a6_0_1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52ae2f84a6_0_1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252ae2f84a6_0_1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52ae2f84a6_0_15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52ae2f84a6_0_15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rgbClr val="444746"/>
                </a:solidFill>
                <a:highlight>
                  <a:srgbClr val="FFFFFF"/>
                </a:highlight>
                <a:latin typeface="Roboto"/>
                <a:ea typeface="Roboto"/>
                <a:cs typeface="Roboto"/>
                <a:sym typeface="Roboto"/>
              </a:rPr>
              <a:t>if Campus selects the one Mod Request (i.e. they choose it to be only reviewed by GCA, when it has to be reviewed by both teams) then GCA will send it back to Campus and they'll need to delete this Mod request and start over.</a:t>
            </a:r>
            <a:endParaRPr/>
          </a:p>
        </p:txBody>
      </p:sp>
      <p:sp>
        <p:nvSpPr>
          <p:cNvPr id="475" name="Google Shape;475;g252ae2f84a6_0_15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52ae2f84a6_0_15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52ae2f84a6_0_15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50">
                <a:solidFill>
                  <a:srgbClr val="444746"/>
                </a:solidFill>
                <a:highlight>
                  <a:srgbClr val="FFFFFF"/>
                </a:highlight>
                <a:latin typeface="Roboto"/>
                <a:ea typeface="Roboto"/>
                <a:cs typeface="Roboto"/>
                <a:sym typeface="Roboto"/>
              </a:rPr>
              <a:t>Searching by Award ID is confirmed for R1. The team is unsure if they'll be able to get searching by PI or Short Title in by R1.</a:t>
            </a:r>
            <a:endParaRPr/>
          </a:p>
        </p:txBody>
      </p:sp>
      <p:sp>
        <p:nvSpPr>
          <p:cNvPr id="483" name="Google Shape;483;g252ae2f84a6_0_15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2ae2f84a6_0_1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52ae2f84a6_0_15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252ae2f84a6_0_1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52ae2f84a6_0_15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52ae2f84a6_0_15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252ae2f84a6_0_15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52ae2f84a6_0_15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52ae2f84a6_0_1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252ae2f84a6_0_15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52ae2f84a6_0_1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52ae2f84a6_0_15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252ae2f84a6_0_15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26d983e7e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26d983e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52ae2f84a6_0_16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26" name="Google Shape;526;g252ae2f84a6_0_16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52ae2f84a6_0_1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5"/>
              <a:buFont typeface="Arial"/>
              <a:buNone/>
            </a:pPr>
            <a:endParaRPr sz="1100" b="0" i="0" u="none" strike="noStrike" cap="none">
              <a:solidFill>
                <a:schemeClr val="dk1"/>
              </a:solidFill>
              <a:latin typeface="Arial"/>
              <a:ea typeface="Arial"/>
              <a:cs typeface="Arial"/>
              <a:sym typeface="Arial"/>
            </a:endParaRPr>
          </a:p>
        </p:txBody>
      </p:sp>
      <p:sp>
        <p:nvSpPr>
          <p:cNvPr id="531" name="Google Shape;531;g252ae2f84a6_0_1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52ae2f84a6_0_1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52ae2f84a6_0_1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endParaRPr/>
          </a:p>
        </p:txBody>
      </p:sp>
      <p:sp>
        <p:nvSpPr>
          <p:cNvPr id="538" name="Google Shape;538;g252ae2f84a6_0_1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52ae2f84a6_0_1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52ae2f84a6_0_1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480"/>
              </a:spcBef>
              <a:spcAft>
                <a:spcPts val="0"/>
              </a:spcAft>
              <a:buNone/>
            </a:pPr>
            <a:endParaRPr/>
          </a:p>
        </p:txBody>
      </p:sp>
      <p:sp>
        <p:nvSpPr>
          <p:cNvPr id="545" name="Google Shape;545;g252ae2f84a6_0_1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52ae2f84a6_0_1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52ae2f84a6_0_12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April MRAM - UWFT Transitions: </a:t>
            </a:r>
            <a:r>
              <a:rPr lang="en" u="sng">
                <a:solidFill>
                  <a:schemeClr val="hlink"/>
                </a:solidFill>
                <a:hlinkClick r:id="rId3"/>
              </a:rPr>
              <a:t>https://finance.uw.edu/gca/sites/default/files/mram/2023.04/04%20UWFT%20Sponsored%20Program%20Transitions%20Round%20Two.MRAM_.4.13.23.pptx</a:t>
            </a:r>
            <a:r>
              <a:rPr lang="en"/>
              <a:t> </a:t>
            </a:r>
            <a:endParaRPr/>
          </a:p>
        </p:txBody>
      </p:sp>
      <p:sp>
        <p:nvSpPr>
          <p:cNvPr id="552" name="Google Shape;552;g252ae2f84a6_0_1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2ae2f84a6_0_1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52ae2f84a6_0_1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252ae2f84a6_0_1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52ae2f84a6_0_1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52ae2f84a6_0_1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252ae2f84a6_0_1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52ae2f84a6_0_1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72" name="Google Shape;572;g252ae2f84a6_0_1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52b9c92cae_0_2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77" name="Google Shape;577;g252b9c92cae_0_2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52b9c92cae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252b9c92cae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252b9c92cae_0_2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2ae2f84a6_0_16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52ae2f84a6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2b9c92cae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590" name="Google Shape;590;g252b9c92cae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52ae2f84a6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5" name="Google Shape;595;g252ae2f84a6_0_1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52ae2f84a6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1" name="Google Shape;601;g252ae2f84a6_0_19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52ae2f84a6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8" name="Google Shape;608;g252ae2f84a6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52ae2f84a6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5" name="Google Shape;615;g252ae2f84a6_0_20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52ae2f84a6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g252ae2f84a6_0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52ae2f84a6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1" name="Google Shape;631;g252ae2f84a6_0_2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52ae2f84a6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0" name="Google Shape;640;g252ae2f84a6_0_2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52ae2f84a6_0_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7" name="Google Shape;647;g252ae2f84a6_0_2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2ae2f84a6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4" name="Google Shape;654;g252ae2f84a6_0_2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52ae2f84a6_0_16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52ae2f84a6_0_1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52ae2f84a6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61" name="Google Shape;661;g252ae2f84a6_0_4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52ae2f84a6_0_4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252ae2f84a6_0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r>
              <a:rPr lang="en"/>
              <a:t>Amanda</a:t>
            </a:r>
            <a:endParaRPr/>
          </a:p>
        </p:txBody>
      </p:sp>
      <p:sp>
        <p:nvSpPr>
          <p:cNvPr id="668" name="Google Shape;668;g252ae2f84a6_0_4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52ae2f84a6_0_4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252ae2f84a6_0_4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200"/>
              <a:buFont typeface="Calibri"/>
              <a:buNone/>
            </a:pPr>
            <a:r>
              <a:rPr lang="en"/>
              <a:t>Amanda</a:t>
            </a:r>
            <a:endParaRPr/>
          </a:p>
        </p:txBody>
      </p:sp>
      <p:sp>
        <p:nvSpPr>
          <p:cNvPr id="675" name="Google Shape;675;g252ae2f84a6_0_4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52ae2f84a6_0_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252ae2f84a6_0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Calibri"/>
              <a:buNone/>
            </a:pPr>
            <a:endParaRPr sz="1100"/>
          </a:p>
        </p:txBody>
      </p:sp>
      <p:sp>
        <p:nvSpPr>
          <p:cNvPr id="682" name="Google Shape;682;g252ae2f84a6_0_4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52ae2f84a6_0_4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52ae2f84a6_0_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Calibri"/>
              <a:buNone/>
            </a:pPr>
            <a:endParaRPr sz="1100"/>
          </a:p>
        </p:txBody>
      </p:sp>
      <p:sp>
        <p:nvSpPr>
          <p:cNvPr id="689" name="Google Shape;689;g252ae2f84a6_0_4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52ae2f84a6_0_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g252ae2f84a6_0_4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52ae2f84a6_0_4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1" name="Google Shape;701;g252ae2f84a6_0_4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52ae2f84a6_0_4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252ae2f84a6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Calibri"/>
              <a:buNone/>
            </a:pPr>
            <a:endParaRPr sz="1100"/>
          </a:p>
        </p:txBody>
      </p:sp>
      <p:sp>
        <p:nvSpPr>
          <p:cNvPr id="709" name="Google Shape;709;g252ae2f84a6_0_4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52ae2f84a6_0_4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g252ae2f84a6_0_4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Calibri"/>
              <a:buNone/>
            </a:pPr>
            <a:endParaRPr sz="1100"/>
          </a:p>
        </p:txBody>
      </p:sp>
      <p:sp>
        <p:nvSpPr>
          <p:cNvPr id="717" name="Google Shape;717;g252ae2f84a6_0_4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52ae2f84a6_0_8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52ae2f84a6_0_8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52ae2f84a6_0_14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7" name="Google Shape;407;g252ae2f84a6_0_14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252ae2f84a6_0_8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1" name="Google Shape;731;g252ae2f84a6_0_8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52ae2f84a6_0_8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7" name="Google Shape;737;g252ae2f84a6_0_8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52ae2f84a6_0_8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this slide?</a:t>
            </a:r>
            <a:endParaRPr/>
          </a:p>
        </p:txBody>
      </p:sp>
      <p:sp>
        <p:nvSpPr>
          <p:cNvPr id="742" name="Google Shape;742;g252ae2f84a6_0_8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52ae2f84a6_0_8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8" name="Google Shape;748;g252ae2f84a6_0_8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52ae2f84a6_0_8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52ae2f84a6_0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g252ae2f84a6_0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52ae2f84a6_0_8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2" name="Google Shape;762;g252ae2f84a6_0_8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52ae2f84a6_0_8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252ae2f84a6_0_8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252ae2f84a6_0_8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g252ae2f84a6_0_8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252ae2f84a6_0_8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1" name="Google Shape;781;g252ae2f84a6_0_8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52ae2f84a6_0_8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8" name="Google Shape;788;g252ae2f84a6_0_8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52ae2f84a6_0_1471: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252ae2f84a6_0_14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252ae2f84a6_0_8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6" name="Google Shape;796;g252ae2f84a6_0_8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52ae2f84a6_0_8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5" name="Google Shape;805;g252ae2f84a6_0_8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52ae2f84a6_0_8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252ae2f84a6_0_8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5" name="Google Shape;815;g252ae2f84a6_0_8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52ae2f84a6_0_8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252ae2f84a6_0_8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2" name="Google Shape;822;g252ae2f84a6_0_8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52ae2f84a6_0_8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252ae2f84a6_0_8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9" name="Google Shape;829;g252ae2f84a6_0_8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52ae2f84a6_0_90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52ae2f84a6_0_9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6" name="Google Shape;836;g252ae2f84a6_0_9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252ae2f84a6_0_9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2" name="Google Shape;842;g252ae2f84a6_0_9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52ae2f84a6_0_9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7" name="Google Shape;847;g252ae2f84a6_0_9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52ae2f84a6_0_91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you need this slide?</a:t>
            </a:r>
            <a:endParaRPr/>
          </a:p>
        </p:txBody>
      </p:sp>
      <p:sp>
        <p:nvSpPr>
          <p:cNvPr id="853" name="Google Shape;853;g252ae2f84a6_0_9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252ae2f84a6_0_9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252ae2f84a6_0_9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0" name="Google Shape;860;g252ae2f84a6_0_9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2ae2f84a6_0_147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52ae2f84a6_0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33006F"/>
                </a:solidFill>
                <a:latin typeface="Open Sans"/>
                <a:ea typeface="Open Sans"/>
                <a:cs typeface="Open Sans"/>
                <a:sym typeface="Open Sans"/>
              </a:rPr>
              <a:t>Post-Award Changes (PACs) or Funding Actions (FAs) will no longer be used to reflect changes.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52ae2f84a6_0_9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7" name="Google Shape;867;g252ae2f84a6_0_9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52ae2f84a6_0_9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6" name="Google Shape;876;g252ae2f84a6_0_9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52b9c92cae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
        <p:nvSpPr>
          <p:cNvPr id="884" name="Google Shape;884;g252b9c92cae_0_172: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52b9c92cae_0_17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52b9c92ca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continuing to make updates to training.</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52b9c92cae_0_183: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252b9c92cae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SAGE Office Hours are available for your SAGE questions – questions on Awards, SAGE budget, and other SAGE functionality are welcome.</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252b9c92cae_0_188: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252b9c92cae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52b9c92cae_0_1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52b9c92ca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Additional message to admins with guidance on high-priority training going out soon.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52ae2f84a6_0_148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52ae2f84a6_0_1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52ae2f84a6_0_148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52ae2f84a6_0_1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
              <a:t> </a:t>
            </a:r>
            <a:endParaRPr/>
          </a:p>
          <a:p>
            <a:pPr marL="0" lvl="0" indent="0" algn="l" rtl="0">
              <a:spcBef>
                <a:spcPts val="120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50"/>
        <p:cNvGrpSpPr/>
        <p:nvPr/>
      </p:nvGrpSpPr>
      <p:grpSpPr>
        <a:xfrm>
          <a:off x="0" y="0"/>
          <a:ext cx="0" cy="0"/>
          <a:chOff x="0" y="0"/>
          <a:chExt cx="0" cy="0"/>
        </a:xfrm>
      </p:grpSpPr>
      <p:pic>
        <p:nvPicPr>
          <p:cNvPr id="51" name="Google Shape;51;p13" descr="UW_W Logo_White.png"/>
          <p:cNvPicPr preferRelativeResize="0"/>
          <p:nvPr/>
        </p:nvPicPr>
        <p:blipFill rotWithShape="1">
          <a:blip r:embed="rId2">
            <a:alphaModFix/>
          </a:blip>
          <a:srcRect/>
          <a:stretch/>
        </p:blipFill>
        <p:spPr>
          <a:xfrm>
            <a:off x="7445814" y="5945853"/>
            <a:ext cx="1368169" cy="923452"/>
          </a:xfrm>
          <a:prstGeom prst="rect">
            <a:avLst/>
          </a:prstGeom>
          <a:noFill/>
          <a:ln>
            <a:noFill/>
          </a:ln>
        </p:spPr>
      </p:pic>
      <p:pic>
        <p:nvPicPr>
          <p:cNvPr id="52" name="Google Shape;52;p13"/>
          <p:cNvPicPr preferRelativeResize="0"/>
          <p:nvPr/>
        </p:nvPicPr>
        <p:blipFill rotWithShape="1">
          <a:blip r:embed="rId3">
            <a:alphaModFix/>
          </a:blip>
          <a:srcRect/>
          <a:stretch/>
        </p:blipFill>
        <p:spPr>
          <a:xfrm>
            <a:off x="677333" y="6354232"/>
            <a:ext cx="2540000" cy="266689"/>
          </a:xfrm>
          <a:prstGeom prst="rect">
            <a:avLst/>
          </a:prstGeom>
          <a:noFill/>
          <a:ln>
            <a:noFill/>
          </a:ln>
        </p:spPr>
      </p:pic>
      <p:sp>
        <p:nvSpPr>
          <p:cNvPr id="53" name="Google Shape;53;p13"/>
          <p:cNvSpPr txBox="1">
            <a:spLocks noGrp="1"/>
          </p:cNvSpPr>
          <p:nvPr>
            <p:ph type="body" idx="1"/>
          </p:nvPr>
        </p:nvSpPr>
        <p:spPr>
          <a:xfrm>
            <a:off x="671756" y="1179824"/>
            <a:ext cx="6972300" cy="2641800"/>
          </a:xfrm>
          <a:prstGeom prst="rect">
            <a:avLst/>
          </a:prstGeom>
          <a:noFill/>
          <a:ln>
            <a:noFill/>
          </a:ln>
        </p:spPr>
        <p:txBody>
          <a:bodyPr spcFirstLastPara="1" wrap="square" lIns="91425" tIns="91425" rIns="91425" bIns="91425" anchor="b" anchorCtr="0">
            <a:normAutofit/>
          </a:bodyPr>
          <a:lstStyle>
            <a:lvl1pPr marL="457200" marR="0" lvl="0" indent="-546100" algn="l" rtl="0">
              <a:lnSpc>
                <a:spcPct val="100000"/>
              </a:lnSpc>
              <a:spcBef>
                <a:spcPts val="1000"/>
              </a:spcBef>
              <a:spcAft>
                <a:spcPts val="0"/>
              </a:spcAft>
              <a:buClr>
                <a:schemeClr val="accent3"/>
              </a:buClr>
              <a:buSzPts val="5000"/>
              <a:buFont typeface="Arial"/>
              <a:buChar char="●"/>
              <a:defRPr sz="5000" b="0" i="0" u="none" strike="noStrike" cap="none">
                <a:solidFill>
                  <a:schemeClr val="accent3"/>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54" name="Google Shape;54;p13" descr="Bar_RtAngle_7502_RGB.png"/>
          <p:cNvPicPr preferRelativeResize="0"/>
          <p:nvPr/>
        </p:nvPicPr>
        <p:blipFill rotWithShape="1">
          <a:blip r:embed="rId4">
            <a:alphaModFix/>
          </a:blip>
          <a:srcRect/>
          <a:stretch/>
        </p:blipFill>
        <p:spPr>
          <a:xfrm>
            <a:off x="813587" y="4006085"/>
            <a:ext cx="2264484" cy="11276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55"/>
        <p:cNvGrpSpPr/>
        <p:nvPr/>
      </p:nvGrpSpPr>
      <p:grpSpPr>
        <a:xfrm>
          <a:off x="0" y="0"/>
          <a:ext cx="0" cy="0"/>
          <a:chOff x="0" y="0"/>
          <a:chExt cx="0" cy="0"/>
        </a:xfrm>
      </p:grpSpPr>
      <p:sp>
        <p:nvSpPr>
          <p:cNvPr id="56" name="Google Shape;56;p14"/>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rm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4"/>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rm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58" name="Google Shape;58;p14"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59" name="Google Shape;59;p14"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61"/>
        <p:cNvGrpSpPr/>
        <p:nvPr/>
      </p:nvGrpSpPr>
      <p:grpSpPr>
        <a:xfrm>
          <a:off x="0" y="0"/>
          <a:ext cx="0" cy="0"/>
          <a:chOff x="0" y="0"/>
          <a:chExt cx="0" cy="0"/>
        </a:xfrm>
      </p:grpSpPr>
      <p:sp>
        <p:nvSpPr>
          <p:cNvPr id="62" name="Google Shape;62;p1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6"/>
          <p:cNvSpPr txBox="1">
            <a:spLocks noGrp="1"/>
          </p:cNvSpPr>
          <p:nvPr>
            <p:ph type="body" idx="2"/>
          </p:nvPr>
        </p:nvSpPr>
        <p:spPr>
          <a:xfrm>
            <a:off x="659305" y="1736725"/>
            <a:ext cx="8196300" cy="4015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4" name="Google Shape;64;p16"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65" name="Google Shape;65;p16"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6"/>
        <p:cNvGrpSpPr/>
        <p:nvPr/>
      </p:nvGrpSpPr>
      <p:grpSpPr>
        <a:xfrm>
          <a:off x="0" y="0"/>
          <a:ext cx="0" cy="0"/>
          <a:chOff x="0" y="0"/>
          <a:chExt cx="0" cy="0"/>
        </a:xfrm>
      </p:grpSpPr>
      <p:sp>
        <p:nvSpPr>
          <p:cNvPr id="67" name="Google Shape;67;p17"/>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rgbClr val="4B2E83"/>
              </a:buClr>
              <a:buSzPts val="5000"/>
              <a:buFont typeface="Arial"/>
              <a:buNone/>
              <a:defRPr sz="5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8" name="Google Shape;68;p17" descr="W Logo_Purple_2685_HEX.png"/>
          <p:cNvPicPr preferRelativeResize="0"/>
          <p:nvPr/>
        </p:nvPicPr>
        <p:blipFill rotWithShape="1">
          <a:blip r:embed="rId2">
            <a:alphaModFix/>
          </a:blip>
          <a:srcRect/>
          <a:stretch/>
        </p:blipFill>
        <p:spPr>
          <a:xfrm>
            <a:off x="7448139" y="5949410"/>
            <a:ext cx="1371600" cy="923544"/>
          </a:xfrm>
          <a:prstGeom prst="rect">
            <a:avLst/>
          </a:prstGeom>
          <a:noFill/>
          <a:ln>
            <a:noFill/>
          </a:ln>
        </p:spPr>
      </p:pic>
      <p:pic>
        <p:nvPicPr>
          <p:cNvPr id="69" name="Google Shape;69;p17" descr="Wordmark_center_Purple_HEX.png"/>
          <p:cNvPicPr preferRelativeResize="0"/>
          <p:nvPr/>
        </p:nvPicPr>
        <p:blipFill rotWithShape="1">
          <a:blip r:embed="rId3">
            <a:alphaModFix/>
          </a:blip>
          <a:srcRect/>
          <a:stretch/>
        </p:blipFill>
        <p:spPr>
          <a:xfrm>
            <a:off x="792039" y="6487457"/>
            <a:ext cx="2425296" cy="163374"/>
          </a:xfrm>
          <a:prstGeom prst="rect">
            <a:avLst/>
          </a:prstGeom>
          <a:noFill/>
          <a:ln>
            <a:noFill/>
          </a:ln>
        </p:spPr>
      </p:pic>
      <p:pic>
        <p:nvPicPr>
          <p:cNvPr id="70" name="Google Shape;70;p17"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Google Shape;73;p18"/>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8"/>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4B2E83"/>
              </a:buClr>
              <a:buSzPts val="2400"/>
              <a:buFont typeface="Arial"/>
              <a:buNone/>
              <a:defRPr sz="2400" b="0" i="0" u="none" strike="noStrike" cap="none">
                <a:solidFill>
                  <a:srgbClr val="4B2E83"/>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5" name="Google Shape;75;p18" descr="Wordmark_center_Purple_HEX.png"/>
          <p:cNvPicPr preferRelativeResize="0"/>
          <p:nvPr/>
        </p:nvPicPr>
        <p:blipFill rotWithShape="1">
          <a:blip r:embed="rId2">
            <a:alphaModFix/>
          </a:blip>
          <a:srcRect/>
          <a:stretch/>
        </p:blipFill>
        <p:spPr>
          <a:xfrm>
            <a:off x="6382155" y="6487457"/>
            <a:ext cx="2425296" cy="163374"/>
          </a:xfrm>
          <a:prstGeom prst="rect">
            <a:avLst/>
          </a:prstGeom>
          <a:noFill/>
          <a:ln>
            <a:noFill/>
          </a:ln>
        </p:spPr>
      </p:pic>
      <p:pic>
        <p:nvPicPr>
          <p:cNvPr id="76" name="Google Shape;76;p18"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77"/>
        <p:cNvGrpSpPr/>
        <p:nvPr/>
      </p:nvGrpSpPr>
      <p:grpSpPr>
        <a:xfrm>
          <a:off x="0" y="0"/>
          <a:ext cx="0" cy="0"/>
          <a:chOff x="0" y="0"/>
          <a:chExt cx="0" cy="0"/>
        </a:xfrm>
      </p:grpSpPr>
      <p:sp>
        <p:nvSpPr>
          <p:cNvPr id="78" name="Google Shape;78;p19"/>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Google Shape;79;p1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4B2E83"/>
              </a:buClr>
              <a:buSzPts val="3000"/>
              <a:buFont typeface="Arial"/>
              <a:buNone/>
              <a:defRPr sz="3000" b="0" i="0" u="none" strike="noStrike" cap="none">
                <a:solidFill>
                  <a:srgbClr val="4B2E8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0" name="Google Shape;80;p19" descr="Wordmark_center_Purple_HEX.png"/>
          <p:cNvPicPr preferRelativeResize="0"/>
          <p:nvPr/>
        </p:nvPicPr>
        <p:blipFill rotWithShape="1">
          <a:blip r:embed="rId2">
            <a:alphaModFix/>
          </a:blip>
          <a:srcRect/>
          <a:stretch/>
        </p:blipFill>
        <p:spPr>
          <a:xfrm>
            <a:off x="6363105" y="6487457"/>
            <a:ext cx="2425296" cy="163374"/>
          </a:xfrm>
          <a:prstGeom prst="rect">
            <a:avLst/>
          </a:prstGeom>
          <a:noFill/>
          <a:ln>
            <a:noFill/>
          </a:ln>
        </p:spPr>
      </p:pic>
      <p:pic>
        <p:nvPicPr>
          <p:cNvPr id="81" name="Google Shape;81;p19"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83"/>
        <p:cNvGrpSpPr/>
        <p:nvPr/>
      </p:nvGrpSpPr>
      <p:grpSpPr>
        <a:xfrm>
          <a:off x="0" y="0"/>
          <a:ext cx="0" cy="0"/>
          <a:chOff x="0" y="0"/>
          <a:chExt cx="0" cy="0"/>
        </a:xfrm>
      </p:grpSpPr>
      <p:pic>
        <p:nvPicPr>
          <p:cNvPr id="84" name="Google Shape;84;p21"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pic>
        <p:nvPicPr>
          <p:cNvPr id="85" name="Google Shape;85;p21"/>
          <p:cNvPicPr preferRelativeResize="0"/>
          <p:nvPr/>
        </p:nvPicPr>
        <p:blipFill rotWithShape="1">
          <a:blip r:embed="rId3">
            <a:alphaModFix/>
          </a:blip>
          <a:srcRect/>
          <a:stretch/>
        </p:blipFill>
        <p:spPr>
          <a:xfrm>
            <a:off x="677334" y="6354234"/>
            <a:ext cx="2540000" cy="266700"/>
          </a:xfrm>
          <a:prstGeom prst="rect">
            <a:avLst/>
          </a:prstGeom>
          <a:noFill/>
          <a:ln>
            <a:noFill/>
          </a:ln>
        </p:spPr>
      </p:pic>
      <p:sp>
        <p:nvSpPr>
          <p:cNvPr id="86" name="Google Shape;86;p21"/>
          <p:cNvSpPr txBox="1">
            <a:spLocks noGrp="1"/>
          </p:cNvSpPr>
          <p:nvPr>
            <p:ph type="body" idx="1"/>
          </p:nvPr>
        </p:nvSpPr>
        <p:spPr>
          <a:xfrm>
            <a:off x="671757" y="1179824"/>
            <a:ext cx="6972300" cy="26418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3"/>
              </a:buClr>
              <a:buSzPts val="5000"/>
              <a:buFont typeface="Arial"/>
              <a:buNone/>
              <a:defRPr sz="5000" b="0" i="0" u="none" strike="noStrike" cap="none">
                <a:solidFill>
                  <a:schemeClr val="accent3"/>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87" name="Google Shape;87;p21" descr="Bar_RtAngle_7502_RGB.png"/>
          <p:cNvPicPr preferRelativeResize="0"/>
          <p:nvPr/>
        </p:nvPicPr>
        <p:blipFill rotWithShape="1">
          <a:blip r:embed="rId4">
            <a:alphaModFix/>
          </a:blip>
          <a:srcRect/>
          <a:stretch/>
        </p:blipFill>
        <p:spPr>
          <a:xfrm>
            <a:off x="813587" y="4006085"/>
            <a:ext cx="2284305" cy="11277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88"/>
        <p:cNvGrpSpPr/>
        <p:nvPr/>
      </p:nvGrpSpPr>
      <p:grpSpPr>
        <a:xfrm>
          <a:off x="0" y="0"/>
          <a:ext cx="0" cy="0"/>
          <a:chOff x="0" y="0"/>
          <a:chExt cx="0" cy="0"/>
        </a:xfrm>
      </p:grpSpPr>
      <p:sp>
        <p:nvSpPr>
          <p:cNvPr id="89" name="Google Shape;89;p2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0" name="Google Shape;90;p22"/>
          <p:cNvSpPr txBox="1">
            <a:spLocks noGrp="1"/>
          </p:cNvSpPr>
          <p:nvPr>
            <p:ph type="body" idx="2"/>
          </p:nvPr>
        </p:nvSpPr>
        <p:spPr>
          <a:xfrm>
            <a:off x="659305" y="2320239"/>
            <a:ext cx="8197200" cy="38100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1" name="Google Shape;91;p22"/>
          <p:cNvSpPr txBox="1">
            <a:spLocks noGrp="1"/>
          </p:cNvSpPr>
          <p:nvPr>
            <p:ph type="body" idx="3"/>
          </p:nvPr>
        </p:nvSpPr>
        <p:spPr>
          <a:xfrm>
            <a:off x="671757" y="1730667"/>
            <a:ext cx="8184600" cy="4113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92" name="Google Shape;92;p22"/>
          <p:cNvPicPr preferRelativeResize="0"/>
          <p:nvPr/>
        </p:nvPicPr>
        <p:blipFill rotWithShape="1">
          <a:blip r:embed="rId2">
            <a:alphaModFix/>
          </a:blip>
          <a:srcRect/>
          <a:stretch/>
        </p:blipFill>
        <p:spPr>
          <a:xfrm>
            <a:off x="6248401" y="6354234"/>
            <a:ext cx="2540000" cy="266700"/>
          </a:xfrm>
          <a:prstGeom prst="rect">
            <a:avLst/>
          </a:prstGeom>
          <a:noFill/>
          <a:ln>
            <a:noFill/>
          </a:ln>
        </p:spPr>
      </p:pic>
      <p:pic>
        <p:nvPicPr>
          <p:cNvPr id="93" name="Google Shape;93;p22"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er + Content">
  <p:cSld name="Header + Content">
    <p:bg>
      <p:bgPr>
        <a:solidFill>
          <a:srgbClr val="4B2E83"/>
        </a:solidFill>
        <a:effectLst/>
      </p:bgPr>
    </p:bg>
    <p:spTree>
      <p:nvGrpSpPr>
        <p:cNvPr id="1" name="Shape 94"/>
        <p:cNvGrpSpPr/>
        <p:nvPr/>
      </p:nvGrpSpPr>
      <p:grpSpPr>
        <a:xfrm>
          <a:off x="0" y="0"/>
          <a:ext cx="0" cy="0"/>
          <a:chOff x="0" y="0"/>
          <a:chExt cx="0" cy="0"/>
        </a:xfrm>
      </p:grpSpPr>
      <p:pic>
        <p:nvPicPr>
          <p:cNvPr id="95" name="Google Shape;95;p23" descr="UW_W Logo_White.png"/>
          <p:cNvPicPr preferRelativeResize="0"/>
          <p:nvPr/>
        </p:nvPicPr>
        <p:blipFill rotWithShape="1">
          <a:blip r:embed="rId2">
            <a:alphaModFix/>
          </a:blip>
          <a:srcRect/>
          <a:stretch/>
        </p:blipFill>
        <p:spPr>
          <a:xfrm>
            <a:off x="7445815" y="5945854"/>
            <a:ext cx="1371600" cy="923544"/>
          </a:xfrm>
          <a:prstGeom prst="rect">
            <a:avLst/>
          </a:prstGeom>
          <a:noFill/>
          <a:ln>
            <a:noFill/>
          </a:ln>
        </p:spPr>
      </p:pic>
      <p:sp>
        <p:nvSpPr>
          <p:cNvPr id="96" name="Google Shape;96;p2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97" name="Google Shape;97;p23"/>
          <p:cNvSpPr txBox="1">
            <a:spLocks noGrp="1"/>
          </p:cNvSpPr>
          <p:nvPr>
            <p:ph type="body" idx="2"/>
          </p:nvPr>
        </p:nvSpPr>
        <p:spPr>
          <a:xfrm>
            <a:off x="659305" y="1736725"/>
            <a:ext cx="8076900" cy="40155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98" name="Google Shape;98;p23"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99"/>
        <p:cNvGrpSpPr/>
        <p:nvPr/>
      </p:nvGrpSpPr>
      <p:grpSpPr>
        <a:xfrm>
          <a:off x="0" y="0"/>
          <a:ext cx="0" cy="0"/>
          <a:chOff x="0" y="0"/>
          <a:chExt cx="0" cy="0"/>
        </a:xfrm>
      </p:grpSpPr>
      <p:pic>
        <p:nvPicPr>
          <p:cNvPr id="100" name="Google Shape;100;p24"/>
          <p:cNvPicPr preferRelativeResize="0"/>
          <p:nvPr/>
        </p:nvPicPr>
        <p:blipFill rotWithShape="1">
          <a:blip r:embed="rId2">
            <a:alphaModFix/>
          </a:blip>
          <a:srcRect/>
          <a:stretch/>
        </p:blipFill>
        <p:spPr>
          <a:xfrm>
            <a:off x="6248401" y="6354234"/>
            <a:ext cx="2540000" cy="266700"/>
          </a:xfrm>
          <a:prstGeom prst="rect">
            <a:avLst/>
          </a:prstGeom>
          <a:noFill/>
          <a:ln>
            <a:noFill/>
          </a:ln>
        </p:spPr>
      </p:pic>
      <p:sp>
        <p:nvSpPr>
          <p:cNvPr id="101" name="Google Shape;101;p24"/>
          <p:cNvSpPr>
            <a:spLocks noGrp="1"/>
          </p:cNvSpPr>
          <p:nvPr>
            <p:ph type="chart" idx="2"/>
          </p:nvPr>
        </p:nvSpPr>
        <p:spPr>
          <a:xfrm>
            <a:off x="766763" y="1736725"/>
            <a:ext cx="8021700" cy="4432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02" name="Google Shape;102;p2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600"/>
              </a:spcBef>
              <a:spcAft>
                <a:spcPts val="0"/>
              </a:spcAft>
              <a:buClr>
                <a:srgbClr val="FFFFFF"/>
              </a:buClr>
              <a:buSzPts val="3000"/>
              <a:buFont typeface="Arial"/>
              <a:buNone/>
              <a:defRPr sz="3000" b="0" i="0" u="none" strike="noStrike" cap="none">
                <a:solidFill>
                  <a:srgbClr val="FFFFFF"/>
                </a:solidFill>
                <a:latin typeface="Encode Sans Black"/>
                <a:ea typeface="Encode Sans Black"/>
                <a:cs typeface="Encode Sans Black"/>
                <a:sym typeface="Encode Sans Black"/>
              </a:defRPr>
            </a:lvl1pPr>
            <a:lvl2pPr marL="914400" marR="0" lvl="1" indent="-228600" algn="l" rtl="0">
              <a:lnSpc>
                <a:spcPct val="100000"/>
              </a:lnSpc>
              <a:spcBef>
                <a:spcPts val="560"/>
              </a:spcBef>
              <a:spcAft>
                <a:spcPts val="0"/>
              </a:spcAft>
              <a:buClr>
                <a:srgbClr val="E8D3A2"/>
              </a:buClr>
              <a:buSzPts val="2800"/>
              <a:buFont typeface="Arial"/>
              <a:buNone/>
              <a:defRPr sz="2800" b="0" i="0" u="none" strike="noStrike" cap="none">
                <a:solidFill>
                  <a:srgbClr val="E8D3A2"/>
                </a:solidFill>
                <a:latin typeface="Encode Sans Black"/>
                <a:ea typeface="Encode Sans Black"/>
                <a:cs typeface="Encode Sans Black"/>
                <a:sym typeface="Encode Sans Black"/>
              </a:defRPr>
            </a:lvl2pPr>
            <a:lvl3pPr marL="1371600" marR="0" lvl="2" indent="-228600" algn="l" rtl="0">
              <a:lnSpc>
                <a:spcPct val="100000"/>
              </a:lnSpc>
              <a:spcBef>
                <a:spcPts val="480"/>
              </a:spcBef>
              <a:spcAft>
                <a:spcPts val="0"/>
              </a:spcAft>
              <a:buClr>
                <a:srgbClr val="E8D3A2"/>
              </a:buClr>
              <a:buSzPts val="2400"/>
              <a:buFont typeface="Arial"/>
              <a:buNone/>
              <a:defRPr sz="2400" b="0" i="0" u="none" strike="noStrike" cap="none">
                <a:solidFill>
                  <a:srgbClr val="E8D3A2"/>
                </a:solidFill>
                <a:latin typeface="Encode Sans Black"/>
                <a:ea typeface="Encode Sans Black"/>
                <a:cs typeface="Encode Sans Black"/>
                <a:sym typeface="Encode Sans Black"/>
              </a:defRPr>
            </a:lvl3pPr>
            <a:lvl4pPr marL="1828800" marR="0" lvl="3"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4pPr>
            <a:lvl5pPr marL="2286000" marR="0" lvl="4" indent="-228600" algn="l" rtl="0">
              <a:lnSpc>
                <a:spcPct val="100000"/>
              </a:lnSpc>
              <a:spcBef>
                <a:spcPts val="400"/>
              </a:spcBef>
              <a:spcAft>
                <a:spcPts val="0"/>
              </a:spcAft>
              <a:buClr>
                <a:srgbClr val="E8D3A2"/>
              </a:buClr>
              <a:buSzPts val="2000"/>
              <a:buFont typeface="Arial"/>
              <a:buNone/>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03" name="Google Shape;103;p24" descr="Bar_RtAngle_7502_RGB.png"/>
          <p:cNvPicPr preferRelativeResize="0"/>
          <p:nvPr/>
        </p:nvPicPr>
        <p:blipFill rotWithShape="1">
          <a:blip r:embed="rId3">
            <a:alphaModFix/>
          </a:blip>
          <a:srcRect/>
          <a:stretch/>
        </p:blipFill>
        <p:spPr>
          <a:xfrm>
            <a:off x="784225" y="1437805"/>
            <a:ext cx="1358183" cy="670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Gold_Title Slide 1">
  <p:cSld name="Gold_Title Slide 1">
    <p:spTree>
      <p:nvGrpSpPr>
        <p:cNvPr id="1" name="Shape 106"/>
        <p:cNvGrpSpPr/>
        <p:nvPr/>
      </p:nvGrpSpPr>
      <p:grpSpPr>
        <a:xfrm>
          <a:off x="0" y="0"/>
          <a:ext cx="0" cy="0"/>
          <a:chOff x="0" y="0"/>
          <a:chExt cx="0" cy="0"/>
        </a:xfrm>
      </p:grpSpPr>
      <p:pic>
        <p:nvPicPr>
          <p:cNvPr id="107" name="Google Shape;107;p26"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108" name="Google Shape;108;p26"/>
          <p:cNvSpPr/>
          <p:nvPr/>
        </p:nvSpPr>
        <p:spPr>
          <a:xfrm>
            <a:off x="0" y="0"/>
            <a:ext cx="9156900" cy="6858000"/>
          </a:xfrm>
          <a:prstGeom prst="rect">
            <a:avLst/>
          </a:prstGeom>
          <a:solidFill>
            <a:srgbClr val="E2CA91">
              <a:alpha val="75690"/>
            </a:srgb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33" b="0" i="0" u="none" strike="noStrike" cap="none">
              <a:solidFill>
                <a:schemeClr val="lt1"/>
              </a:solidFill>
              <a:latin typeface="Calibri"/>
              <a:ea typeface="Calibri"/>
              <a:cs typeface="Calibri"/>
              <a:sym typeface="Calibri"/>
            </a:endParaRPr>
          </a:p>
        </p:txBody>
      </p:sp>
      <p:sp>
        <p:nvSpPr>
          <p:cNvPr id="109" name="Google Shape;109;p26"/>
          <p:cNvSpPr txBox="1">
            <a:spLocks noGrp="1"/>
          </p:cNvSpPr>
          <p:nvPr>
            <p:ph type="title"/>
          </p:nvPr>
        </p:nvSpPr>
        <p:spPr>
          <a:xfrm>
            <a:off x="460375" y="859990"/>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6667"/>
              <a:buFont typeface="Encode Sans Black"/>
              <a:buNone/>
              <a:defRPr sz="6667"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10" name="Google Shape;110;p26"/>
          <p:cNvPicPr preferRelativeResize="0"/>
          <p:nvPr/>
        </p:nvPicPr>
        <p:blipFill rotWithShape="1">
          <a:blip r:embed="rId3">
            <a:alphaModFix/>
          </a:blip>
          <a:srcRect/>
          <a:stretch/>
        </p:blipFill>
        <p:spPr>
          <a:xfrm>
            <a:off x="569462" y="4568599"/>
            <a:ext cx="1597438" cy="139700"/>
          </a:xfrm>
          <a:prstGeom prst="rect">
            <a:avLst/>
          </a:prstGeom>
          <a:noFill/>
          <a:ln>
            <a:noFill/>
          </a:ln>
        </p:spPr>
      </p:pic>
      <p:pic>
        <p:nvPicPr>
          <p:cNvPr id="111" name="Google Shape;111;p26" descr="A screenshot of a cell phone&#10;&#10;Description automatically generated"/>
          <p:cNvPicPr preferRelativeResize="0"/>
          <p:nvPr/>
        </p:nvPicPr>
        <p:blipFill rotWithShape="1">
          <a:blip r:embed="rId4">
            <a:alphaModFix/>
          </a:blip>
          <a:srcRect/>
          <a:stretch/>
        </p:blipFill>
        <p:spPr>
          <a:xfrm>
            <a:off x="6602008" y="5859009"/>
            <a:ext cx="2105050" cy="511333"/>
          </a:xfrm>
          <a:prstGeom prst="rect">
            <a:avLst/>
          </a:prstGeom>
          <a:noFill/>
          <a:ln>
            <a:noFill/>
          </a:ln>
        </p:spPr>
      </p:pic>
      <p:sp>
        <p:nvSpPr>
          <p:cNvPr id="112" name="Google Shape;112;p2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dk1"/>
                </a:solidFill>
                <a:latin typeface="Encode Sans Black"/>
                <a:ea typeface="Encode Sans Black"/>
                <a:cs typeface="Encode Sans Black"/>
                <a:sym typeface="Encode Sans Black"/>
              </a:defRPr>
            </a:lvl1pPr>
            <a:lvl2pPr lvl="1" algn="r" rtl="0">
              <a:buNone/>
              <a:defRPr sz="1300">
                <a:solidFill>
                  <a:schemeClr val="dk1"/>
                </a:solidFill>
                <a:latin typeface="Encode Sans Black"/>
                <a:ea typeface="Encode Sans Black"/>
                <a:cs typeface="Encode Sans Black"/>
                <a:sym typeface="Encode Sans Black"/>
              </a:defRPr>
            </a:lvl2pPr>
            <a:lvl3pPr lvl="2" algn="r" rtl="0">
              <a:buNone/>
              <a:defRPr sz="1300">
                <a:solidFill>
                  <a:schemeClr val="dk1"/>
                </a:solidFill>
                <a:latin typeface="Encode Sans Black"/>
                <a:ea typeface="Encode Sans Black"/>
                <a:cs typeface="Encode Sans Black"/>
                <a:sym typeface="Encode Sans Black"/>
              </a:defRPr>
            </a:lvl3pPr>
            <a:lvl4pPr lvl="3" algn="r" rtl="0">
              <a:buNone/>
              <a:defRPr sz="1300">
                <a:solidFill>
                  <a:schemeClr val="dk1"/>
                </a:solidFill>
                <a:latin typeface="Encode Sans Black"/>
                <a:ea typeface="Encode Sans Black"/>
                <a:cs typeface="Encode Sans Black"/>
                <a:sym typeface="Encode Sans Black"/>
              </a:defRPr>
            </a:lvl4pPr>
            <a:lvl5pPr lvl="4" algn="r" rtl="0">
              <a:buNone/>
              <a:defRPr sz="1300">
                <a:solidFill>
                  <a:schemeClr val="dk1"/>
                </a:solidFill>
                <a:latin typeface="Encode Sans Black"/>
                <a:ea typeface="Encode Sans Black"/>
                <a:cs typeface="Encode Sans Black"/>
                <a:sym typeface="Encode Sans Black"/>
              </a:defRPr>
            </a:lvl5pPr>
            <a:lvl6pPr lvl="5" algn="r" rtl="0">
              <a:buNone/>
              <a:defRPr sz="1300">
                <a:solidFill>
                  <a:schemeClr val="dk1"/>
                </a:solidFill>
                <a:latin typeface="Encode Sans Black"/>
                <a:ea typeface="Encode Sans Black"/>
                <a:cs typeface="Encode Sans Black"/>
                <a:sym typeface="Encode Sans Black"/>
              </a:defRPr>
            </a:lvl6pPr>
            <a:lvl7pPr lvl="6" algn="r" rtl="0">
              <a:buNone/>
              <a:defRPr sz="1300">
                <a:solidFill>
                  <a:schemeClr val="dk1"/>
                </a:solidFill>
                <a:latin typeface="Encode Sans Black"/>
                <a:ea typeface="Encode Sans Black"/>
                <a:cs typeface="Encode Sans Black"/>
                <a:sym typeface="Encode Sans Black"/>
              </a:defRPr>
            </a:lvl7pPr>
            <a:lvl8pPr lvl="7" algn="r" rtl="0">
              <a:buNone/>
              <a:defRPr sz="1300">
                <a:solidFill>
                  <a:schemeClr val="dk1"/>
                </a:solidFill>
                <a:latin typeface="Encode Sans Black"/>
                <a:ea typeface="Encode Sans Black"/>
                <a:cs typeface="Encode Sans Black"/>
                <a:sym typeface="Encode Sans Black"/>
              </a:defRPr>
            </a:lvl8pPr>
            <a:lvl9pPr lvl="8" algn="r" rtl="0">
              <a:buNone/>
              <a:defRPr sz="1300">
                <a:solidFill>
                  <a:schemeClr val="dk1"/>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113"/>
        <p:cNvGrpSpPr/>
        <p:nvPr/>
      </p:nvGrpSpPr>
      <p:grpSpPr>
        <a:xfrm>
          <a:off x="0" y="0"/>
          <a:ext cx="0" cy="0"/>
          <a:chOff x="0" y="0"/>
          <a:chExt cx="0" cy="0"/>
        </a:xfrm>
      </p:grpSpPr>
      <p:pic>
        <p:nvPicPr>
          <p:cNvPr id="114" name="Google Shape;114;p27"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115" name="Google Shape;115;p27"/>
          <p:cNvSpPr/>
          <p:nvPr/>
        </p:nvSpPr>
        <p:spPr>
          <a:xfrm>
            <a:off x="-12790" y="0"/>
            <a:ext cx="91695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Calibri"/>
              <a:ea typeface="Calibri"/>
              <a:cs typeface="Calibri"/>
              <a:sym typeface="Calibri"/>
            </a:endParaRPr>
          </a:p>
        </p:txBody>
      </p:sp>
      <p:pic>
        <p:nvPicPr>
          <p:cNvPr id="116" name="Google Shape;116;p27"/>
          <p:cNvPicPr preferRelativeResize="0"/>
          <p:nvPr/>
        </p:nvPicPr>
        <p:blipFill rotWithShape="1">
          <a:blip r:embed="rId3">
            <a:alphaModFix/>
          </a:blip>
          <a:srcRect/>
          <a:stretch/>
        </p:blipFill>
        <p:spPr>
          <a:xfrm>
            <a:off x="568081" y="4568599"/>
            <a:ext cx="1600198" cy="139699"/>
          </a:xfrm>
          <a:prstGeom prst="rect">
            <a:avLst/>
          </a:prstGeom>
          <a:noFill/>
          <a:ln>
            <a:noFill/>
          </a:ln>
        </p:spPr>
      </p:pic>
      <p:pic>
        <p:nvPicPr>
          <p:cNvPr id="117" name="Google Shape;117;p27" descr="A screenshot of a cell phone&#10;&#10;Description automatically generated"/>
          <p:cNvPicPr preferRelativeResize="0"/>
          <p:nvPr/>
        </p:nvPicPr>
        <p:blipFill rotWithShape="1">
          <a:blip r:embed="rId4">
            <a:alphaModFix/>
          </a:blip>
          <a:srcRect/>
          <a:stretch/>
        </p:blipFill>
        <p:spPr>
          <a:xfrm>
            <a:off x="6602008" y="5859009"/>
            <a:ext cx="2105050" cy="511333"/>
          </a:xfrm>
          <a:prstGeom prst="rect">
            <a:avLst/>
          </a:prstGeom>
          <a:noFill/>
          <a:ln>
            <a:noFill/>
          </a:ln>
        </p:spPr>
      </p:pic>
      <p:sp>
        <p:nvSpPr>
          <p:cNvPr id="118" name="Google Shape;118;p27"/>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600">
                <a:solidFill>
                  <a:srgbClr val="33006F"/>
                </a:solidFill>
                <a:latin typeface="Calibri"/>
                <a:ea typeface="Calibri"/>
                <a:cs typeface="Calibri"/>
                <a:sym typeface="Calibri"/>
              </a:defRPr>
            </a:lvl1pPr>
            <a:lvl2pPr marL="0" lvl="1" indent="0" algn="l" rtl="0">
              <a:spcBef>
                <a:spcPts val="0"/>
              </a:spcBef>
              <a:buNone/>
              <a:defRPr sz="1600">
                <a:solidFill>
                  <a:srgbClr val="33006F"/>
                </a:solidFill>
                <a:latin typeface="Calibri"/>
                <a:ea typeface="Calibri"/>
                <a:cs typeface="Calibri"/>
                <a:sym typeface="Calibri"/>
              </a:defRPr>
            </a:lvl2pPr>
            <a:lvl3pPr marL="0" lvl="2" indent="0" algn="l" rtl="0">
              <a:spcBef>
                <a:spcPts val="0"/>
              </a:spcBef>
              <a:buNone/>
              <a:defRPr sz="1600">
                <a:solidFill>
                  <a:srgbClr val="33006F"/>
                </a:solidFill>
                <a:latin typeface="Calibri"/>
                <a:ea typeface="Calibri"/>
                <a:cs typeface="Calibri"/>
                <a:sym typeface="Calibri"/>
              </a:defRPr>
            </a:lvl3pPr>
            <a:lvl4pPr marL="0" lvl="3" indent="0" algn="l" rtl="0">
              <a:spcBef>
                <a:spcPts val="0"/>
              </a:spcBef>
              <a:buNone/>
              <a:defRPr sz="1600">
                <a:solidFill>
                  <a:srgbClr val="33006F"/>
                </a:solidFill>
                <a:latin typeface="Calibri"/>
                <a:ea typeface="Calibri"/>
                <a:cs typeface="Calibri"/>
                <a:sym typeface="Calibri"/>
              </a:defRPr>
            </a:lvl4pPr>
            <a:lvl5pPr marL="0" lvl="4" indent="0" algn="l" rtl="0">
              <a:spcBef>
                <a:spcPts val="0"/>
              </a:spcBef>
              <a:buNone/>
              <a:defRPr sz="1600">
                <a:solidFill>
                  <a:srgbClr val="33006F"/>
                </a:solidFill>
                <a:latin typeface="Calibri"/>
                <a:ea typeface="Calibri"/>
                <a:cs typeface="Calibri"/>
                <a:sym typeface="Calibri"/>
              </a:defRPr>
            </a:lvl5pPr>
            <a:lvl6pPr marL="0" lvl="5" indent="0" algn="l" rtl="0">
              <a:spcBef>
                <a:spcPts val="0"/>
              </a:spcBef>
              <a:buNone/>
              <a:defRPr sz="1600">
                <a:solidFill>
                  <a:srgbClr val="33006F"/>
                </a:solidFill>
                <a:latin typeface="Calibri"/>
                <a:ea typeface="Calibri"/>
                <a:cs typeface="Calibri"/>
                <a:sym typeface="Calibri"/>
              </a:defRPr>
            </a:lvl6pPr>
            <a:lvl7pPr marL="0" lvl="6" indent="0" algn="l" rtl="0">
              <a:spcBef>
                <a:spcPts val="0"/>
              </a:spcBef>
              <a:buNone/>
              <a:defRPr sz="1600">
                <a:solidFill>
                  <a:srgbClr val="33006F"/>
                </a:solidFill>
                <a:latin typeface="Calibri"/>
                <a:ea typeface="Calibri"/>
                <a:cs typeface="Calibri"/>
                <a:sym typeface="Calibri"/>
              </a:defRPr>
            </a:lvl7pPr>
            <a:lvl8pPr marL="0" lvl="7" indent="0" algn="l" rtl="0">
              <a:spcBef>
                <a:spcPts val="0"/>
              </a:spcBef>
              <a:buNone/>
              <a:defRPr sz="1600">
                <a:solidFill>
                  <a:srgbClr val="33006F"/>
                </a:solidFill>
                <a:latin typeface="Calibri"/>
                <a:ea typeface="Calibri"/>
                <a:cs typeface="Calibri"/>
                <a:sym typeface="Calibri"/>
              </a:defRPr>
            </a:lvl8pPr>
            <a:lvl9pPr marL="0" lvl="8" indent="0" algn="l" rtl="0">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19" name="Google Shape;119;p27"/>
          <p:cNvSpPr txBox="1">
            <a:spLocks noGrp="1"/>
          </p:cNvSpPr>
          <p:nvPr>
            <p:ph type="title"/>
          </p:nvPr>
        </p:nvSpPr>
        <p:spPr>
          <a:xfrm>
            <a:off x="460375" y="859990"/>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6667"/>
              <a:buFont typeface="Encode Sans Black"/>
              <a:buNone/>
              <a:defRPr sz="6667"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120"/>
        <p:cNvGrpSpPr/>
        <p:nvPr/>
      </p:nvGrpSpPr>
      <p:grpSpPr>
        <a:xfrm>
          <a:off x="0" y="0"/>
          <a:ext cx="0" cy="0"/>
          <a:chOff x="0" y="0"/>
          <a:chExt cx="0" cy="0"/>
        </a:xfrm>
      </p:grpSpPr>
      <p:sp>
        <p:nvSpPr>
          <p:cNvPr id="121" name="Google Shape;121;p28"/>
          <p:cNvSpPr txBox="1"/>
          <p:nvPr/>
        </p:nvSpPr>
        <p:spPr>
          <a:xfrm>
            <a:off x="184105" y="6307211"/>
            <a:ext cx="318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D88A2"/>
              </a:buClr>
              <a:buSzPts val="1200"/>
              <a:buFont typeface="Calibri"/>
              <a:buNone/>
            </a:pPr>
            <a:fld id="{00000000-1234-1234-1234-123412341234}" type="slidenum">
              <a:rPr lang="en" sz="1200" b="0" i="0" u="none" strike="noStrike" cap="none">
                <a:solidFill>
                  <a:srgbClr val="8D88A2"/>
                </a:solidFill>
                <a:latin typeface="Calibri"/>
                <a:ea typeface="Calibri"/>
                <a:cs typeface="Calibri"/>
                <a:sym typeface="Calibri"/>
              </a:rPr>
              <a:t>‹#›</a:t>
            </a:fld>
            <a:endParaRPr sz="1200" b="0" i="0" u="none" strike="noStrike" cap="none">
              <a:solidFill>
                <a:srgbClr val="8D88A2"/>
              </a:solidFill>
              <a:latin typeface="Calibri"/>
              <a:ea typeface="Calibri"/>
              <a:cs typeface="Calibri"/>
              <a:sym typeface="Calibri"/>
            </a:endParaRPr>
          </a:p>
        </p:txBody>
      </p:sp>
      <p:sp>
        <p:nvSpPr>
          <p:cNvPr id="122" name="Google Shape;122;p28"/>
          <p:cNvSpPr txBox="1">
            <a:spLocks noGrp="1"/>
          </p:cNvSpPr>
          <p:nvPr>
            <p:ph type="title"/>
          </p:nvPr>
        </p:nvSpPr>
        <p:spPr>
          <a:xfrm>
            <a:off x="502920" y="110606"/>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23" name="Google Shape;123;p28"/>
          <p:cNvPicPr preferRelativeResize="0"/>
          <p:nvPr/>
        </p:nvPicPr>
        <p:blipFill rotWithShape="1">
          <a:blip r:embed="rId2">
            <a:alphaModFix/>
          </a:blip>
          <a:srcRect/>
          <a:stretch/>
        </p:blipFill>
        <p:spPr>
          <a:xfrm>
            <a:off x="502920" y="736261"/>
            <a:ext cx="827835" cy="72271"/>
          </a:xfrm>
          <a:prstGeom prst="rect">
            <a:avLst/>
          </a:prstGeom>
          <a:noFill/>
          <a:ln>
            <a:noFill/>
          </a:ln>
        </p:spPr>
      </p:pic>
      <p:sp>
        <p:nvSpPr>
          <p:cNvPr id="124" name="Google Shape;124;p2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rgbClr val="4B2E83"/>
                </a:solidFill>
                <a:latin typeface="Encode Sans Black"/>
                <a:ea typeface="Encode Sans Black"/>
                <a:cs typeface="Encode Sans Black"/>
                <a:sym typeface="Encode Sans Black"/>
              </a:defRPr>
            </a:lvl1pPr>
            <a:lvl2pPr lvl="1" algn="r" rtl="0">
              <a:buNone/>
              <a:defRPr sz="1300">
                <a:solidFill>
                  <a:srgbClr val="4B2E83"/>
                </a:solidFill>
                <a:latin typeface="Encode Sans Black"/>
                <a:ea typeface="Encode Sans Black"/>
                <a:cs typeface="Encode Sans Black"/>
                <a:sym typeface="Encode Sans Black"/>
              </a:defRPr>
            </a:lvl2pPr>
            <a:lvl3pPr lvl="2" algn="r" rtl="0">
              <a:buNone/>
              <a:defRPr sz="1300">
                <a:solidFill>
                  <a:srgbClr val="4B2E83"/>
                </a:solidFill>
                <a:latin typeface="Encode Sans Black"/>
                <a:ea typeface="Encode Sans Black"/>
                <a:cs typeface="Encode Sans Black"/>
                <a:sym typeface="Encode Sans Black"/>
              </a:defRPr>
            </a:lvl3pPr>
            <a:lvl4pPr lvl="3" algn="r" rtl="0">
              <a:buNone/>
              <a:defRPr sz="1300">
                <a:solidFill>
                  <a:srgbClr val="4B2E83"/>
                </a:solidFill>
                <a:latin typeface="Encode Sans Black"/>
                <a:ea typeface="Encode Sans Black"/>
                <a:cs typeface="Encode Sans Black"/>
                <a:sym typeface="Encode Sans Black"/>
              </a:defRPr>
            </a:lvl4pPr>
            <a:lvl5pPr lvl="4" algn="r" rtl="0">
              <a:buNone/>
              <a:defRPr sz="1300">
                <a:solidFill>
                  <a:srgbClr val="4B2E83"/>
                </a:solidFill>
                <a:latin typeface="Encode Sans Black"/>
                <a:ea typeface="Encode Sans Black"/>
                <a:cs typeface="Encode Sans Black"/>
                <a:sym typeface="Encode Sans Black"/>
              </a:defRPr>
            </a:lvl5pPr>
            <a:lvl6pPr lvl="5" algn="r" rtl="0">
              <a:buNone/>
              <a:defRPr sz="1300">
                <a:solidFill>
                  <a:srgbClr val="4B2E83"/>
                </a:solidFill>
                <a:latin typeface="Encode Sans Black"/>
                <a:ea typeface="Encode Sans Black"/>
                <a:cs typeface="Encode Sans Black"/>
                <a:sym typeface="Encode Sans Black"/>
              </a:defRPr>
            </a:lvl6pPr>
            <a:lvl7pPr lvl="6" algn="r" rtl="0">
              <a:buNone/>
              <a:defRPr sz="1300">
                <a:solidFill>
                  <a:srgbClr val="4B2E83"/>
                </a:solidFill>
                <a:latin typeface="Encode Sans Black"/>
                <a:ea typeface="Encode Sans Black"/>
                <a:cs typeface="Encode Sans Black"/>
                <a:sym typeface="Encode Sans Black"/>
              </a:defRPr>
            </a:lvl7pPr>
            <a:lvl8pPr lvl="7" algn="r" rtl="0">
              <a:buNone/>
              <a:defRPr sz="1300">
                <a:solidFill>
                  <a:srgbClr val="4B2E83"/>
                </a:solidFill>
                <a:latin typeface="Encode Sans Black"/>
                <a:ea typeface="Encode Sans Black"/>
                <a:cs typeface="Encode Sans Black"/>
                <a:sym typeface="Encode Sans Black"/>
              </a:defRPr>
            </a:lvl8pPr>
            <a:lvl9pPr lvl="8" algn="r" rtl="0">
              <a:buNone/>
              <a:defRPr sz="1300">
                <a:solidFill>
                  <a:srgbClr val="4B2E83"/>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_Content Slide 2">
  <p:cSld name="White_Content Slide 2">
    <p:spTree>
      <p:nvGrpSpPr>
        <p:cNvPr id="1" name="Shape 125"/>
        <p:cNvGrpSpPr/>
        <p:nvPr/>
      </p:nvGrpSpPr>
      <p:grpSpPr>
        <a:xfrm>
          <a:off x="0" y="0"/>
          <a:ext cx="0" cy="0"/>
          <a:chOff x="0" y="0"/>
          <a:chExt cx="0" cy="0"/>
        </a:xfrm>
      </p:grpSpPr>
      <p:pic>
        <p:nvPicPr>
          <p:cNvPr id="126" name="Google Shape;126;p29" descr="A black and white photo of a building&#10;&#10;Description automatically generated"/>
          <p:cNvPicPr preferRelativeResize="0"/>
          <p:nvPr/>
        </p:nvPicPr>
        <p:blipFill rotWithShape="1">
          <a:blip r:embed="rId2">
            <a:alphaModFix/>
          </a:blip>
          <a:srcRect t="15739"/>
          <a:stretch/>
        </p:blipFill>
        <p:spPr>
          <a:xfrm>
            <a:off x="0" y="0"/>
            <a:ext cx="9156792" cy="6858000"/>
          </a:xfrm>
          <a:prstGeom prst="rect">
            <a:avLst/>
          </a:prstGeom>
          <a:noFill/>
          <a:ln>
            <a:noFill/>
          </a:ln>
        </p:spPr>
      </p:pic>
      <p:sp>
        <p:nvSpPr>
          <p:cNvPr id="127" name="Google Shape;127;p29"/>
          <p:cNvSpPr/>
          <p:nvPr/>
        </p:nvSpPr>
        <p:spPr>
          <a:xfrm>
            <a:off x="0" y="1"/>
            <a:ext cx="9156900" cy="6858000"/>
          </a:xfrm>
          <a:prstGeom prst="rect">
            <a:avLst/>
          </a:prstGeom>
          <a:solidFill>
            <a:schemeClr val="lt2">
              <a:alpha val="75690"/>
            </a:schemeClr>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Calibri"/>
              <a:ea typeface="Calibri"/>
              <a:cs typeface="Calibri"/>
              <a:sym typeface="Calibri"/>
            </a:endParaRPr>
          </a:p>
        </p:txBody>
      </p:sp>
      <p:pic>
        <p:nvPicPr>
          <p:cNvPr id="128" name="Google Shape;128;p29"/>
          <p:cNvPicPr preferRelativeResize="0"/>
          <p:nvPr/>
        </p:nvPicPr>
        <p:blipFill rotWithShape="1">
          <a:blip r:embed="rId3">
            <a:alphaModFix/>
          </a:blip>
          <a:srcRect/>
          <a:stretch/>
        </p:blipFill>
        <p:spPr>
          <a:xfrm>
            <a:off x="549032" y="1155493"/>
            <a:ext cx="1103785" cy="96362"/>
          </a:xfrm>
          <a:prstGeom prst="rect">
            <a:avLst/>
          </a:prstGeom>
          <a:noFill/>
          <a:ln>
            <a:noFill/>
          </a:ln>
        </p:spPr>
      </p:pic>
      <p:sp>
        <p:nvSpPr>
          <p:cNvPr id="129" name="Google Shape;129;p29"/>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0" name="Google Shape;130;p29"/>
          <p:cNvSpPr txBox="1">
            <a:spLocks noGrp="1"/>
          </p:cNvSpPr>
          <p:nvPr>
            <p:ph type="body" idx="1"/>
          </p:nvPr>
        </p:nvSpPr>
        <p:spPr>
          <a:xfrm>
            <a:off x="447922"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00" marR="0" lvl="1" indent="-228600" algn="l" rtl="0">
              <a:spcBef>
                <a:spcPts val="747"/>
              </a:spcBef>
              <a:spcAft>
                <a:spcPts val="0"/>
              </a:spcAft>
              <a:buClr>
                <a:srgbClr val="E8D3A2"/>
              </a:buClr>
              <a:buSzPts val="3733"/>
              <a:buFont typeface="Arial"/>
              <a:buNone/>
              <a:defRPr sz="3733"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pic>
        <p:nvPicPr>
          <p:cNvPr id="131" name="Google Shape;131;p29" descr="A close up of a logo&#10;&#10;Description automatically generated"/>
          <p:cNvPicPr preferRelativeResize="0"/>
          <p:nvPr/>
        </p:nvPicPr>
        <p:blipFill rotWithShape="1">
          <a:blip r:embed="rId4">
            <a:alphaModFix/>
          </a:blip>
          <a:srcRect/>
          <a:stretch/>
        </p:blipFill>
        <p:spPr>
          <a:xfrm>
            <a:off x="7003018" y="6316985"/>
            <a:ext cx="1642021" cy="213508"/>
          </a:xfrm>
          <a:prstGeom prst="rect">
            <a:avLst/>
          </a:prstGeom>
          <a:noFill/>
          <a:ln>
            <a:noFill/>
          </a:ln>
        </p:spPr>
      </p:pic>
      <p:sp>
        <p:nvSpPr>
          <p:cNvPr id="132" name="Google Shape;132;p29"/>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a:ea typeface="Open Sans"/>
                <a:cs typeface="Open Sans"/>
                <a:sym typeface="Open Sans"/>
              </a:defRPr>
            </a:lvl1pPr>
            <a:lvl2pPr marL="914400" marR="0" lvl="1" indent="-397891" algn="l" rtl="0">
              <a:spcBef>
                <a:spcPts val="533"/>
              </a:spcBef>
              <a:spcAft>
                <a:spcPts val="0"/>
              </a:spcAft>
              <a:buClr>
                <a:schemeClr val="dk2"/>
              </a:buClr>
              <a:buSzPts val="2666"/>
              <a:buFont typeface="Arial"/>
              <a:buChar char="–"/>
              <a:defRPr sz="2666" b="0" i="0" u="none" strike="noStrike" cap="none">
                <a:solidFill>
                  <a:schemeClr val="dk2"/>
                </a:solidFill>
                <a:latin typeface="Open Sans"/>
                <a:ea typeface="Open Sans"/>
                <a:cs typeface="Open Sans"/>
                <a:sym typeface="Open Sans"/>
              </a:defRPr>
            </a:lvl2pPr>
            <a:lvl3pPr marL="1371600" marR="0" lvl="2" indent="-381000" algn="l" rtl="0">
              <a:spcBef>
                <a:spcPts val="480"/>
              </a:spcBef>
              <a:spcAft>
                <a:spcPts val="0"/>
              </a:spcAft>
              <a:buClr>
                <a:schemeClr val="dk2"/>
              </a:buClr>
              <a:buSzPts val="2400"/>
              <a:buFont typeface="Merriweather Sans"/>
              <a:buChar char="&gt;"/>
              <a:defRPr sz="2400" b="0" i="0" u="none" strike="noStrike" cap="none">
                <a:solidFill>
                  <a:schemeClr val="dk2"/>
                </a:solidFill>
                <a:latin typeface="Open Sans"/>
                <a:ea typeface="Open Sans"/>
                <a:cs typeface="Open Sans"/>
                <a:sym typeface="Open Sans"/>
              </a:defRPr>
            </a:lvl3pPr>
            <a:lvl4pPr marL="1828800" marR="0" lvl="3" indent="-364108" algn="l" rtl="0">
              <a:spcBef>
                <a:spcPts val="427"/>
              </a:spcBef>
              <a:spcAft>
                <a:spcPts val="0"/>
              </a:spcAft>
              <a:buClr>
                <a:schemeClr val="dk2"/>
              </a:buClr>
              <a:buSzPts val="2134"/>
              <a:buFont typeface="Arial"/>
              <a:buChar char="–"/>
              <a:defRPr sz="2134" b="0" i="0" u="none" strike="noStrike" cap="none">
                <a:solidFill>
                  <a:schemeClr val="dk2"/>
                </a:solidFill>
                <a:latin typeface="Open Sans"/>
                <a:ea typeface="Open Sans"/>
                <a:cs typeface="Open Sans"/>
                <a:sym typeface="Open Sans"/>
              </a:defRPr>
            </a:lvl4pPr>
            <a:lvl5pPr marL="2286000" marR="0" lvl="4" indent="-347154" algn="l" rtl="0">
              <a:spcBef>
                <a:spcPts val="373"/>
              </a:spcBef>
              <a:spcAft>
                <a:spcPts val="0"/>
              </a:spcAft>
              <a:buClr>
                <a:schemeClr val="dk2"/>
              </a:buClr>
              <a:buSzPts val="1867"/>
              <a:buFont typeface="Merriweather Sans"/>
              <a:buChar char="&gt;"/>
              <a:defRPr sz="1867" b="0" i="0" u="none" strike="noStrike" cap="none">
                <a:solidFill>
                  <a:schemeClr val="dk2"/>
                </a:solidFill>
                <a:latin typeface="Open Sans"/>
                <a:ea typeface="Open Sans"/>
                <a:cs typeface="Open Sans"/>
                <a:sym typeface="Open Sans"/>
              </a:defRPr>
            </a:lvl5pPr>
            <a:lvl6pPr marL="2743200" marR="0" lvl="5"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6pPr>
            <a:lvl7pPr marL="3200400" marR="0" lvl="6"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33" name="Google Shape;133;p29"/>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600">
                <a:solidFill>
                  <a:srgbClr val="33006F"/>
                </a:solidFill>
                <a:latin typeface="Calibri"/>
                <a:ea typeface="Calibri"/>
                <a:cs typeface="Calibri"/>
                <a:sym typeface="Calibri"/>
              </a:defRPr>
            </a:lvl1pPr>
            <a:lvl2pPr marL="0" lvl="1" indent="0" algn="l" rtl="0">
              <a:spcBef>
                <a:spcPts val="0"/>
              </a:spcBef>
              <a:buNone/>
              <a:defRPr sz="1600">
                <a:solidFill>
                  <a:srgbClr val="33006F"/>
                </a:solidFill>
                <a:latin typeface="Calibri"/>
                <a:ea typeface="Calibri"/>
                <a:cs typeface="Calibri"/>
                <a:sym typeface="Calibri"/>
              </a:defRPr>
            </a:lvl2pPr>
            <a:lvl3pPr marL="0" lvl="2" indent="0" algn="l" rtl="0">
              <a:spcBef>
                <a:spcPts val="0"/>
              </a:spcBef>
              <a:buNone/>
              <a:defRPr sz="1600">
                <a:solidFill>
                  <a:srgbClr val="33006F"/>
                </a:solidFill>
                <a:latin typeface="Calibri"/>
                <a:ea typeface="Calibri"/>
                <a:cs typeface="Calibri"/>
                <a:sym typeface="Calibri"/>
              </a:defRPr>
            </a:lvl3pPr>
            <a:lvl4pPr marL="0" lvl="3" indent="0" algn="l" rtl="0">
              <a:spcBef>
                <a:spcPts val="0"/>
              </a:spcBef>
              <a:buNone/>
              <a:defRPr sz="1600">
                <a:solidFill>
                  <a:srgbClr val="33006F"/>
                </a:solidFill>
                <a:latin typeface="Calibri"/>
                <a:ea typeface="Calibri"/>
                <a:cs typeface="Calibri"/>
                <a:sym typeface="Calibri"/>
              </a:defRPr>
            </a:lvl4pPr>
            <a:lvl5pPr marL="0" lvl="4" indent="0" algn="l" rtl="0">
              <a:spcBef>
                <a:spcPts val="0"/>
              </a:spcBef>
              <a:buNone/>
              <a:defRPr sz="1600">
                <a:solidFill>
                  <a:srgbClr val="33006F"/>
                </a:solidFill>
                <a:latin typeface="Calibri"/>
                <a:ea typeface="Calibri"/>
                <a:cs typeface="Calibri"/>
                <a:sym typeface="Calibri"/>
              </a:defRPr>
            </a:lvl5pPr>
            <a:lvl6pPr marL="0" lvl="5" indent="0" algn="l" rtl="0">
              <a:spcBef>
                <a:spcPts val="0"/>
              </a:spcBef>
              <a:buNone/>
              <a:defRPr sz="1600">
                <a:solidFill>
                  <a:srgbClr val="33006F"/>
                </a:solidFill>
                <a:latin typeface="Calibri"/>
                <a:ea typeface="Calibri"/>
                <a:cs typeface="Calibri"/>
                <a:sym typeface="Calibri"/>
              </a:defRPr>
            </a:lvl6pPr>
            <a:lvl7pPr marL="0" lvl="6" indent="0" algn="l" rtl="0">
              <a:spcBef>
                <a:spcPts val="0"/>
              </a:spcBef>
              <a:buNone/>
              <a:defRPr sz="1600">
                <a:solidFill>
                  <a:srgbClr val="33006F"/>
                </a:solidFill>
                <a:latin typeface="Calibri"/>
                <a:ea typeface="Calibri"/>
                <a:cs typeface="Calibri"/>
                <a:sym typeface="Calibri"/>
              </a:defRPr>
            </a:lvl7pPr>
            <a:lvl8pPr marL="0" lvl="7" indent="0" algn="l" rtl="0">
              <a:spcBef>
                <a:spcPts val="0"/>
              </a:spcBef>
              <a:buNone/>
              <a:defRPr sz="1600">
                <a:solidFill>
                  <a:srgbClr val="33006F"/>
                </a:solidFill>
                <a:latin typeface="Calibri"/>
                <a:ea typeface="Calibri"/>
                <a:cs typeface="Calibri"/>
                <a:sym typeface="Calibri"/>
              </a:defRPr>
            </a:lvl8pPr>
            <a:lvl9pPr marL="0" lvl="8" indent="0" algn="l" rtl="0">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134"/>
        <p:cNvGrpSpPr/>
        <p:nvPr/>
      </p:nvGrpSpPr>
      <p:grpSpPr>
        <a:xfrm>
          <a:off x="0" y="0"/>
          <a:ext cx="0" cy="0"/>
          <a:chOff x="0" y="0"/>
          <a:chExt cx="0" cy="0"/>
        </a:xfrm>
      </p:grpSpPr>
      <p:pic>
        <p:nvPicPr>
          <p:cNvPr id="135" name="Google Shape;135;p30"/>
          <p:cNvPicPr preferRelativeResize="0"/>
          <p:nvPr/>
        </p:nvPicPr>
        <p:blipFill rotWithShape="1">
          <a:blip r:embed="rId2">
            <a:alphaModFix/>
          </a:blip>
          <a:srcRect/>
          <a:stretch/>
        </p:blipFill>
        <p:spPr>
          <a:xfrm>
            <a:off x="549032" y="1155493"/>
            <a:ext cx="1103785" cy="96362"/>
          </a:xfrm>
          <a:prstGeom prst="rect">
            <a:avLst/>
          </a:prstGeom>
          <a:noFill/>
          <a:ln>
            <a:noFill/>
          </a:ln>
        </p:spPr>
      </p:pic>
      <p:sp>
        <p:nvSpPr>
          <p:cNvPr id="136" name="Google Shape;136;p30"/>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7" name="Google Shape;137;p30"/>
          <p:cNvSpPr txBox="1">
            <a:spLocks noGrp="1"/>
          </p:cNvSpPr>
          <p:nvPr>
            <p:ph type="body" idx="1"/>
          </p:nvPr>
        </p:nvSpPr>
        <p:spPr>
          <a:xfrm>
            <a:off x="447922"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00" marR="0" lvl="1" indent="-228600" algn="l" rtl="0">
              <a:spcBef>
                <a:spcPts val="747"/>
              </a:spcBef>
              <a:spcAft>
                <a:spcPts val="0"/>
              </a:spcAft>
              <a:buClr>
                <a:srgbClr val="E8D3A2"/>
              </a:buClr>
              <a:buSzPts val="3733"/>
              <a:buFont typeface="Arial"/>
              <a:buNone/>
              <a:defRPr sz="3733"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pic>
        <p:nvPicPr>
          <p:cNvPr id="138" name="Google Shape;138;p30" descr="A close up of a logo&#10;&#10;Description automatically generated"/>
          <p:cNvPicPr preferRelativeResize="0"/>
          <p:nvPr/>
        </p:nvPicPr>
        <p:blipFill rotWithShape="1">
          <a:blip r:embed="rId3">
            <a:alphaModFix/>
          </a:blip>
          <a:srcRect/>
          <a:stretch/>
        </p:blipFill>
        <p:spPr>
          <a:xfrm>
            <a:off x="7003018" y="6316985"/>
            <a:ext cx="1642021" cy="213508"/>
          </a:xfrm>
          <a:prstGeom prst="rect">
            <a:avLst/>
          </a:prstGeom>
          <a:noFill/>
          <a:ln>
            <a:noFill/>
          </a:ln>
        </p:spPr>
      </p:pic>
      <p:sp>
        <p:nvSpPr>
          <p:cNvPr id="139" name="Google Shape;139;p30"/>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600">
                <a:solidFill>
                  <a:srgbClr val="33006F"/>
                </a:solidFill>
                <a:latin typeface="Calibri"/>
                <a:ea typeface="Calibri"/>
                <a:cs typeface="Calibri"/>
                <a:sym typeface="Calibri"/>
              </a:defRPr>
            </a:lvl1pPr>
            <a:lvl2pPr marL="0" lvl="1" indent="0" algn="l" rtl="0">
              <a:spcBef>
                <a:spcPts val="0"/>
              </a:spcBef>
              <a:buNone/>
              <a:defRPr sz="1600">
                <a:solidFill>
                  <a:srgbClr val="33006F"/>
                </a:solidFill>
                <a:latin typeface="Calibri"/>
                <a:ea typeface="Calibri"/>
                <a:cs typeface="Calibri"/>
                <a:sym typeface="Calibri"/>
              </a:defRPr>
            </a:lvl2pPr>
            <a:lvl3pPr marL="0" lvl="2" indent="0" algn="l" rtl="0">
              <a:spcBef>
                <a:spcPts val="0"/>
              </a:spcBef>
              <a:buNone/>
              <a:defRPr sz="1600">
                <a:solidFill>
                  <a:srgbClr val="33006F"/>
                </a:solidFill>
                <a:latin typeface="Calibri"/>
                <a:ea typeface="Calibri"/>
                <a:cs typeface="Calibri"/>
                <a:sym typeface="Calibri"/>
              </a:defRPr>
            </a:lvl3pPr>
            <a:lvl4pPr marL="0" lvl="3" indent="0" algn="l" rtl="0">
              <a:spcBef>
                <a:spcPts val="0"/>
              </a:spcBef>
              <a:buNone/>
              <a:defRPr sz="1600">
                <a:solidFill>
                  <a:srgbClr val="33006F"/>
                </a:solidFill>
                <a:latin typeface="Calibri"/>
                <a:ea typeface="Calibri"/>
                <a:cs typeface="Calibri"/>
                <a:sym typeface="Calibri"/>
              </a:defRPr>
            </a:lvl4pPr>
            <a:lvl5pPr marL="0" lvl="4" indent="0" algn="l" rtl="0">
              <a:spcBef>
                <a:spcPts val="0"/>
              </a:spcBef>
              <a:buNone/>
              <a:defRPr sz="1600">
                <a:solidFill>
                  <a:srgbClr val="33006F"/>
                </a:solidFill>
                <a:latin typeface="Calibri"/>
                <a:ea typeface="Calibri"/>
                <a:cs typeface="Calibri"/>
                <a:sym typeface="Calibri"/>
              </a:defRPr>
            </a:lvl5pPr>
            <a:lvl6pPr marL="0" lvl="5" indent="0" algn="l" rtl="0">
              <a:spcBef>
                <a:spcPts val="0"/>
              </a:spcBef>
              <a:buNone/>
              <a:defRPr sz="1600">
                <a:solidFill>
                  <a:srgbClr val="33006F"/>
                </a:solidFill>
                <a:latin typeface="Calibri"/>
                <a:ea typeface="Calibri"/>
                <a:cs typeface="Calibri"/>
                <a:sym typeface="Calibri"/>
              </a:defRPr>
            </a:lvl6pPr>
            <a:lvl7pPr marL="0" lvl="6" indent="0" algn="l" rtl="0">
              <a:spcBef>
                <a:spcPts val="0"/>
              </a:spcBef>
              <a:buNone/>
              <a:defRPr sz="1600">
                <a:solidFill>
                  <a:srgbClr val="33006F"/>
                </a:solidFill>
                <a:latin typeface="Calibri"/>
                <a:ea typeface="Calibri"/>
                <a:cs typeface="Calibri"/>
                <a:sym typeface="Calibri"/>
              </a:defRPr>
            </a:lvl7pPr>
            <a:lvl8pPr marL="0" lvl="7" indent="0" algn="l" rtl="0">
              <a:spcBef>
                <a:spcPts val="0"/>
              </a:spcBef>
              <a:buNone/>
              <a:defRPr sz="1600">
                <a:solidFill>
                  <a:srgbClr val="33006F"/>
                </a:solidFill>
                <a:latin typeface="Calibri"/>
                <a:ea typeface="Calibri"/>
                <a:cs typeface="Calibri"/>
                <a:sym typeface="Calibri"/>
              </a:defRPr>
            </a:lvl8pPr>
            <a:lvl9pPr marL="0" lvl="8" indent="0" algn="l" rtl="0">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140" name="Google Shape;140;p30"/>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a:ea typeface="Open Sans"/>
                <a:cs typeface="Open Sans"/>
                <a:sym typeface="Open Sans"/>
              </a:defRPr>
            </a:lvl1pPr>
            <a:lvl2pPr marL="914400" marR="0" lvl="1" indent="-397891" algn="l" rtl="0">
              <a:spcBef>
                <a:spcPts val="533"/>
              </a:spcBef>
              <a:spcAft>
                <a:spcPts val="0"/>
              </a:spcAft>
              <a:buClr>
                <a:schemeClr val="dk2"/>
              </a:buClr>
              <a:buSzPts val="2666"/>
              <a:buFont typeface="Arial"/>
              <a:buChar char="–"/>
              <a:defRPr sz="2666" b="0" i="0" u="none" strike="noStrike" cap="none">
                <a:solidFill>
                  <a:schemeClr val="dk2"/>
                </a:solidFill>
                <a:latin typeface="Open Sans"/>
                <a:ea typeface="Open Sans"/>
                <a:cs typeface="Open Sans"/>
                <a:sym typeface="Open Sans"/>
              </a:defRPr>
            </a:lvl2pPr>
            <a:lvl3pPr marL="1371600" marR="0" lvl="2" indent="-381000" algn="l" rtl="0">
              <a:spcBef>
                <a:spcPts val="480"/>
              </a:spcBef>
              <a:spcAft>
                <a:spcPts val="0"/>
              </a:spcAft>
              <a:buClr>
                <a:schemeClr val="dk2"/>
              </a:buClr>
              <a:buSzPts val="2400"/>
              <a:buFont typeface="Merriweather Sans"/>
              <a:buChar char="&gt;"/>
              <a:defRPr sz="2400" b="0" i="0" u="none" strike="noStrike" cap="none">
                <a:solidFill>
                  <a:schemeClr val="dk2"/>
                </a:solidFill>
                <a:latin typeface="Open Sans"/>
                <a:ea typeface="Open Sans"/>
                <a:cs typeface="Open Sans"/>
                <a:sym typeface="Open Sans"/>
              </a:defRPr>
            </a:lvl3pPr>
            <a:lvl4pPr marL="1828800" marR="0" lvl="3" indent="-364108" algn="l" rtl="0">
              <a:spcBef>
                <a:spcPts val="427"/>
              </a:spcBef>
              <a:spcAft>
                <a:spcPts val="0"/>
              </a:spcAft>
              <a:buClr>
                <a:schemeClr val="dk2"/>
              </a:buClr>
              <a:buSzPts val="2134"/>
              <a:buFont typeface="Arial"/>
              <a:buChar char="–"/>
              <a:defRPr sz="2134" b="0" i="0" u="none" strike="noStrike" cap="none">
                <a:solidFill>
                  <a:schemeClr val="dk2"/>
                </a:solidFill>
                <a:latin typeface="Open Sans"/>
                <a:ea typeface="Open Sans"/>
                <a:cs typeface="Open Sans"/>
                <a:sym typeface="Open Sans"/>
              </a:defRPr>
            </a:lvl4pPr>
            <a:lvl5pPr marL="2286000" marR="0" lvl="4" indent="-347154" algn="l" rtl="0">
              <a:spcBef>
                <a:spcPts val="373"/>
              </a:spcBef>
              <a:spcAft>
                <a:spcPts val="0"/>
              </a:spcAft>
              <a:buClr>
                <a:schemeClr val="dk2"/>
              </a:buClr>
              <a:buSzPts val="1867"/>
              <a:buFont typeface="Merriweather Sans"/>
              <a:buChar char="&gt;"/>
              <a:defRPr sz="1867" b="0" i="0" u="none" strike="noStrike" cap="none">
                <a:solidFill>
                  <a:schemeClr val="dk2"/>
                </a:solidFill>
                <a:latin typeface="Open Sans"/>
                <a:ea typeface="Open Sans"/>
                <a:cs typeface="Open Sans"/>
                <a:sym typeface="Open Sans"/>
              </a:defRPr>
            </a:lvl5pPr>
            <a:lvl6pPr marL="2743200" marR="0" lvl="5"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6pPr>
            <a:lvl7pPr marL="3200400" marR="0" lvl="6"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141"/>
        <p:cNvGrpSpPr/>
        <p:nvPr/>
      </p:nvGrpSpPr>
      <p:grpSpPr>
        <a:xfrm>
          <a:off x="0" y="0"/>
          <a:ext cx="0" cy="0"/>
          <a:chOff x="0" y="0"/>
          <a:chExt cx="0" cy="0"/>
        </a:xfrm>
      </p:grpSpPr>
      <p:pic>
        <p:nvPicPr>
          <p:cNvPr id="142" name="Google Shape;142;p31"/>
          <p:cNvPicPr preferRelativeResize="0"/>
          <p:nvPr/>
        </p:nvPicPr>
        <p:blipFill rotWithShape="1">
          <a:blip r:embed="rId2">
            <a:alphaModFix/>
          </a:blip>
          <a:srcRect/>
          <a:stretch/>
        </p:blipFill>
        <p:spPr>
          <a:xfrm>
            <a:off x="549032" y="1155493"/>
            <a:ext cx="1103785" cy="96362"/>
          </a:xfrm>
          <a:prstGeom prst="rect">
            <a:avLst/>
          </a:prstGeom>
          <a:noFill/>
          <a:ln>
            <a:noFill/>
          </a:ln>
        </p:spPr>
      </p:pic>
      <p:sp>
        <p:nvSpPr>
          <p:cNvPr id="143" name="Google Shape;143;p31"/>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44" name="Google Shape;144;p31" descr="A close up of a logo&#10;&#10;Description automatically generated"/>
          <p:cNvPicPr preferRelativeResize="0"/>
          <p:nvPr/>
        </p:nvPicPr>
        <p:blipFill rotWithShape="1">
          <a:blip r:embed="rId3">
            <a:alphaModFix/>
          </a:blip>
          <a:srcRect/>
          <a:stretch/>
        </p:blipFill>
        <p:spPr>
          <a:xfrm>
            <a:off x="7003018" y="6316985"/>
            <a:ext cx="1642021" cy="213508"/>
          </a:xfrm>
          <a:prstGeom prst="rect">
            <a:avLst/>
          </a:prstGeom>
          <a:noFill/>
          <a:ln>
            <a:noFill/>
          </a:ln>
        </p:spPr>
      </p:pic>
      <p:sp>
        <p:nvSpPr>
          <p:cNvPr id="145" name="Google Shape;145;p31"/>
          <p:cNvSpPr>
            <a:spLocks noGrp="1"/>
          </p:cNvSpPr>
          <p:nvPr>
            <p:ph type="chart" idx="2"/>
          </p:nvPr>
        </p:nvSpPr>
        <p:spPr>
          <a:xfrm>
            <a:off x="460375" y="1450425"/>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1" u="none" strike="noStrike" cap="none">
                <a:solidFill>
                  <a:schemeClr val="dk1"/>
                </a:solidFill>
                <a:latin typeface="Open Sans Light"/>
                <a:ea typeface="Open Sans Light"/>
                <a:cs typeface="Open Sans Light"/>
                <a:sym typeface="Open Sans Light"/>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46" name="Google Shape;146;p31"/>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sz="1600">
                <a:solidFill>
                  <a:srgbClr val="33006F"/>
                </a:solidFill>
                <a:latin typeface="Calibri"/>
                <a:ea typeface="Calibri"/>
                <a:cs typeface="Calibri"/>
                <a:sym typeface="Calibri"/>
              </a:defRPr>
            </a:lvl1pPr>
            <a:lvl2pPr marL="0" lvl="1" indent="0" algn="l" rtl="0">
              <a:spcBef>
                <a:spcPts val="0"/>
              </a:spcBef>
              <a:buNone/>
              <a:defRPr sz="1600">
                <a:solidFill>
                  <a:srgbClr val="33006F"/>
                </a:solidFill>
                <a:latin typeface="Calibri"/>
                <a:ea typeface="Calibri"/>
                <a:cs typeface="Calibri"/>
                <a:sym typeface="Calibri"/>
              </a:defRPr>
            </a:lvl2pPr>
            <a:lvl3pPr marL="0" lvl="2" indent="0" algn="l" rtl="0">
              <a:spcBef>
                <a:spcPts val="0"/>
              </a:spcBef>
              <a:buNone/>
              <a:defRPr sz="1600">
                <a:solidFill>
                  <a:srgbClr val="33006F"/>
                </a:solidFill>
                <a:latin typeface="Calibri"/>
                <a:ea typeface="Calibri"/>
                <a:cs typeface="Calibri"/>
                <a:sym typeface="Calibri"/>
              </a:defRPr>
            </a:lvl3pPr>
            <a:lvl4pPr marL="0" lvl="3" indent="0" algn="l" rtl="0">
              <a:spcBef>
                <a:spcPts val="0"/>
              </a:spcBef>
              <a:buNone/>
              <a:defRPr sz="1600">
                <a:solidFill>
                  <a:srgbClr val="33006F"/>
                </a:solidFill>
                <a:latin typeface="Calibri"/>
                <a:ea typeface="Calibri"/>
                <a:cs typeface="Calibri"/>
                <a:sym typeface="Calibri"/>
              </a:defRPr>
            </a:lvl4pPr>
            <a:lvl5pPr marL="0" lvl="4" indent="0" algn="l" rtl="0">
              <a:spcBef>
                <a:spcPts val="0"/>
              </a:spcBef>
              <a:buNone/>
              <a:defRPr sz="1600">
                <a:solidFill>
                  <a:srgbClr val="33006F"/>
                </a:solidFill>
                <a:latin typeface="Calibri"/>
                <a:ea typeface="Calibri"/>
                <a:cs typeface="Calibri"/>
                <a:sym typeface="Calibri"/>
              </a:defRPr>
            </a:lvl5pPr>
            <a:lvl6pPr marL="0" lvl="5" indent="0" algn="l" rtl="0">
              <a:spcBef>
                <a:spcPts val="0"/>
              </a:spcBef>
              <a:buNone/>
              <a:defRPr sz="1600">
                <a:solidFill>
                  <a:srgbClr val="33006F"/>
                </a:solidFill>
                <a:latin typeface="Calibri"/>
                <a:ea typeface="Calibri"/>
                <a:cs typeface="Calibri"/>
                <a:sym typeface="Calibri"/>
              </a:defRPr>
            </a:lvl6pPr>
            <a:lvl7pPr marL="0" lvl="6" indent="0" algn="l" rtl="0">
              <a:spcBef>
                <a:spcPts val="0"/>
              </a:spcBef>
              <a:buNone/>
              <a:defRPr sz="1600">
                <a:solidFill>
                  <a:srgbClr val="33006F"/>
                </a:solidFill>
                <a:latin typeface="Calibri"/>
                <a:ea typeface="Calibri"/>
                <a:cs typeface="Calibri"/>
                <a:sym typeface="Calibri"/>
              </a:defRPr>
            </a:lvl7pPr>
            <a:lvl8pPr marL="0" lvl="7" indent="0" algn="l" rtl="0">
              <a:spcBef>
                <a:spcPts val="0"/>
              </a:spcBef>
              <a:buNone/>
              <a:defRPr sz="1600">
                <a:solidFill>
                  <a:srgbClr val="33006F"/>
                </a:solidFill>
                <a:latin typeface="Calibri"/>
                <a:ea typeface="Calibri"/>
                <a:cs typeface="Calibri"/>
                <a:sym typeface="Calibri"/>
              </a:defRPr>
            </a:lvl8pPr>
            <a:lvl9pPr marL="0" lvl="8" indent="0" algn="l" rtl="0">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
  <p:cSld name="Title and Content ">
    <p:spTree>
      <p:nvGrpSpPr>
        <p:cNvPr id="1" name="Shape 147"/>
        <p:cNvGrpSpPr/>
        <p:nvPr/>
      </p:nvGrpSpPr>
      <p:grpSpPr>
        <a:xfrm>
          <a:off x="0" y="0"/>
          <a:ext cx="0" cy="0"/>
          <a:chOff x="0" y="0"/>
          <a:chExt cx="0" cy="0"/>
        </a:xfrm>
      </p:grpSpPr>
      <p:sp>
        <p:nvSpPr>
          <p:cNvPr id="148" name="Google Shape;148;p32"/>
          <p:cNvSpPr txBox="1">
            <a:spLocks noGrp="1"/>
          </p:cNvSpPr>
          <p:nvPr>
            <p:ph type="body" idx="1"/>
          </p:nvPr>
        </p:nvSpPr>
        <p:spPr>
          <a:xfrm>
            <a:off x="315686" y="1422863"/>
            <a:ext cx="8551800" cy="5000700"/>
          </a:xfrm>
          <a:prstGeom prst="rect">
            <a:avLst/>
          </a:prstGeom>
          <a:noFill/>
          <a:ln>
            <a:noFill/>
          </a:ln>
        </p:spPr>
        <p:txBody>
          <a:bodyPr spcFirstLastPara="1" wrap="square" lIns="68575" tIns="68575" rIns="68575" bIns="68575" anchor="t" anchorCtr="0">
            <a:noAutofit/>
          </a:bodyPr>
          <a:lstStyle>
            <a:lvl1pPr marL="457200" marR="0" lvl="0" indent="-397891" algn="l" rtl="0">
              <a:spcBef>
                <a:spcPts val="800"/>
              </a:spcBef>
              <a:spcAft>
                <a:spcPts val="0"/>
              </a:spcAft>
              <a:buClr>
                <a:schemeClr val="lt2"/>
              </a:buClr>
              <a:buSzPts val="2666"/>
              <a:buFont typeface="Arial"/>
              <a:buChar char="•"/>
              <a:defRPr sz="2666" b="0" i="0" u="none" strike="noStrike" cap="none">
                <a:solidFill>
                  <a:schemeClr val="dk1"/>
                </a:solidFill>
                <a:latin typeface="Arial"/>
                <a:ea typeface="Arial"/>
                <a:cs typeface="Arial"/>
                <a:sym typeface="Arial"/>
              </a:defRPr>
            </a:lvl1pPr>
            <a:lvl2pPr marL="914400" marR="0" lvl="1" indent="-364108" algn="l" rtl="0">
              <a:spcBef>
                <a:spcPts val="800"/>
              </a:spcBef>
              <a:spcAft>
                <a:spcPts val="0"/>
              </a:spcAft>
              <a:buClr>
                <a:schemeClr val="lt2"/>
              </a:buClr>
              <a:buSzPts val="2134"/>
              <a:buFont typeface="Arial"/>
              <a:buChar char="‒"/>
              <a:defRPr sz="2134" b="0" i="0" u="none" strike="noStrike" cap="none">
                <a:solidFill>
                  <a:schemeClr val="dk1"/>
                </a:solidFill>
                <a:latin typeface="Arial"/>
                <a:ea typeface="Arial"/>
                <a:cs typeface="Arial"/>
                <a:sym typeface="Arial"/>
              </a:defRPr>
            </a:lvl2pPr>
            <a:lvl3pPr marL="1371600" marR="0" lvl="2" indent="-347154" algn="l" rtl="0">
              <a:spcBef>
                <a:spcPts val="800"/>
              </a:spcBef>
              <a:spcAft>
                <a:spcPts val="0"/>
              </a:spcAft>
              <a:buClr>
                <a:schemeClr val="lt2"/>
              </a:buClr>
              <a:buSzPts val="1867"/>
              <a:buFont typeface="Noto Sans Symbols"/>
              <a:buChar char="▪"/>
              <a:defRPr sz="1867" b="0" i="0" u="none" strike="noStrike" cap="none">
                <a:solidFill>
                  <a:schemeClr val="dk1"/>
                </a:solidFill>
                <a:latin typeface="Arial"/>
                <a:ea typeface="Arial"/>
                <a:cs typeface="Arial"/>
                <a:sym typeface="Arial"/>
              </a:defRPr>
            </a:lvl3pPr>
            <a:lvl4pPr marL="1828800" marR="0" lvl="3" indent="-347154" algn="l" rtl="0">
              <a:spcBef>
                <a:spcPts val="800"/>
              </a:spcBef>
              <a:spcAft>
                <a:spcPts val="0"/>
              </a:spcAft>
              <a:buClr>
                <a:srgbClr val="5D87A1"/>
              </a:buClr>
              <a:buSzPts val="1867"/>
              <a:buFont typeface="Arial"/>
              <a:buChar char="–"/>
              <a:defRPr sz="1867" b="0" i="0" u="none" strike="noStrike" cap="none">
                <a:solidFill>
                  <a:srgbClr val="7F7F7F"/>
                </a:solidFill>
                <a:latin typeface="Arial"/>
                <a:ea typeface="Arial"/>
                <a:cs typeface="Arial"/>
                <a:sym typeface="Arial"/>
              </a:defRPr>
            </a:lvl4pPr>
            <a:lvl5pPr marL="2286000" marR="0" lvl="4" indent="-347154" algn="l" rtl="0">
              <a:spcBef>
                <a:spcPts val="400"/>
              </a:spcBef>
              <a:spcAft>
                <a:spcPts val="0"/>
              </a:spcAft>
              <a:buClr>
                <a:srgbClr val="5D87A1"/>
              </a:buClr>
              <a:buSzPts val="1867"/>
              <a:buFont typeface="Arial"/>
              <a:buChar char="»"/>
              <a:defRPr sz="1867"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 name="Google Shape;149;p32"/>
          <p:cNvSpPr txBox="1">
            <a:spLocks noGrp="1"/>
          </p:cNvSpPr>
          <p:nvPr>
            <p:ph type="title"/>
          </p:nvPr>
        </p:nvSpPr>
        <p:spPr>
          <a:xfrm>
            <a:off x="0" y="-5016"/>
            <a:ext cx="9144000" cy="1154400"/>
          </a:xfrm>
          <a:prstGeom prst="rect">
            <a:avLst/>
          </a:prstGeom>
          <a:solidFill>
            <a:schemeClr val="accent1"/>
          </a:solidFill>
          <a:ln>
            <a:noFill/>
          </a:ln>
        </p:spPr>
        <p:txBody>
          <a:bodyPr spcFirstLastPara="1" wrap="square" lIns="68575" tIns="68575" rIns="68575" bIns="68575" anchor="ctr" anchorCtr="0">
            <a:noAutofit/>
          </a:bodyPr>
          <a:lstStyle>
            <a:lvl1pPr marR="0" lvl="0" algn="ctr" rtl="0">
              <a:spcBef>
                <a:spcPts val="0"/>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1pPr>
            <a:lvl2pPr lvl="1"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2pPr>
            <a:lvl3pPr lvl="2"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3pPr>
            <a:lvl4pPr lvl="3"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4pPr>
            <a:lvl5pPr lvl="4"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5pPr>
            <a:lvl6pPr lvl="5"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6pPr>
            <a:lvl7pPr lvl="6"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7pPr>
            <a:lvl8pPr lvl="7"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8pPr>
            <a:lvl9pPr lvl="8"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9pPr>
          </a:lstStyle>
          <a:p>
            <a:endParaRPr/>
          </a:p>
        </p:txBody>
      </p:sp>
      <p:sp>
        <p:nvSpPr>
          <p:cNvPr id="150" name="Google Shape;150;p32"/>
          <p:cNvSpPr txBox="1">
            <a:spLocks noGrp="1"/>
          </p:cNvSpPr>
          <p:nvPr>
            <p:ph type="ftr" idx="11"/>
          </p:nvPr>
        </p:nvSpPr>
        <p:spPr>
          <a:xfrm>
            <a:off x="0" y="6491822"/>
            <a:ext cx="3086100" cy="366300"/>
          </a:xfrm>
          <a:prstGeom prst="rect">
            <a:avLst/>
          </a:prstGeom>
          <a:noFill/>
          <a:ln>
            <a:noFill/>
          </a:ln>
        </p:spPr>
        <p:txBody>
          <a:bodyPr spcFirstLastPara="1" wrap="square" lIns="68575" tIns="68575" rIns="68575" bIns="68575" anchor="b" anchorCtr="0">
            <a:noAutofit/>
          </a:bodyPr>
          <a:lstStyle>
            <a:lvl1pPr marR="0" lvl="0" algn="l" rtl="0">
              <a:spcBef>
                <a:spcPts val="0"/>
              </a:spcBef>
              <a:spcAft>
                <a:spcPts val="0"/>
              </a:spcAft>
              <a:buClr>
                <a:srgbClr val="9E9E9E"/>
              </a:buClr>
              <a:buSzPts val="1067"/>
              <a:buFont typeface="Arial"/>
              <a:buNone/>
              <a:defRPr sz="1067">
                <a:solidFill>
                  <a:srgbClr val="9E9E9E"/>
                </a:solidFill>
                <a:latin typeface="Arial"/>
                <a:ea typeface="Arial"/>
                <a:cs typeface="Arial"/>
                <a:sym typeface="Arial"/>
              </a:defRPr>
            </a:lvl1pPr>
            <a:lvl2pPr marR="0" lvl="1"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9pPr>
          </a:lstStyle>
          <a:p>
            <a:endParaRPr/>
          </a:p>
        </p:txBody>
      </p:sp>
      <p:sp>
        <p:nvSpPr>
          <p:cNvPr id="151" name="Google Shape;151;p32"/>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dk1"/>
                </a:solidFill>
                <a:latin typeface="Arial"/>
                <a:ea typeface="Arial"/>
                <a:cs typeface="Arial"/>
                <a:sym typeface="Arial"/>
              </a:defRPr>
            </a:lvl1pPr>
            <a:lvl2pPr lvl="1" algn="r" rtl="0">
              <a:buNone/>
              <a:defRPr sz="1300">
                <a:solidFill>
                  <a:schemeClr val="dk1"/>
                </a:solidFill>
                <a:latin typeface="Arial"/>
                <a:ea typeface="Arial"/>
                <a:cs typeface="Arial"/>
                <a:sym typeface="Arial"/>
              </a:defRPr>
            </a:lvl2pPr>
            <a:lvl3pPr lvl="2" algn="r" rtl="0">
              <a:buNone/>
              <a:defRPr sz="1300">
                <a:solidFill>
                  <a:schemeClr val="dk1"/>
                </a:solidFill>
                <a:latin typeface="Arial"/>
                <a:ea typeface="Arial"/>
                <a:cs typeface="Arial"/>
                <a:sym typeface="Arial"/>
              </a:defRPr>
            </a:lvl3pPr>
            <a:lvl4pPr lvl="3" algn="r" rtl="0">
              <a:buNone/>
              <a:defRPr sz="1300">
                <a:solidFill>
                  <a:schemeClr val="dk1"/>
                </a:solidFill>
                <a:latin typeface="Arial"/>
                <a:ea typeface="Arial"/>
                <a:cs typeface="Arial"/>
                <a:sym typeface="Arial"/>
              </a:defRPr>
            </a:lvl4pPr>
            <a:lvl5pPr lvl="4" algn="r" rtl="0">
              <a:buNone/>
              <a:defRPr sz="1300">
                <a:solidFill>
                  <a:schemeClr val="dk1"/>
                </a:solidFill>
                <a:latin typeface="Arial"/>
                <a:ea typeface="Arial"/>
                <a:cs typeface="Arial"/>
                <a:sym typeface="Arial"/>
              </a:defRPr>
            </a:lvl5pPr>
            <a:lvl6pPr lvl="5" algn="r" rtl="0">
              <a:buNone/>
              <a:defRPr sz="1300">
                <a:solidFill>
                  <a:schemeClr val="dk1"/>
                </a:solidFill>
                <a:latin typeface="Arial"/>
                <a:ea typeface="Arial"/>
                <a:cs typeface="Arial"/>
                <a:sym typeface="Arial"/>
              </a:defRPr>
            </a:lvl6pPr>
            <a:lvl7pPr lvl="6" algn="r" rtl="0">
              <a:buNone/>
              <a:defRPr sz="1300">
                <a:solidFill>
                  <a:schemeClr val="dk1"/>
                </a:solidFill>
                <a:latin typeface="Arial"/>
                <a:ea typeface="Arial"/>
                <a:cs typeface="Arial"/>
                <a:sym typeface="Arial"/>
              </a:defRPr>
            </a:lvl7pPr>
            <a:lvl8pPr lvl="7" algn="r" rtl="0">
              <a:buNone/>
              <a:defRPr sz="1300">
                <a:solidFill>
                  <a:schemeClr val="dk1"/>
                </a:solidFill>
                <a:latin typeface="Arial"/>
                <a:ea typeface="Arial"/>
                <a:cs typeface="Arial"/>
                <a:sym typeface="Arial"/>
              </a:defRPr>
            </a:lvl8pPr>
            <a:lvl9pPr lvl="8" algn="r" rtl="0">
              <a:buNone/>
              <a:defRPr sz="13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Left">
  <p:cSld name="2_Title and Content Left">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0" y="-5017"/>
            <a:ext cx="9144000" cy="1154400"/>
          </a:xfrm>
          <a:prstGeom prst="rect">
            <a:avLst/>
          </a:prstGeom>
          <a:solidFill>
            <a:schemeClr val="accent1"/>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Calibri"/>
              <a:buNone/>
              <a:defRPr sz="5867"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solidFill>
                  <a:schemeClr val="lt1"/>
                </a:solidFill>
                <a:latin typeface="Calibri"/>
                <a:ea typeface="Calibri"/>
                <a:cs typeface="Calibri"/>
                <a:sym typeface="Calibri"/>
              </a:defRPr>
            </a:lvl2pPr>
            <a:lvl3pPr lvl="2" rtl="0">
              <a:spcBef>
                <a:spcPts val="0"/>
              </a:spcBef>
              <a:spcAft>
                <a:spcPts val="0"/>
              </a:spcAft>
              <a:buSzPts val="1400"/>
              <a:buNone/>
              <a:defRPr sz="1800">
                <a:solidFill>
                  <a:schemeClr val="lt1"/>
                </a:solidFill>
                <a:latin typeface="Calibri"/>
                <a:ea typeface="Calibri"/>
                <a:cs typeface="Calibri"/>
                <a:sym typeface="Calibri"/>
              </a:defRPr>
            </a:lvl3pPr>
            <a:lvl4pPr lvl="3" rtl="0">
              <a:spcBef>
                <a:spcPts val="0"/>
              </a:spcBef>
              <a:spcAft>
                <a:spcPts val="0"/>
              </a:spcAft>
              <a:buSzPts val="1400"/>
              <a:buNone/>
              <a:defRPr sz="1800">
                <a:solidFill>
                  <a:schemeClr val="lt1"/>
                </a:solidFill>
                <a:latin typeface="Calibri"/>
                <a:ea typeface="Calibri"/>
                <a:cs typeface="Calibri"/>
                <a:sym typeface="Calibri"/>
              </a:defRPr>
            </a:lvl4pPr>
            <a:lvl5pPr lvl="4" rtl="0">
              <a:spcBef>
                <a:spcPts val="0"/>
              </a:spcBef>
              <a:spcAft>
                <a:spcPts val="0"/>
              </a:spcAft>
              <a:buSzPts val="1400"/>
              <a:buNone/>
              <a:defRPr sz="1800">
                <a:solidFill>
                  <a:schemeClr val="lt1"/>
                </a:solidFill>
                <a:latin typeface="Calibri"/>
                <a:ea typeface="Calibri"/>
                <a:cs typeface="Calibri"/>
                <a:sym typeface="Calibri"/>
              </a:defRPr>
            </a:lvl5pPr>
            <a:lvl6pPr lvl="5" rtl="0">
              <a:spcBef>
                <a:spcPts val="0"/>
              </a:spcBef>
              <a:spcAft>
                <a:spcPts val="0"/>
              </a:spcAft>
              <a:buSzPts val="1400"/>
              <a:buNone/>
              <a:defRPr sz="1800">
                <a:solidFill>
                  <a:schemeClr val="lt1"/>
                </a:solidFill>
                <a:latin typeface="Calibri"/>
                <a:ea typeface="Calibri"/>
                <a:cs typeface="Calibri"/>
                <a:sym typeface="Calibri"/>
              </a:defRPr>
            </a:lvl6pPr>
            <a:lvl7pPr lvl="6" rtl="0">
              <a:spcBef>
                <a:spcPts val="0"/>
              </a:spcBef>
              <a:spcAft>
                <a:spcPts val="0"/>
              </a:spcAft>
              <a:buSzPts val="1400"/>
              <a:buNone/>
              <a:defRPr sz="1800">
                <a:solidFill>
                  <a:schemeClr val="lt1"/>
                </a:solidFill>
                <a:latin typeface="Calibri"/>
                <a:ea typeface="Calibri"/>
                <a:cs typeface="Calibri"/>
                <a:sym typeface="Calibri"/>
              </a:defRPr>
            </a:lvl7pPr>
            <a:lvl8pPr lvl="7" rtl="0">
              <a:spcBef>
                <a:spcPts val="0"/>
              </a:spcBef>
              <a:spcAft>
                <a:spcPts val="0"/>
              </a:spcAft>
              <a:buSzPts val="1400"/>
              <a:buNone/>
              <a:defRPr sz="1800">
                <a:solidFill>
                  <a:schemeClr val="lt1"/>
                </a:solidFill>
                <a:latin typeface="Calibri"/>
                <a:ea typeface="Calibri"/>
                <a:cs typeface="Calibri"/>
                <a:sym typeface="Calibri"/>
              </a:defRPr>
            </a:lvl8pPr>
            <a:lvl9pPr lvl="8" rtl="0">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154" name="Google Shape;154;p33"/>
          <p:cNvSpPr txBox="1">
            <a:spLocks noGrp="1"/>
          </p:cNvSpPr>
          <p:nvPr>
            <p:ph type="body" idx="1"/>
          </p:nvPr>
        </p:nvSpPr>
        <p:spPr>
          <a:xfrm>
            <a:off x="320042" y="1422860"/>
            <a:ext cx="4051800" cy="4962900"/>
          </a:xfrm>
          <a:prstGeom prst="rect">
            <a:avLst/>
          </a:prstGeom>
          <a:noFill/>
          <a:ln>
            <a:noFill/>
          </a:ln>
        </p:spPr>
        <p:txBody>
          <a:bodyPr spcFirstLastPara="1" wrap="square" lIns="91425" tIns="45700" rIns="91425" bIns="45700" anchor="t" anchorCtr="0">
            <a:normAutofit/>
          </a:bodyPr>
          <a:lstStyle>
            <a:lvl1pPr marL="457200" marR="0" lvl="0" indent="-397891" algn="l" rtl="0">
              <a:spcBef>
                <a:spcPts val="800"/>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1pPr>
            <a:lvl2pPr marL="914400" marR="0" lvl="1" indent="-364108" algn="l" rtl="0">
              <a:spcBef>
                <a:spcPts val="800"/>
              </a:spcBef>
              <a:spcAft>
                <a:spcPts val="0"/>
              </a:spcAft>
              <a:buClr>
                <a:schemeClr val="dk1"/>
              </a:buClr>
              <a:buSzPts val="2134"/>
              <a:buFont typeface="Arial"/>
              <a:buChar char="‒"/>
              <a:defRPr sz="2134" b="0" i="0" u="none" strike="noStrike" cap="none">
                <a:solidFill>
                  <a:schemeClr val="dk1"/>
                </a:solidFill>
                <a:latin typeface="Calibri"/>
                <a:ea typeface="Calibri"/>
                <a:cs typeface="Calibri"/>
                <a:sym typeface="Calibri"/>
              </a:defRPr>
            </a:lvl2pPr>
            <a:lvl3pPr marL="1371600" marR="0" lvl="2" indent="-347154" algn="l" rtl="0">
              <a:spcBef>
                <a:spcPts val="800"/>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3pPr>
            <a:lvl4pPr marL="1828800" marR="0" lvl="3" indent="-347154" algn="l" rtl="0">
              <a:spcBef>
                <a:spcPts val="800"/>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55" name="Google Shape;155;p33"/>
          <p:cNvSpPr txBox="1">
            <a:spLocks noGrp="1"/>
          </p:cNvSpPr>
          <p:nvPr>
            <p:ph type="ftr" idx="11"/>
          </p:nvPr>
        </p:nvSpPr>
        <p:spPr>
          <a:xfrm>
            <a:off x="0" y="6491819"/>
            <a:ext cx="3086100" cy="366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6" name="Google Shape;156;p33"/>
          <p:cNvSpPr>
            <a:spLocks noGrp="1"/>
          </p:cNvSpPr>
          <p:nvPr>
            <p:ph type="pic" idx="2"/>
          </p:nvPr>
        </p:nvSpPr>
        <p:spPr>
          <a:xfrm>
            <a:off x="4962525" y="1536702"/>
            <a:ext cx="3994200" cy="4680000"/>
          </a:xfrm>
          <a:prstGeom prst="rect">
            <a:avLst/>
          </a:prstGeom>
          <a:noFill/>
          <a:ln>
            <a:noFill/>
          </a:ln>
        </p:spPr>
      </p:sp>
      <p:sp>
        <p:nvSpPr>
          <p:cNvPr id="157" name="Google Shape;157;p33"/>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eader Only w Logo">
  <p:cSld name="Header Only w Logo">
    <p:spTree>
      <p:nvGrpSpPr>
        <p:cNvPr id="1" name="Shape 158"/>
        <p:cNvGrpSpPr/>
        <p:nvPr/>
      </p:nvGrpSpPr>
      <p:grpSpPr>
        <a:xfrm>
          <a:off x="0" y="0"/>
          <a:ext cx="0" cy="0"/>
          <a:chOff x="0" y="0"/>
          <a:chExt cx="0" cy="0"/>
        </a:xfrm>
      </p:grpSpPr>
      <p:sp>
        <p:nvSpPr>
          <p:cNvPr id="159" name="Google Shape;159;p34"/>
          <p:cNvSpPr txBox="1"/>
          <p:nvPr/>
        </p:nvSpPr>
        <p:spPr>
          <a:xfrm>
            <a:off x="184106" y="6307213"/>
            <a:ext cx="318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D88A2"/>
              </a:buClr>
              <a:buSzPts val="1200"/>
              <a:buFont typeface="Calibri"/>
              <a:buNone/>
            </a:pPr>
            <a:fld id="{00000000-1234-1234-1234-123412341234}" type="slidenum">
              <a:rPr lang="en" sz="1200" b="0" i="0" u="none" strike="noStrike" cap="none">
                <a:solidFill>
                  <a:srgbClr val="8D88A2"/>
                </a:solidFill>
                <a:latin typeface="Calibri"/>
                <a:ea typeface="Calibri"/>
                <a:cs typeface="Calibri"/>
                <a:sym typeface="Calibri"/>
              </a:rPr>
              <a:t>‹#›</a:t>
            </a:fld>
            <a:endParaRPr sz="1200" b="0" i="0" u="none" strike="noStrike" cap="none">
              <a:solidFill>
                <a:srgbClr val="8D88A2"/>
              </a:solidFill>
              <a:latin typeface="Calibri"/>
              <a:ea typeface="Calibri"/>
              <a:cs typeface="Calibri"/>
              <a:sym typeface="Calibri"/>
            </a:endParaRPr>
          </a:p>
        </p:txBody>
      </p:sp>
      <p:sp>
        <p:nvSpPr>
          <p:cNvPr id="160" name="Google Shape;160;p34"/>
          <p:cNvSpPr txBox="1">
            <a:spLocks noGrp="1"/>
          </p:cNvSpPr>
          <p:nvPr>
            <p:ph type="title"/>
          </p:nvPr>
        </p:nvSpPr>
        <p:spPr>
          <a:xfrm>
            <a:off x="502921" y="110607"/>
            <a:ext cx="8072700" cy="536100"/>
          </a:xfrm>
          <a:prstGeom prst="rect">
            <a:avLst/>
          </a:prstGeom>
          <a:noFill/>
          <a:ln>
            <a:noFill/>
          </a:ln>
        </p:spPr>
        <p:txBody>
          <a:bodyPr spcFirstLastPara="1" wrap="square" lIns="0" tIns="45700" rIns="91425" bIns="45700" anchor="b" anchorCtr="0">
            <a:noAutofit/>
          </a:bodyPr>
          <a:lstStyle>
            <a:lvl1pPr marR="0" lvl="0" algn="l" rtl="0">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61" name="Google Shape;161;p34"/>
          <p:cNvPicPr preferRelativeResize="0"/>
          <p:nvPr/>
        </p:nvPicPr>
        <p:blipFill rotWithShape="1">
          <a:blip r:embed="rId2">
            <a:alphaModFix/>
          </a:blip>
          <a:srcRect/>
          <a:stretch/>
        </p:blipFill>
        <p:spPr>
          <a:xfrm>
            <a:off x="6198329" y="6174378"/>
            <a:ext cx="2377438" cy="311067"/>
          </a:xfrm>
          <a:prstGeom prst="rect">
            <a:avLst/>
          </a:prstGeom>
          <a:noFill/>
          <a:ln>
            <a:noFill/>
          </a:ln>
        </p:spPr>
      </p:pic>
      <p:pic>
        <p:nvPicPr>
          <p:cNvPr id="162" name="Google Shape;162;p34"/>
          <p:cNvPicPr preferRelativeResize="0"/>
          <p:nvPr/>
        </p:nvPicPr>
        <p:blipFill rotWithShape="1">
          <a:blip r:embed="rId3">
            <a:alphaModFix/>
          </a:blip>
          <a:srcRect/>
          <a:stretch/>
        </p:blipFill>
        <p:spPr>
          <a:xfrm>
            <a:off x="502921" y="736262"/>
            <a:ext cx="827835" cy="72272"/>
          </a:xfrm>
          <a:prstGeom prst="rect">
            <a:avLst/>
          </a:prstGeom>
          <a:noFill/>
          <a:ln>
            <a:noFill/>
          </a:ln>
        </p:spPr>
      </p:pic>
      <p:sp>
        <p:nvSpPr>
          <p:cNvPr id="163" name="Google Shape;163;p34"/>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rgbClr val="4B2E83"/>
                </a:solidFill>
                <a:latin typeface="Encode Sans Black"/>
                <a:ea typeface="Encode Sans Black"/>
                <a:cs typeface="Encode Sans Black"/>
                <a:sym typeface="Encode Sans Black"/>
              </a:defRPr>
            </a:lvl1pPr>
            <a:lvl2pPr lvl="1" algn="r" rtl="0">
              <a:buNone/>
              <a:defRPr sz="1300">
                <a:solidFill>
                  <a:srgbClr val="4B2E83"/>
                </a:solidFill>
                <a:latin typeface="Encode Sans Black"/>
                <a:ea typeface="Encode Sans Black"/>
                <a:cs typeface="Encode Sans Black"/>
                <a:sym typeface="Encode Sans Black"/>
              </a:defRPr>
            </a:lvl2pPr>
            <a:lvl3pPr lvl="2" algn="r" rtl="0">
              <a:buNone/>
              <a:defRPr sz="1300">
                <a:solidFill>
                  <a:srgbClr val="4B2E83"/>
                </a:solidFill>
                <a:latin typeface="Encode Sans Black"/>
                <a:ea typeface="Encode Sans Black"/>
                <a:cs typeface="Encode Sans Black"/>
                <a:sym typeface="Encode Sans Black"/>
              </a:defRPr>
            </a:lvl3pPr>
            <a:lvl4pPr lvl="3" algn="r" rtl="0">
              <a:buNone/>
              <a:defRPr sz="1300">
                <a:solidFill>
                  <a:srgbClr val="4B2E83"/>
                </a:solidFill>
                <a:latin typeface="Encode Sans Black"/>
                <a:ea typeface="Encode Sans Black"/>
                <a:cs typeface="Encode Sans Black"/>
                <a:sym typeface="Encode Sans Black"/>
              </a:defRPr>
            </a:lvl4pPr>
            <a:lvl5pPr lvl="4" algn="r" rtl="0">
              <a:buNone/>
              <a:defRPr sz="1300">
                <a:solidFill>
                  <a:srgbClr val="4B2E83"/>
                </a:solidFill>
                <a:latin typeface="Encode Sans Black"/>
                <a:ea typeface="Encode Sans Black"/>
                <a:cs typeface="Encode Sans Black"/>
                <a:sym typeface="Encode Sans Black"/>
              </a:defRPr>
            </a:lvl5pPr>
            <a:lvl6pPr lvl="5" algn="r" rtl="0">
              <a:buNone/>
              <a:defRPr sz="1300">
                <a:solidFill>
                  <a:srgbClr val="4B2E83"/>
                </a:solidFill>
                <a:latin typeface="Encode Sans Black"/>
                <a:ea typeface="Encode Sans Black"/>
                <a:cs typeface="Encode Sans Black"/>
                <a:sym typeface="Encode Sans Black"/>
              </a:defRPr>
            </a:lvl6pPr>
            <a:lvl7pPr lvl="6" algn="r" rtl="0">
              <a:buNone/>
              <a:defRPr sz="1300">
                <a:solidFill>
                  <a:srgbClr val="4B2E83"/>
                </a:solidFill>
                <a:latin typeface="Encode Sans Black"/>
                <a:ea typeface="Encode Sans Black"/>
                <a:cs typeface="Encode Sans Black"/>
                <a:sym typeface="Encode Sans Black"/>
              </a:defRPr>
            </a:lvl7pPr>
            <a:lvl8pPr lvl="7" algn="r" rtl="0">
              <a:buNone/>
              <a:defRPr sz="1300">
                <a:solidFill>
                  <a:srgbClr val="4B2E83"/>
                </a:solidFill>
                <a:latin typeface="Encode Sans Black"/>
                <a:ea typeface="Encode Sans Black"/>
                <a:cs typeface="Encode Sans Black"/>
                <a:sym typeface="Encode Sans Black"/>
              </a:defRPr>
            </a:lvl8pPr>
            <a:lvl9pPr lvl="8" algn="r" rtl="0">
              <a:buNone/>
              <a:defRPr sz="1300">
                <a:solidFill>
                  <a:srgbClr val="4B2E83"/>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6" name="Google Shape;166;p35"/>
          <p:cNvSpPr txBox="1">
            <a:spLocks noGrp="1"/>
          </p:cNvSpPr>
          <p:nvPr>
            <p:ph type="body" idx="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67" name="Google Shape;167;p35"/>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35"/>
          <p:cNvSpPr txBox="1">
            <a:spLocks noGrp="1"/>
          </p:cNvSpPr>
          <p:nvPr>
            <p:ph type="ftr" idx="1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9" name="Google Shape;169;p35"/>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_Blue Gradient Bottom">
  <p:cSld name="Content_Blue Gradient Bottom">
    <p:spTree>
      <p:nvGrpSpPr>
        <p:cNvPr id="1" name="Shape 170"/>
        <p:cNvGrpSpPr/>
        <p:nvPr/>
      </p:nvGrpSpPr>
      <p:grpSpPr>
        <a:xfrm>
          <a:off x="0" y="0"/>
          <a:ext cx="0" cy="0"/>
          <a:chOff x="0" y="0"/>
          <a:chExt cx="0" cy="0"/>
        </a:xfrm>
      </p:grpSpPr>
      <p:sp>
        <p:nvSpPr>
          <p:cNvPr id="171" name="Google Shape;171;p36"/>
          <p:cNvSpPr txBox="1">
            <a:spLocks noGrp="1"/>
          </p:cNvSpPr>
          <p:nvPr>
            <p:ph type="title"/>
          </p:nvPr>
        </p:nvSpPr>
        <p:spPr>
          <a:xfrm>
            <a:off x="0" y="-5017"/>
            <a:ext cx="9144000" cy="1154400"/>
          </a:xfrm>
          <a:prstGeom prst="rect">
            <a:avLst/>
          </a:prstGeom>
          <a:solidFill>
            <a:schemeClr val="dk2"/>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Arial"/>
              <a:buNone/>
              <a:defRPr sz="5867"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solidFill>
                  <a:schemeClr val="lt1"/>
                </a:solidFill>
                <a:latin typeface="Calibri"/>
                <a:ea typeface="Calibri"/>
                <a:cs typeface="Calibri"/>
                <a:sym typeface="Calibri"/>
              </a:defRPr>
            </a:lvl2pPr>
            <a:lvl3pPr lvl="2" rtl="0">
              <a:spcBef>
                <a:spcPts val="0"/>
              </a:spcBef>
              <a:spcAft>
                <a:spcPts val="0"/>
              </a:spcAft>
              <a:buSzPts val="1400"/>
              <a:buNone/>
              <a:defRPr sz="1800">
                <a:solidFill>
                  <a:schemeClr val="lt1"/>
                </a:solidFill>
                <a:latin typeface="Calibri"/>
                <a:ea typeface="Calibri"/>
                <a:cs typeface="Calibri"/>
                <a:sym typeface="Calibri"/>
              </a:defRPr>
            </a:lvl3pPr>
            <a:lvl4pPr lvl="3" rtl="0">
              <a:spcBef>
                <a:spcPts val="0"/>
              </a:spcBef>
              <a:spcAft>
                <a:spcPts val="0"/>
              </a:spcAft>
              <a:buSzPts val="1400"/>
              <a:buNone/>
              <a:defRPr sz="1800">
                <a:solidFill>
                  <a:schemeClr val="lt1"/>
                </a:solidFill>
                <a:latin typeface="Calibri"/>
                <a:ea typeface="Calibri"/>
                <a:cs typeface="Calibri"/>
                <a:sym typeface="Calibri"/>
              </a:defRPr>
            </a:lvl4pPr>
            <a:lvl5pPr lvl="4" rtl="0">
              <a:spcBef>
                <a:spcPts val="0"/>
              </a:spcBef>
              <a:spcAft>
                <a:spcPts val="0"/>
              </a:spcAft>
              <a:buSzPts val="1400"/>
              <a:buNone/>
              <a:defRPr sz="1800">
                <a:solidFill>
                  <a:schemeClr val="lt1"/>
                </a:solidFill>
                <a:latin typeface="Calibri"/>
                <a:ea typeface="Calibri"/>
                <a:cs typeface="Calibri"/>
                <a:sym typeface="Calibri"/>
              </a:defRPr>
            </a:lvl5pPr>
            <a:lvl6pPr lvl="5" rtl="0">
              <a:spcBef>
                <a:spcPts val="0"/>
              </a:spcBef>
              <a:spcAft>
                <a:spcPts val="0"/>
              </a:spcAft>
              <a:buSzPts val="1400"/>
              <a:buNone/>
              <a:defRPr sz="1800">
                <a:solidFill>
                  <a:schemeClr val="lt1"/>
                </a:solidFill>
                <a:latin typeface="Calibri"/>
                <a:ea typeface="Calibri"/>
                <a:cs typeface="Calibri"/>
                <a:sym typeface="Calibri"/>
              </a:defRPr>
            </a:lvl6pPr>
            <a:lvl7pPr lvl="6" rtl="0">
              <a:spcBef>
                <a:spcPts val="0"/>
              </a:spcBef>
              <a:spcAft>
                <a:spcPts val="0"/>
              </a:spcAft>
              <a:buSzPts val="1400"/>
              <a:buNone/>
              <a:defRPr sz="1800">
                <a:solidFill>
                  <a:schemeClr val="lt1"/>
                </a:solidFill>
                <a:latin typeface="Calibri"/>
                <a:ea typeface="Calibri"/>
                <a:cs typeface="Calibri"/>
                <a:sym typeface="Calibri"/>
              </a:defRPr>
            </a:lvl7pPr>
            <a:lvl8pPr lvl="7" rtl="0">
              <a:spcBef>
                <a:spcPts val="0"/>
              </a:spcBef>
              <a:spcAft>
                <a:spcPts val="0"/>
              </a:spcAft>
              <a:buSzPts val="1400"/>
              <a:buNone/>
              <a:defRPr sz="1800">
                <a:solidFill>
                  <a:schemeClr val="lt1"/>
                </a:solidFill>
                <a:latin typeface="Calibri"/>
                <a:ea typeface="Calibri"/>
                <a:cs typeface="Calibri"/>
                <a:sym typeface="Calibri"/>
              </a:defRPr>
            </a:lvl8pPr>
            <a:lvl9pPr lvl="8" rtl="0">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172" name="Google Shape;172;p36"/>
          <p:cNvSpPr txBox="1">
            <a:spLocks noGrp="1"/>
          </p:cNvSpPr>
          <p:nvPr>
            <p:ph type="ftr" idx="11"/>
          </p:nvPr>
        </p:nvSpPr>
        <p:spPr>
          <a:xfrm>
            <a:off x="117334" y="6300550"/>
            <a:ext cx="3086100" cy="366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3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lt1"/>
                </a:solidFill>
                <a:latin typeface="Arial"/>
                <a:ea typeface="Arial"/>
                <a:cs typeface="Arial"/>
                <a:sym typeface="Arial"/>
              </a:defRPr>
            </a:lvl1pPr>
            <a:lvl2pPr lvl="1" algn="r" rtl="0">
              <a:buNone/>
              <a:defRPr sz="1300">
                <a:solidFill>
                  <a:schemeClr val="lt1"/>
                </a:solidFill>
                <a:latin typeface="Arial"/>
                <a:ea typeface="Arial"/>
                <a:cs typeface="Arial"/>
                <a:sym typeface="Arial"/>
              </a:defRPr>
            </a:lvl2pPr>
            <a:lvl3pPr lvl="2" algn="r" rtl="0">
              <a:buNone/>
              <a:defRPr sz="1300">
                <a:solidFill>
                  <a:schemeClr val="lt1"/>
                </a:solidFill>
                <a:latin typeface="Arial"/>
                <a:ea typeface="Arial"/>
                <a:cs typeface="Arial"/>
                <a:sym typeface="Arial"/>
              </a:defRPr>
            </a:lvl3pPr>
            <a:lvl4pPr lvl="3" algn="r" rtl="0">
              <a:buNone/>
              <a:defRPr sz="1300">
                <a:solidFill>
                  <a:schemeClr val="lt1"/>
                </a:solidFill>
                <a:latin typeface="Arial"/>
                <a:ea typeface="Arial"/>
                <a:cs typeface="Arial"/>
                <a:sym typeface="Arial"/>
              </a:defRPr>
            </a:lvl4pPr>
            <a:lvl5pPr lvl="4" algn="r" rtl="0">
              <a:buNone/>
              <a:defRPr sz="1300">
                <a:solidFill>
                  <a:schemeClr val="lt1"/>
                </a:solidFill>
                <a:latin typeface="Arial"/>
                <a:ea typeface="Arial"/>
                <a:cs typeface="Arial"/>
                <a:sym typeface="Arial"/>
              </a:defRPr>
            </a:lvl5pPr>
            <a:lvl6pPr lvl="5" algn="r" rtl="0">
              <a:buNone/>
              <a:defRPr sz="1300">
                <a:solidFill>
                  <a:schemeClr val="lt1"/>
                </a:solidFill>
                <a:latin typeface="Arial"/>
                <a:ea typeface="Arial"/>
                <a:cs typeface="Arial"/>
                <a:sym typeface="Arial"/>
              </a:defRPr>
            </a:lvl6pPr>
            <a:lvl7pPr lvl="6" algn="r" rtl="0">
              <a:buNone/>
              <a:defRPr sz="1300">
                <a:solidFill>
                  <a:schemeClr val="lt1"/>
                </a:solidFill>
                <a:latin typeface="Arial"/>
                <a:ea typeface="Arial"/>
                <a:cs typeface="Arial"/>
                <a:sym typeface="Arial"/>
              </a:defRPr>
            </a:lvl7pPr>
            <a:lvl8pPr lvl="7" algn="r" rtl="0">
              <a:buNone/>
              <a:defRPr sz="1300">
                <a:solidFill>
                  <a:schemeClr val="lt1"/>
                </a:solidFill>
                <a:latin typeface="Arial"/>
                <a:ea typeface="Arial"/>
                <a:cs typeface="Arial"/>
                <a:sym typeface="Arial"/>
              </a:defRPr>
            </a:lvl8pPr>
            <a:lvl9pPr lvl="8" algn="r" rtl="0">
              <a:buNone/>
              <a:defRPr sz="13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
  <p:cSld name="1_Title and Content ">
    <p:spTree>
      <p:nvGrpSpPr>
        <p:cNvPr id="1" name="Shape 174"/>
        <p:cNvGrpSpPr/>
        <p:nvPr/>
      </p:nvGrpSpPr>
      <p:grpSpPr>
        <a:xfrm>
          <a:off x="0" y="0"/>
          <a:ext cx="0" cy="0"/>
          <a:chOff x="0" y="0"/>
          <a:chExt cx="0" cy="0"/>
        </a:xfrm>
      </p:grpSpPr>
      <p:sp>
        <p:nvSpPr>
          <p:cNvPr id="175" name="Google Shape;175;p37"/>
          <p:cNvSpPr txBox="1">
            <a:spLocks noGrp="1"/>
          </p:cNvSpPr>
          <p:nvPr>
            <p:ph type="body" idx="1"/>
          </p:nvPr>
        </p:nvSpPr>
        <p:spPr>
          <a:xfrm>
            <a:off x="476250" y="1365253"/>
            <a:ext cx="8191500" cy="4826100"/>
          </a:xfrm>
          <a:prstGeom prst="rect">
            <a:avLst/>
          </a:prstGeom>
          <a:noFill/>
          <a:ln>
            <a:noFill/>
          </a:ln>
        </p:spPr>
        <p:txBody>
          <a:bodyPr spcFirstLastPara="1" wrap="square" lIns="91425" tIns="45700" rIns="91425" bIns="45700" anchor="t" anchorCtr="0">
            <a:noAutofit/>
          </a:bodyPr>
          <a:lstStyle>
            <a:lvl1pPr marL="457200" marR="0" lvl="0" indent="-397954" algn="l" rtl="0">
              <a:spcBef>
                <a:spcPts val="533"/>
              </a:spcBef>
              <a:spcAft>
                <a:spcPts val="0"/>
              </a:spcAft>
              <a:buClr>
                <a:schemeClr val="lt2"/>
              </a:buClr>
              <a:buSzPts val="2667"/>
              <a:buFont typeface="Arial"/>
              <a:buChar char="•"/>
              <a:defRPr sz="2667" b="0" i="0" u="none" strike="noStrike" cap="none">
                <a:solidFill>
                  <a:schemeClr val="dk1"/>
                </a:solidFill>
                <a:latin typeface="Calibri"/>
                <a:ea typeface="Calibri"/>
                <a:cs typeface="Calibri"/>
                <a:sym typeface="Calibri"/>
              </a:defRPr>
            </a:lvl1pPr>
            <a:lvl2pPr marL="914400" marR="0" lvl="1" indent="-364045" algn="l" rtl="0">
              <a:spcBef>
                <a:spcPts val="0"/>
              </a:spcBef>
              <a:spcAft>
                <a:spcPts val="0"/>
              </a:spcAft>
              <a:buClr>
                <a:schemeClr val="lt2"/>
              </a:buClr>
              <a:buSzPts val="2133"/>
              <a:buFont typeface="Arial"/>
              <a:buChar char="‒"/>
              <a:defRPr sz="2133" b="0" i="0" u="none" strike="noStrike" cap="none">
                <a:solidFill>
                  <a:schemeClr val="dk1"/>
                </a:solidFill>
                <a:latin typeface="Calibri"/>
                <a:ea typeface="Calibri"/>
                <a:cs typeface="Calibri"/>
                <a:sym typeface="Calibri"/>
              </a:defRPr>
            </a:lvl2pPr>
            <a:lvl3pPr marL="1371600" marR="0" lvl="2" indent="-347154" algn="l" rtl="0">
              <a:spcBef>
                <a:spcPts val="0"/>
              </a:spcBef>
              <a:spcAft>
                <a:spcPts val="0"/>
              </a:spcAft>
              <a:buClr>
                <a:schemeClr val="lt2"/>
              </a:buClr>
              <a:buSzPts val="1867"/>
              <a:buFont typeface="Noto Sans Symbols"/>
              <a:buChar char="▪"/>
              <a:defRPr sz="1867" b="0" i="0" u="none" strike="noStrike" cap="none">
                <a:solidFill>
                  <a:schemeClr val="dk1"/>
                </a:solidFill>
                <a:latin typeface="Calibri"/>
                <a:ea typeface="Calibri"/>
                <a:cs typeface="Calibri"/>
                <a:sym typeface="Calibri"/>
              </a:defRPr>
            </a:lvl3pPr>
            <a:lvl4pPr marL="1828800" marR="0" lvl="3" indent="-330200" algn="l" rtl="0">
              <a:spcBef>
                <a:spcPts val="0"/>
              </a:spcBef>
              <a:spcAft>
                <a:spcPts val="0"/>
              </a:spcAft>
              <a:buClr>
                <a:schemeClr val="lt2"/>
              </a:buClr>
              <a:buSzPts val="1600"/>
              <a:buFont typeface="Courier New"/>
              <a:buChar char="o"/>
              <a:defRPr sz="1600" b="0" i="0" u="none" strike="noStrike" cap="none">
                <a:solidFill>
                  <a:schemeClr val="dk1"/>
                </a:solidFill>
                <a:latin typeface="Calibri"/>
                <a:ea typeface="Calibri"/>
                <a:cs typeface="Calibri"/>
                <a:sym typeface="Calibri"/>
              </a:defRPr>
            </a:lvl4pPr>
            <a:lvl5pPr marL="2286000" marR="0" lvl="4" indent="-321754" algn="l" rtl="0">
              <a:spcBef>
                <a:spcPts val="800"/>
              </a:spcBef>
              <a:spcAft>
                <a:spcPts val="0"/>
              </a:spcAft>
              <a:buClr>
                <a:schemeClr val="lt2"/>
              </a:buClr>
              <a:buSzPts val="1467"/>
              <a:buFont typeface="Merriweather Sans"/>
              <a:buChar char="◆"/>
              <a:defRPr sz="1467" b="0" i="0" u="none" strike="noStrike" cap="none">
                <a:solidFill>
                  <a:schemeClr val="dk1"/>
                </a:solidFill>
                <a:latin typeface="Calibri"/>
                <a:ea typeface="Calibri"/>
                <a:cs typeface="Calibri"/>
                <a:sym typeface="Calibri"/>
              </a:defRPr>
            </a:lvl5pPr>
            <a:lvl6pPr marL="2743200" marR="0" lvl="5" indent="-397891" algn="l" rtl="0">
              <a:spcBef>
                <a:spcPts val="800"/>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176" name="Google Shape;176;p37"/>
          <p:cNvSpPr txBox="1">
            <a:spLocks noGrp="1"/>
          </p:cNvSpPr>
          <p:nvPr>
            <p:ph type="title"/>
          </p:nvPr>
        </p:nvSpPr>
        <p:spPr>
          <a:xfrm>
            <a:off x="0" y="-5017"/>
            <a:ext cx="9144000" cy="1154400"/>
          </a:xfrm>
          <a:prstGeom prst="rect">
            <a:avLst/>
          </a:prstGeom>
          <a:solidFill>
            <a:schemeClr val="dk2"/>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Arial"/>
              <a:buNone/>
              <a:defRPr sz="5867"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solidFill>
                  <a:schemeClr val="lt1"/>
                </a:solidFill>
                <a:latin typeface="Calibri"/>
                <a:ea typeface="Calibri"/>
                <a:cs typeface="Calibri"/>
                <a:sym typeface="Calibri"/>
              </a:defRPr>
            </a:lvl2pPr>
            <a:lvl3pPr lvl="2" rtl="0">
              <a:spcBef>
                <a:spcPts val="0"/>
              </a:spcBef>
              <a:spcAft>
                <a:spcPts val="0"/>
              </a:spcAft>
              <a:buSzPts val="1400"/>
              <a:buNone/>
              <a:defRPr sz="1800">
                <a:solidFill>
                  <a:schemeClr val="lt1"/>
                </a:solidFill>
                <a:latin typeface="Calibri"/>
                <a:ea typeface="Calibri"/>
                <a:cs typeface="Calibri"/>
                <a:sym typeface="Calibri"/>
              </a:defRPr>
            </a:lvl3pPr>
            <a:lvl4pPr lvl="3" rtl="0">
              <a:spcBef>
                <a:spcPts val="0"/>
              </a:spcBef>
              <a:spcAft>
                <a:spcPts val="0"/>
              </a:spcAft>
              <a:buSzPts val="1400"/>
              <a:buNone/>
              <a:defRPr sz="1800">
                <a:solidFill>
                  <a:schemeClr val="lt1"/>
                </a:solidFill>
                <a:latin typeface="Calibri"/>
                <a:ea typeface="Calibri"/>
                <a:cs typeface="Calibri"/>
                <a:sym typeface="Calibri"/>
              </a:defRPr>
            </a:lvl4pPr>
            <a:lvl5pPr lvl="4" rtl="0">
              <a:spcBef>
                <a:spcPts val="0"/>
              </a:spcBef>
              <a:spcAft>
                <a:spcPts val="0"/>
              </a:spcAft>
              <a:buSzPts val="1400"/>
              <a:buNone/>
              <a:defRPr sz="1800">
                <a:solidFill>
                  <a:schemeClr val="lt1"/>
                </a:solidFill>
                <a:latin typeface="Calibri"/>
                <a:ea typeface="Calibri"/>
                <a:cs typeface="Calibri"/>
                <a:sym typeface="Calibri"/>
              </a:defRPr>
            </a:lvl5pPr>
            <a:lvl6pPr lvl="5" rtl="0">
              <a:spcBef>
                <a:spcPts val="0"/>
              </a:spcBef>
              <a:spcAft>
                <a:spcPts val="0"/>
              </a:spcAft>
              <a:buSzPts val="1400"/>
              <a:buNone/>
              <a:defRPr sz="1800">
                <a:solidFill>
                  <a:schemeClr val="lt1"/>
                </a:solidFill>
                <a:latin typeface="Calibri"/>
                <a:ea typeface="Calibri"/>
                <a:cs typeface="Calibri"/>
                <a:sym typeface="Calibri"/>
              </a:defRPr>
            </a:lvl6pPr>
            <a:lvl7pPr lvl="6" rtl="0">
              <a:spcBef>
                <a:spcPts val="0"/>
              </a:spcBef>
              <a:spcAft>
                <a:spcPts val="0"/>
              </a:spcAft>
              <a:buSzPts val="1400"/>
              <a:buNone/>
              <a:defRPr sz="1800">
                <a:solidFill>
                  <a:schemeClr val="lt1"/>
                </a:solidFill>
                <a:latin typeface="Calibri"/>
                <a:ea typeface="Calibri"/>
                <a:cs typeface="Calibri"/>
                <a:sym typeface="Calibri"/>
              </a:defRPr>
            </a:lvl7pPr>
            <a:lvl8pPr lvl="7" rtl="0">
              <a:spcBef>
                <a:spcPts val="0"/>
              </a:spcBef>
              <a:spcAft>
                <a:spcPts val="0"/>
              </a:spcAft>
              <a:buSzPts val="1400"/>
              <a:buNone/>
              <a:defRPr sz="1800">
                <a:solidFill>
                  <a:schemeClr val="lt1"/>
                </a:solidFill>
                <a:latin typeface="Calibri"/>
                <a:ea typeface="Calibri"/>
                <a:cs typeface="Calibri"/>
                <a:sym typeface="Calibri"/>
              </a:defRPr>
            </a:lvl8pPr>
            <a:lvl9pPr lvl="8" rtl="0">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177" name="Google Shape;177;p37"/>
          <p:cNvSpPr txBox="1">
            <a:spLocks noGrp="1"/>
          </p:cNvSpPr>
          <p:nvPr>
            <p:ph type="ftr" idx="11"/>
          </p:nvPr>
        </p:nvSpPr>
        <p:spPr>
          <a:xfrm>
            <a:off x="117334" y="6300550"/>
            <a:ext cx="3086100" cy="366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Google Shape;178;p3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179"/>
        <p:cNvGrpSpPr/>
        <p:nvPr/>
      </p:nvGrpSpPr>
      <p:grpSpPr>
        <a:xfrm>
          <a:off x="0" y="0"/>
          <a:ext cx="0" cy="0"/>
          <a:chOff x="0" y="0"/>
          <a:chExt cx="0" cy="0"/>
        </a:xfrm>
      </p:grpSpPr>
      <p:pic>
        <p:nvPicPr>
          <p:cNvPr id="180" name="Google Shape;180;p38"/>
          <p:cNvPicPr preferRelativeResize="0"/>
          <p:nvPr/>
        </p:nvPicPr>
        <p:blipFill rotWithShape="1">
          <a:blip r:embed="rId2">
            <a:alphaModFix/>
          </a:blip>
          <a:srcRect/>
          <a:stretch/>
        </p:blipFill>
        <p:spPr>
          <a:xfrm>
            <a:off x="549032" y="1155494"/>
            <a:ext cx="1103785" cy="96362"/>
          </a:xfrm>
          <a:prstGeom prst="rect">
            <a:avLst/>
          </a:prstGeom>
          <a:noFill/>
          <a:ln>
            <a:noFill/>
          </a:ln>
        </p:spPr>
      </p:pic>
      <p:sp>
        <p:nvSpPr>
          <p:cNvPr id="181" name="Google Shape;181;p38"/>
          <p:cNvSpPr txBox="1">
            <a:spLocks noGrp="1"/>
          </p:cNvSpPr>
          <p:nvPr>
            <p:ph type="title"/>
          </p:nvPr>
        </p:nvSpPr>
        <p:spPr>
          <a:xfrm>
            <a:off x="460375" y="492979"/>
            <a:ext cx="8172300" cy="1325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2" name="Google Shape;182;p38"/>
          <p:cNvSpPr>
            <a:spLocks noGrp="1"/>
          </p:cNvSpPr>
          <p:nvPr>
            <p:ph type="chart" idx="2"/>
          </p:nvPr>
        </p:nvSpPr>
        <p:spPr>
          <a:xfrm>
            <a:off x="447923" y="1818012"/>
            <a:ext cx="8184600" cy="4430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1" u="none" strike="noStrike" cap="none">
                <a:solidFill>
                  <a:schemeClr val="dk1"/>
                </a:solidFill>
                <a:latin typeface="Open Sans Light"/>
                <a:ea typeface="Open Sans Light"/>
                <a:cs typeface="Open Sans Light"/>
                <a:sym typeface="Open Sans Light"/>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pic>
        <p:nvPicPr>
          <p:cNvPr id="183" name="Google Shape;183;p38" descr="A close up of a logo&#10;&#10;Description automatically generated"/>
          <p:cNvPicPr preferRelativeResize="0"/>
          <p:nvPr/>
        </p:nvPicPr>
        <p:blipFill rotWithShape="1">
          <a:blip r:embed="rId3">
            <a:alphaModFix/>
          </a:blip>
          <a:srcRect/>
          <a:stretch/>
        </p:blipFill>
        <p:spPr>
          <a:xfrm>
            <a:off x="7003019" y="6316986"/>
            <a:ext cx="1642021" cy="213510"/>
          </a:xfrm>
          <a:prstGeom prst="rect">
            <a:avLst/>
          </a:prstGeom>
          <a:noFill/>
          <a:ln>
            <a:noFill/>
          </a:ln>
        </p:spPr>
      </p:pic>
      <p:sp>
        <p:nvSpPr>
          <p:cNvPr id="184" name="Google Shape;184;p38"/>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rtl="0">
              <a:buNone/>
              <a:defRPr sz="1300">
                <a:solidFill>
                  <a:schemeClr val="dk1"/>
                </a:solidFill>
                <a:latin typeface="Encode Sans Black"/>
                <a:ea typeface="Encode Sans Black"/>
                <a:cs typeface="Encode Sans Black"/>
                <a:sym typeface="Encode Sans Black"/>
              </a:defRPr>
            </a:lvl1pPr>
            <a:lvl2pPr lvl="1" algn="r" rtl="0">
              <a:buNone/>
              <a:defRPr sz="1300">
                <a:solidFill>
                  <a:schemeClr val="dk1"/>
                </a:solidFill>
                <a:latin typeface="Encode Sans Black"/>
                <a:ea typeface="Encode Sans Black"/>
                <a:cs typeface="Encode Sans Black"/>
                <a:sym typeface="Encode Sans Black"/>
              </a:defRPr>
            </a:lvl2pPr>
            <a:lvl3pPr lvl="2" algn="r" rtl="0">
              <a:buNone/>
              <a:defRPr sz="1300">
                <a:solidFill>
                  <a:schemeClr val="dk1"/>
                </a:solidFill>
                <a:latin typeface="Encode Sans Black"/>
                <a:ea typeface="Encode Sans Black"/>
                <a:cs typeface="Encode Sans Black"/>
                <a:sym typeface="Encode Sans Black"/>
              </a:defRPr>
            </a:lvl3pPr>
            <a:lvl4pPr lvl="3" algn="r" rtl="0">
              <a:buNone/>
              <a:defRPr sz="1300">
                <a:solidFill>
                  <a:schemeClr val="dk1"/>
                </a:solidFill>
                <a:latin typeface="Encode Sans Black"/>
                <a:ea typeface="Encode Sans Black"/>
                <a:cs typeface="Encode Sans Black"/>
                <a:sym typeface="Encode Sans Black"/>
              </a:defRPr>
            </a:lvl4pPr>
            <a:lvl5pPr lvl="4" algn="r" rtl="0">
              <a:buNone/>
              <a:defRPr sz="1300">
                <a:solidFill>
                  <a:schemeClr val="dk1"/>
                </a:solidFill>
                <a:latin typeface="Encode Sans Black"/>
                <a:ea typeface="Encode Sans Black"/>
                <a:cs typeface="Encode Sans Black"/>
                <a:sym typeface="Encode Sans Black"/>
              </a:defRPr>
            </a:lvl5pPr>
            <a:lvl6pPr lvl="5" algn="r" rtl="0">
              <a:buNone/>
              <a:defRPr sz="1300">
                <a:solidFill>
                  <a:schemeClr val="dk1"/>
                </a:solidFill>
                <a:latin typeface="Encode Sans Black"/>
                <a:ea typeface="Encode Sans Black"/>
                <a:cs typeface="Encode Sans Black"/>
                <a:sym typeface="Encode Sans Black"/>
              </a:defRPr>
            </a:lvl6pPr>
            <a:lvl7pPr lvl="6" algn="r" rtl="0">
              <a:buNone/>
              <a:defRPr sz="1300">
                <a:solidFill>
                  <a:schemeClr val="dk1"/>
                </a:solidFill>
                <a:latin typeface="Encode Sans Black"/>
                <a:ea typeface="Encode Sans Black"/>
                <a:cs typeface="Encode Sans Black"/>
                <a:sym typeface="Encode Sans Black"/>
              </a:defRPr>
            </a:lvl7pPr>
            <a:lvl8pPr lvl="7" algn="r" rtl="0">
              <a:buNone/>
              <a:defRPr sz="1300">
                <a:solidFill>
                  <a:schemeClr val="dk1"/>
                </a:solidFill>
                <a:latin typeface="Encode Sans Black"/>
                <a:ea typeface="Encode Sans Black"/>
                <a:cs typeface="Encode Sans Black"/>
                <a:sym typeface="Encode Sans Black"/>
              </a:defRPr>
            </a:lvl8pPr>
            <a:lvl9pPr lvl="8" algn="r" rtl="0">
              <a:buNone/>
              <a:defRPr sz="1300">
                <a:solidFill>
                  <a:schemeClr val="dk1"/>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4B2E83"/>
        </a:solidFill>
        <a:effectLst/>
      </p:bgPr>
    </p:bg>
    <p:spTree>
      <p:nvGrpSpPr>
        <p:cNvPr id="1" name="Shape 186"/>
        <p:cNvGrpSpPr/>
        <p:nvPr/>
      </p:nvGrpSpPr>
      <p:grpSpPr>
        <a:xfrm>
          <a:off x="0" y="0"/>
          <a:ext cx="0" cy="0"/>
          <a:chOff x="0" y="0"/>
          <a:chExt cx="0" cy="0"/>
        </a:xfrm>
      </p:grpSpPr>
      <p:pic>
        <p:nvPicPr>
          <p:cNvPr id="187" name="Google Shape;187;p40" descr="UW_W Logo_White.png"/>
          <p:cNvPicPr preferRelativeResize="0"/>
          <p:nvPr/>
        </p:nvPicPr>
        <p:blipFill rotWithShape="1">
          <a:blip r:embed="rId2">
            <a:alphaModFix/>
          </a:blip>
          <a:srcRect/>
          <a:stretch/>
        </p:blipFill>
        <p:spPr>
          <a:xfrm>
            <a:off x="7445814" y="5945853"/>
            <a:ext cx="1368169" cy="923452"/>
          </a:xfrm>
          <a:prstGeom prst="rect">
            <a:avLst/>
          </a:prstGeom>
          <a:noFill/>
          <a:ln>
            <a:noFill/>
          </a:ln>
        </p:spPr>
      </p:pic>
      <p:pic>
        <p:nvPicPr>
          <p:cNvPr id="188" name="Google Shape;188;p40"/>
          <p:cNvPicPr preferRelativeResize="0"/>
          <p:nvPr/>
        </p:nvPicPr>
        <p:blipFill rotWithShape="1">
          <a:blip r:embed="rId3">
            <a:alphaModFix/>
          </a:blip>
          <a:srcRect/>
          <a:stretch/>
        </p:blipFill>
        <p:spPr>
          <a:xfrm>
            <a:off x="677333" y="6354232"/>
            <a:ext cx="2540000" cy="266689"/>
          </a:xfrm>
          <a:prstGeom prst="rect">
            <a:avLst/>
          </a:prstGeom>
          <a:noFill/>
          <a:ln>
            <a:noFill/>
          </a:ln>
        </p:spPr>
      </p:pic>
      <p:sp>
        <p:nvSpPr>
          <p:cNvPr id="189" name="Google Shape;189;p40"/>
          <p:cNvSpPr txBox="1">
            <a:spLocks noGrp="1"/>
          </p:cNvSpPr>
          <p:nvPr>
            <p:ph type="body" idx="1"/>
          </p:nvPr>
        </p:nvSpPr>
        <p:spPr>
          <a:xfrm>
            <a:off x="671756" y="11798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chemeClr val="accent3"/>
              </a:buClr>
              <a:buSzPts val="5000"/>
              <a:buFont typeface="Arial"/>
              <a:buChar char="●"/>
              <a:defRPr sz="5000" b="0" i="0" u="none" strike="noStrike" cap="none">
                <a:solidFill>
                  <a:schemeClr val="accent3"/>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190" name="Google Shape;190;p40" descr="Bar_RtAngle_7502_RGB.png"/>
          <p:cNvPicPr preferRelativeResize="0"/>
          <p:nvPr/>
        </p:nvPicPr>
        <p:blipFill rotWithShape="1">
          <a:blip r:embed="rId4">
            <a:alphaModFix/>
          </a:blip>
          <a:srcRect/>
          <a:stretch/>
        </p:blipFill>
        <p:spPr>
          <a:xfrm>
            <a:off x="813587" y="4006085"/>
            <a:ext cx="2264484" cy="11276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2171700" y="764373"/>
            <a:ext cx="6458100" cy="12930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chemeClr val="dk1"/>
              </a:buClr>
              <a:buSzPts val="1400"/>
              <a:buFont typeface="Century Gothic"/>
              <a:buNone/>
              <a:defRPr sz="4000" b="0" i="0" u="none" strike="noStrike" cap="none">
                <a:solidFill>
                  <a:schemeClr val="dk1"/>
                </a:solidFill>
                <a:latin typeface="Century Gothic"/>
                <a:ea typeface="Century Gothic"/>
                <a:cs typeface="Century Gothic"/>
                <a:sym typeface="Century Gothic"/>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193" name="Google Shape;193;p41"/>
          <p:cNvSpPr txBox="1">
            <a:spLocks noGrp="1"/>
          </p:cNvSpPr>
          <p:nvPr>
            <p:ph type="dt" idx="10"/>
          </p:nvPr>
        </p:nvSpPr>
        <p:spPr>
          <a:xfrm>
            <a:off x="4554447" y="6355844"/>
            <a:ext cx="2183100" cy="365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4" name="Google Shape;194;p41"/>
          <p:cNvSpPr txBox="1">
            <a:spLocks noGrp="1"/>
          </p:cNvSpPr>
          <p:nvPr>
            <p:ph type="ftr" idx="11"/>
          </p:nvPr>
        </p:nvSpPr>
        <p:spPr>
          <a:xfrm>
            <a:off x="514350" y="6355845"/>
            <a:ext cx="38208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5" name="Google Shape;195;p41"/>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96"/>
        <p:cNvGrpSpPr/>
        <p:nvPr/>
      </p:nvGrpSpPr>
      <p:grpSpPr>
        <a:xfrm>
          <a:off x="0" y="0"/>
          <a:ext cx="0" cy="0"/>
          <a:chOff x="0" y="0"/>
          <a:chExt cx="0" cy="0"/>
        </a:xfrm>
      </p:grpSpPr>
      <p:sp>
        <p:nvSpPr>
          <p:cNvPr id="197" name="Google Shape;197;p42"/>
          <p:cNvSpPr txBox="1">
            <a:spLocks noGrp="1"/>
          </p:cNvSpPr>
          <p:nvPr>
            <p:ph type="body" idx="1"/>
          </p:nvPr>
        </p:nvSpPr>
        <p:spPr>
          <a:xfrm>
            <a:off x="671756"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98" name="Google Shape;198;p42"/>
          <p:cNvSpPr txBox="1">
            <a:spLocks noGrp="1"/>
          </p:cNvSpPr>
          <p:nvPr>
            <p:ph type="body" idx="2"/>
          </p:nvPr>
        </p:nvSpPr>
        <p:spPr>
          <a:xfrm>
            <a:off x="659304"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FFFFFF"/>
              </a:buClr>
              <a:buSzPts val="2400"/>
              <a:buFont typeface="Merriweather Sans"/>
              <a:buChar char="&gt;"/>
              <a:defRPr sz="2400" b="1" i="0" u="none" strike="noStrike" cap="none">
                <a:solidFill>
                  <a:srgbClr val="FFFFFF"/>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FFFFFF"/>
              </a:buClr>
              <a:buSzPts val="2000"/>
              <a:buFont typeface="Arial"/>
              <a:buChar char="–"/>
              <a:defRPr sz="2000" b="1" i="0" u="none" strike="noStrike" cap="none">
                <a:solidFill>
                  <a:srgbClr val="FFFFFF"/>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FFFFFF"/>
              </a:buClr>
              <a:buSzPts val="1800"/>
              <a:buFont typeface="Merriweather Sans"/>
              <a:buChar char="&gt;"/>
              <a:defRPr sz="1800" b="1" i="0" u="none" strike="noStrike" cap="none">
                <a:solidFill>
                  <a:srgbClr val="FFFFFF"/>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FFFFFF"/>
              </a:buClr>
              <a:buSzPts val="1600"/>
              <a:buFont typeface="Arial"/>
              <a:buChar char="–"/>
              <a:defRPr sz="1600" b="1" i="0" u="none" strike="noStrike" cap="none">
                <a:solidFill>
                  <a:srgbClr val="FFFFFF"/>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FFFFFF"/>
              </a:buClr>
              <a:buSzPts val="1400"/>
              <a:buFont typeface="Merriweather Sans"/>
              <a:buChar char="&gt;"/>
              <a:defRPr sz="1400" b="1" i="0" u="none" strike="noStrike" cap="none">
                <a:solidFill>
                  <a:srgbClr val="FFFFFF"/>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99" name="Google Shape;199;p42"/>
          <p:cNvSpPr txBox="1">
            <a:spLocks noGrp="1"/>
          </p:cNvSpPr>
          <p:nvPr>
            <p:ph type="body" idx="3"/>
          </p:nvPr>
        </p:nvSpPr>
        <p:spPr>
          <a:xfrm>
            <a:off x="671756" y="1730666"/>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00" name="Google Shape;200;p42"/>
          <p:cNvPicPr preferRelativeResize="0"/>
          <p:nvPr/>
        </p:nvPicPr>
        <p:blipFill rotWithShape="1">
          <a:blip r:embed="rId2">
            <a:alphaModFix/>
          </a:blip>
          <a:srcRect/>
          <a:stretch/>
        </p:blipFill>
        <p:spPr>
          <a:xfrm>
            <a:off x="6248401" y="6354232"/>
            <a:ext cx="2540000" cy="266689"/>
          </a:xfrm>
          <a:prstGeom prst="rect">
            <a:avLst/>
          </a:prstGeom>
          <a:noFill/>
          <a:ln>
            <a:noFill/>
          </a:ln>
        </p:spPr>
      </p:pic>
      <p:pic>
        <p:nvPicPr>
          <p:cNvPr id="201" name="Google Shape;201;p42" descr="Bar_RtAngle_7502_RGB.png"/>
          <p:cNvPicPr preferRelativeResize="0"/>
          <p:nvPr/>
        </p:nvPicPr>
        <p:blipFill rotWithShape="1">
          <a:blip r:embed="rId3">
            <a:alphaModFix/>
          </a:blip>
          <a:srcRect/>
          <a:stretch/>
        </p:blipFill>
        <p:spPr>
          <a:xfrm>
            <a:off x="784225" y="1437804"/>
            <a:ext cx="1346402" cy="6704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 Graphic">
  <p:cSld name="Header + Graphic">
    <p:bg>
      <p:bgPr>
        <a:solidFill>
          <a:srgbClr val="4B2E83"/>
        </a:solidFill>
        <a:effectLst/>
      </p:bgPr>
    </p:bg>
    <p:spTree>
      <p:nvGrpSpPr>
        <p:cNvPr id="1" name="Shape 202"/>
        <p:cNvGrpSpPr/>
        <p:nvPr/>
      </p:nvGrpSpPr>
      <p:grpSpPr>
        <a:xfrm>
          <a:off x="0" y="0"/>
          <a:ext cx="0" cy="0"/>
          <a:chOff x="0" y="0"/>
          <a:chExt cx="0" cy="0"/>
        </a:xfrm>
      </p:grpSpPr>
      <p:pic>
        <p:nvPicPr>
          <p:cNvPr id="203" name="Google Shape;203;p43"/>
          <p:cNvPicPr preferRelativeResize="0"/>
          <p:nvPr/>
        </p:nvPicPr>
        <p:blipFill rotWithShape="1">
          <a:blip r:embed="rId2">
            <a:alphaModFix/>
          </a:blip>
          <a:srcRect/>
          <a:stretch/>
        </p:blipFill>
        <p:spPr>
          <a:xfrm>
            <a:off x="6248401" y="6354232"/>
            <a:ext cx="2540000" cy="266689"/>
          </a:xfrm>
          <a:prstGeom prst="rect">
            <a:avLst/>
          </a:prstGeom>
          <a:noFill/>
          <a:ln>
            <a:noFill/>
          </a:ln>
        </p:spPr>
      </p:pic>
      <p:sp>
        <p:nvSpPr>
          <p:cNvPr id="204" name="Google Shape;204;p43"/>
          <p:cNvSpPr>
            <a:spLocks noGrp="1"/>
          </p:cNvSpPr>
          <p:nvPr>
            <p:ph type="chart" idx="2"/>
          </p:nvPr>
        </p:nvSpPr>
        <p:spPr>
          <a:xfrm>
            <a:off x="766762"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FFFFFF"/>
              </a:buClr>
              <a:buSzPts val="1400"/>
              <a:buFont typeface="Arial"/>
              <a:buNone/>
              <a:defRPr sz="2400" b="0" i="1" u="none" strike="noStrike" cap="none">
                <a:solidFill>
                  <a:srgbClr val="FFFFFF"/>
                </a:solidFill>
                <a:latin typeface="Open Sans Light"/>
                <a:ea typeface="Open Sans Light"/>
                <a:cs typeface="Open Sans Light"/>
                <a:sym typeface="Open Sans Light"/>
              </a:defRPr>
            </a:lvl1pPr>
            <a:lvl2pPr marL="990600" marR="0" lvl="1" indent="-762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762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752600" marR="0" lvl="3"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09800" marR="0" lvl="4"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667000" marR="0" lvl="5"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124200" marR="0" lvl="6"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581400" marR="0" lvl="7"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038600" marR="0" lvl="8" indent="-254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205" name="Google Shape;205;p43"/>
          <p:cNvSpPr txBox="1">
            <a:spLocks noGrp="1"/>
          </p:cNvSpPr>
          <p:nvPr>
            <p:ph type="body" idx="1"/>
          </p:nvPr>
        </p:nvSpPr>
        <p:spPr>
          <a:xfrm>
            <a:off x="671756"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FFFFFF"/>
              </a:buClr>
              <a:buSzPts val="3000"/>
              <a:buFont typeface="Arial"/>
              <a:buChar char="●"/>
              <a:defRPr sz="3000" b="0" i="0" u="none" strike="noStrike" cap="none">
                <a:solidFill>
                  <a:srgbClr val="FFFFFF"/>
                </a:solidFill>
                <a:latin typeface="Arial"/>
                <a:ea typeface="Arial"/>
                <a:cs typeface="Arial"/>
                <a:sym typeface="Arial"/>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Arial"/>
                <a:ea typeface="Arial"/>
                <a:cs typeface="Arial"/>
                <a:sym typeface="Arial"/>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Arial"/>
                <a:ea typeface="Arial"/>
                <a:cs typeface="Arial"/>
                <a:sym typeface="Arial"/>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206" name="Google Shape;206;p43" descr="Bar_RtAngle_7502_RGB.png"/>
          <p:cNvPicPr preferRelativeResize="0"/>
          <p:nvPr/>
        </p:nvPicPr>
        <p:blipFill rotWithShape="1">
          <a:blip r:embed="rId3">
            <a:alphaModFix/>
          </a:blip>
          <a:srcRect/>
          <a:stretch/>
        </p:blipFill>
        <p:spPr>
          <a:xfrm>
            <a:off x="784225" y="1437804"/>
            <a:ext cx="1346402" cy="6704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7"/>
        <p:cNvGrpSpPr/>
        <p:nvPr/>
      </p:nvGrpSpPr>
      <p:grpSpPr>
        <a:xfrm>
          <a:off x="0" y="0"/>
          <a:ext cx="0" cy="0"/>
          <a:chOff x="0" y="0"/>
          <a:chExt cx="0" cy="0"/>
        </a:xfrm>
      </p:grpSpPr>
      <p:sp>
        <p:nvSpPr>
          <p:cNvPr id="208" name="Google Shape;208;p44"/>
          <p:cNvSpPr txBox="1">
            <a:spLocks noGrp="1"/>
          </p:cNvSpPr>
          <p:nvPr>
            <p:ph type="title"/>
          </p:nvPr>
        </p:nvSpPr>
        <p:spPr>
          <a:xfrm>
            <a:off x="2171700" y="764373"/>
            <a:ext cx="6458100" cy="1293000"/>
          </a:xfrm>
          <a:prstGeom prst="rect">
            <a:avLst/>
          </a:prstGeom>
          <a:noFill/>
          <a:ln>
            <a:noFill/>
          </a:ln>
        </p:spPr>
        <p:txBody>
          <a:bodyPr spcFirstLastPara="1" wrap="square" lIns="91425" tIns="91425" rIns="91425" bIns="91425" anchor="ctr" anchorCtr="0">
            <a:noAutofit/>
          </a:bodyPr>
          <a:lstStyle>
            <a:lvl1pPr marL="0" marR="0" lvl="0" indent="0" algn="r" rtl="0">
              <a:lnSpc>
                <a:spcPct val="90000"/>
              </a:lnSpc>
              <a:spcBef>
                <a:spcPts val="0"/>
              </a:spcBef>
              <a:spcAft>
                <a:spcPts val="0"/>
              </a:spcAft>
              <a:buClr>
                <a:schemeClr val="dk1"/>
              </a:buClr>
              <a:buSzPts val="1400"/>
              <a:buFont typeface="Century Gothic"/>
              <a:buNone/>
              <a:defRPr sz="4000" b="0" i="0" u="none" strike="noStrike" cap="none">
                <a:solidFill>
                  <a:schemeClr val="dk1"/>
                </a:solidFill>
                <a:latin typeface="Century Gothic"/>
                <a:ea typeface="Century Gothic"/>
                <a:cs typeface="Century Gothic"/>
                <a:sym typeface="Century Gothic"/>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209" name="Google Shape;209;p44"/>
          <p:cNvSpPr txBox="1">
            <a:spLocks noGrp="1"/>
          </p:cNvSpPr>
          <p:nvPr>
            <p:ph type="body" idx="1"/>
          </p:nvPr>
        </p:nvSpPr>
        <p:spPr>
          <a:xfrm>
            <a:off x="514350" y="2194560"/>
            <a:ext cx="8115300" cy="40242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90000"/>
              </a:lnSpc>
              <a:spcBef>
                <a:spcPts val="1000"/>
              </a:spcBef>
              <a:spcAft>
                <a:spcPts val="0"/>
              </a:spcAft>
              <a:buClr>
                <a:schemeClr val="dk1"/>
              </a:buClr>
              <a:buSzPts val="2200"/>
              <a:buFont typeface="Arial"/>
              <a:buChar char="•"/>
              <a:defRPr sz="2200" b="0" i="0" u="none" strike="noStrike" cap="none">
                <a:solidFill>
                  <a:schemeClr val="dk1"/>
                </a:solidFill>
                <a:latin typeface="Century Gothic"/>
                <a:ea typeface="Century Gothic"/>
                <a:cs typeface="Century Gothic"/>
                <a:sym typeface="Century Gothic"/>
              </a:defRPr>
            </a:lvl1pPr>
            <a:lvl2pPr marL="914400" marR="0" lvl="1" indent="-355600" algn="l" rtl="0">
              <a:lnSpc>
                <a:spcPct val="90000"/>
              </a:lnSpc>
              <a:spcBef>
                <a:spcPts val="500"/>
              </a:spcBef>
              <a:spcAft>
                <a:spcPts val="0"/>
              </a:spcAft>
              <a:buClr>
                <a:srgbClr val="2264C8"/>
              </a:buClr>
              <a:buSzPts val="2000"/>
              <a:buFont typeface="Arial"/>
              <a:buChar char="•"/>
              <a:defRPr sz="2000" b="0" i="0" u="none" strike="noStrike" cap="none">
                <a:solidFill>
                  <a:srgbClr val="2264C8"/>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5F196F"/>
              </a:buClr>
              <a:buSzPts val="1800"/>
              <a:buFont typeface="Arial"/>
              <a:buChar char="•"/>
              <a:defRPr sz="1800" b="0" i="0" u="none" strike="noStrike" cap="none">
                <a:solidFill>
                  <a:srgbClr val="5F196F"/>
                </a:solidFill>
                <a:latin typeface="Century Gothic"/>
                <a:ea typeface="Century Gothic"/>
                <a:cs typeface="Century Gothic"/>
                <a:sym typeface="Century Gothic"/>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5pPr>
            <a:lvl6pPr marL="2743200" marR="0" lvl="5"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6pPr>
            <a:lvl7pPr marL="3200400" marR="0" lvl="6"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7pPr>
            <a:lvl8pPr marL="3657600" marR="0" lvl="7"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8pPr>
            <a:lvl9pPr marL="4114800" marR="0" lvl="8"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entury Gothic"/>
                <a:ea typeface="Century Gothic"/>
                <a:cs typeface="Century Gothic"/>
                <a:sym typeface="Century Gothic"/>
              </a:defRPr>
            </a:lvl9pPr>
          </a:lstStyle>
          <a:p>
            <a:endParaRPr/>
          </a:p>
        </p:txBody>
      </p:sp>
      <p:sp>
        <p:nvSpPr>
          <p:cNvPr id="210" name="Google Shape;210;p44"/>
          <p:cNvSpPr txBox="1">
            <a:spLocks noGrp="1"/>
          </p:cNvSpPr>
          <p:nvPr>
            <p:ph type="dt" idx="10"/>
          </p:nvPr>
        </p:nvSpPr>
        <p:spPr>
          <a:xfrm>
            <a:off x="3905386" y="6355845"/>
            <a:ext cx="2183100" cy="365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1" name="Google Shape;211;p44"/>
          <p:cNvSpPr txBox="1">
            <a:spLocks noGrp="1"/>
          </p:cNvSpPr>
          <p:nvPr>
            <p:ph type="ftr" idx="11"/>
          </p:nvPr>
        </p:nvSpPr>
        <p:spPr>
          <a:xfrm>
            <a:off x="514350" y="6355845"/>
            <a:ext cx="33003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entury Gothic"/>
              <a:buNone/>
              <a:defRPr sz="1050" b="0" i="0" u="none" strike="noStrike" cap="none">
                <a:solidFill>
                  <a:srgbClr val="888888"/>
                </a:solidFill>
                <a:latin typeface="Century Gothic"/>
                <a:ea typeface="Century Gothic"/>
                <a:cs typeface="Century Gothic"/>
                <a:sym typeface="Century Gothic"/>
              </a:defRPr>
            </a:lvl1pPr>
            <a:lvl2pPr marL="457200" marR="0" lvl="1"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2pPr>
            <a:lvl3pPr marL="914400" marR="0" lvl="2"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3pPr>
            <a:lvl4pPr marL="1371600" marR="0" lvl="3"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4pPr>
            <a:lvl5pPr marL="1828800" marR="0" lvl="4"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5pPr>
            <a:lvl6pPr marL="2286000" marR="0" lvl="5"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6pPr>
            <a:lvl7pPr marL="2743200" marR="0" lvl="6"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7pPr>
            <a:lvl8pPr marL="3200400" marR="0" lvl="7"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8pPr>
            <a:lvl9pPr marL="3657600" marR="0" lvl="8" indent="0" algn="l" rtl="0">
              <a:lnSpc>
                <a:spcPct val="100000"/>
              </a:lnSpc>
              <a:spcBef>
                <a:spcPts val="0"/>
              </a:spcBef>
              <a:spcAft>
                <a:spcPts val="0"/>
              </a:spcAft>
              <a:buClr>
                <a:schemeClr val="dk1"/>
              </a:buClr>
              <a:buSzPts val="1400"/>
              <a:buFont typeface="Century Gothic"/>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2" name="Google Shape;212;p44"/>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Clr>
                <a:srgbClr val="888888"/>
              </a:buClr>
              <a:buSzPts val="263"/>
              <a:buFont typeface="Century Gothic"/>
              <a:buNone/>
              <a:defRPr sz="105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Page 1">
  <p:cSld name="Header + SubHeader + Content_1">
    <p:spTree>
      <p:nvGrpSpPr>
        <p:cNvPr id="1" name="Shape 214"/>
        <p:cNvGrpSpPr/>
        <p:nvPr/>
      </p:nvGrpSpPr>
      <p:grpSpPr>
        <a:xfrm>
          <a:off x="0" y="0"/>
          <a:ext cx="0" cy="0"/>
          <a:chOff x="0" y="0"/>
          <a:chExt cx="0" cy="0"/>
        </a:xfrm>
      </p:grpSpPr>
      <p:pic>
        <p:nvPicPr>
          <p:cNvPr id="215" name="Google Shape;215;p46" descr="ORIS-white-left-no-W.png"/>
          <p:cNvPicPr preferRelativeResize="0"/>
          <p:nvPr/>
        </p:nvPicPr>
        <p:blipFill>
          <a:blip r:embed="rId2">
            <a:alphaModFix/>
          </a:blip>
          <a:stretch>
            <a:fillRect/>
          </a:stretch>
        </p:blipFill>
        <p:spPr>
          <a:xfrm>
            <a:off x="416970" y="5889300"/>
            <a:ext cx="4464625" cy="551625"/>
          </a:xfrm>
          <a:prstGeom prst="rect">
            <a:avLst/>
          </a:prstGeom>
          <a:noFill/>
          <a:ln>
            <a:noFill/>
          </a:ln>
        </p:spPr>
      </p:pic>
      <p:sp>
        <p:nvSpPr>
          <p:cNvPr id="216" name="Google Shape;216;p46"/>
          <p:cNvSpPr txBox="1">
            <a:spLocks noGrp="1"/>
          </p:cNvSpPr>
          <p:nvPr>
            <p:ph type="title"/>
          </p:nvPr>
        </p:nvSpPr>
        <p:spPr>
          <a:xfrm>
            <a:off x="487975" y="1004200"/>
            <a:ext cx="8093700" cy="3055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3600" b="1">
                <a:solidFill>
                  <a:schemeClr val="dk1"/>
                </a:solidFill>
                <a:latin typeface="Verdana"/>
                <a:ea typeface="Verdana"/>
                <a:cs typeface="Verdana"/>
                <a:sym typeface="Verdan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17" name="Google Shape;217;p46"/>
          <p:cNvSpPr txBox="1">
            <a:spLocks noGrp="1"/>
          </p:cNvSpPr>
          <p:nvPr>
            <p:ph type="subTitle" idx="1"/>
          </p:nvPr>
        </p:nvSpPr>
        <p:spPr>
          <a:xfrm>
            <a:off x="445525" y="4342167"/>
            <a:ext cx="6279900" cy="848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pic>
        <p:nvPicPr>
          <p:cNvPr id="218" name="Google Shape;218;p46" descr="W-Logo_White_RGB.png"/>
          <p:cNvPicPr preferRelativeResize="0"/>
          <p:nvPr/>
        </p:nvPicPr>
        <p:blipFill>
          <a:blip r:embed="rId3">
            <a:alphaModFix/>
          </a:blip>
          <a:stretch>
            <a:fillRect/>
          </a:stretch>
        </p:blipFill>
        <p:spPr>
          <a:xfrm>
            <a:off x="7497700" y="5656100"/>
            <a:ext cx="1340424" cy="901424"/>
          </a:xfrm>
          <a:prstGeom prst="rect">
            <a:avLst/>
          </a:prstGeom>
          <a:noFill/>
          <a:ln>
            <a:noFill/>
          </a:ln>
        </p:spPr>
      </p:pic>
      <p:sp>
        <p:nvSpPr>
          <p:cNvPr id="219" name="Google Shape;219;p46"/>
          <p:cNvSpPr/>
          <p:nvPr/>
        </p:nvSpPr>
        <p:spPr>
          <a:xfrm>
            <a:off x="487975" y="4130983"/>
            <a:ext cx="1600200" cy="139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 + Text 2">
  <p:cSld name="1_Title Slide_2">
    <p:bg>
      <p:bgPr>
        <a:solidFill>
          <a:srgbClr val="FFFFFF"/>
        </a:solidFill>
        <a:effectLst/>
      </p:bgPr>
    </p:bg>
    <p:spTree>
      <p:nvGrpSpPr>
        <p:cNvPr id="1" name="Shape 220"/>
        <p:cNvGrpSpPr/>
        <p:nvPr/>
      </p:nvGrpSpPr>
      <p:grpSpPr>
        <a:xfrm>
          <a:off x="0" y="0"/>
          <a:ext cx="0" cy="0"/>
          <a:chOff x="0" y="0"/>
          <a:chExt cx="0" cy="0"/>
        </a:xfrm>
      </p:grpSpPr>
      <p:sp>
        <p:nvSpPr>
          <p:cNvPr id="221" name="Google Shape;221;p47"/>
          <p:cNvSpPr txBox="1">
            <a:spLocks noGrp="1"/>
          </p:cNvSpPr>
          <p:nvPr>
            <p:ph type="body" idx="1"/>
          </p:nvPr>
        </p:nvSpPr>
        <p:spPr>
          <a:xfrm>
            <a:off x="671750" y="1035206"/>
            <a:ext cx="6972300" cy="4664700"/>
          </a:xfrm>
          <a:prstGeom prst="rect">
            <a:avLst/>
          </a:prstGeom>
          <a:noFill/>
          <a:ln>
            <a:noFill/>
          </a:ln>
        </p:spPr>
        <p:txBody>
          <a:bodyPr spcFirstLastPara="1" wrap="square" lIns="91425" tIns="91425" rIns="91425" bIns="91425" anchor="t" anchorCtr="0">
            <a:noAutofit/>
          </a:bodyPr>
          <a:lstStyle>
            <a:lvl1pPr marL="457200" lvl="0" indent="-228600" rtl="0">
              <a:lnSpc>
                <a:spcPct val="100000"/>
              </a:lnSpc>
              <a:spcBef>
                <a:spcPts val="0"/>
              </a:spcBef>
              <a:spcAft>
                <a:spcPts val="0"/>
              </a:spcAft>
              <a:buClr>
                <a:schemeClr val="dk1"/>
              </a:buClr>
              <a:buSzPts val="1400"/>
              <a:buNone/>
              <a:defRPr>
                <a:solidFill>
                  <a:schemeClr val="dk1"/>
                </a:solidFill>
              </a:defRPr>
            </a:lvl1pPr>
            <a:lvl2pPr marL="914400" lvl="1" indent="-228600" rtl="0">
              <a:spcBef>
                <a:spcPts val="0"/>
              </a:spcBef>
              <a:spcAft>
                <a:spcPts val="0"/>
              </a:spcAft>
              <a:buClr>
                <a:schemeClr val="dk1"/>
              </a:buClr>
              <a:buSzPts val="1400"/>
              <a:buNone/>
              <a:defRPr>
                <a:solidFill>
                  <a:schemeClr val="dk1"/>
                </a:solidFill>
              </a:defRPr>
            </a:lvl2pPr>
            <a:lvl3pPr marL="1371600" lvl="2" indent="-228600" rtl="0">
              <a:spcBef>
                <a:spcPts val="0"/>
              </a:spcBef>
              <a:spcAft>
                <a:spcPts val="0"/>
              </a:spcAft>
              <a:buClr>
                <a:schemeClr val="dk1"/>
              </a:buClr>
              <a:buSzPts val="1400"/>
              <a:buNone/>
              <a:defRPr>
                <a:solidFill>
                  <a:schemeClr val="dk1"/>
                </a:solidFill>
              </a:defRPr>
            </a:lvl3pPr>
            <a:lvl4pPr marL="1828800" lvl="3" indent="-228600" rtl="0">
              <a:spcBef>
                <a:spcPts val="0"/>
              </a:spcBef>
              <a:spcAft>
                <a:spcPts val="0"/>
              </a:spcAft>
              <a:buClr>
                <a:schemeClr val="dk1"/>
              </a:buClr>
              <a:buSzPts val="1400"/>
              <a:buNone/>
              <a:defRPr>
                <a:solidFill>
                  <a:schemeClr val="dk1"/>
                </a:solidFill>
              </a:defRPr>
            </a:lvl4pPr>
            <a:lvl5pPr marL="2286000" lvl="4" indent="-228600" rtl="0">
              <a:spcBef>
                <a:spcPts val="0"/>
              </a:spcBef>
              <a:spcAft>
                <a:spcPts val="0"/>
              </a:spcAft>
              <a:buClr>
                <a:schemeClr val="dk1"/>
              </a:buClr>
              <a:buSzPts val="1400"/>
              <a:buNone/>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222" name="Google Shape;222;p47"/>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223" name="Google Shape;223;p47"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224" name="Google Shape;224;p47"/>
          <p:cNvSpPr txBox="1">
            <a:spLocks noGrp="1"/>
          </p:cNvSpPr>
          <p:nvPr>
            <p:ph type="subTitle" idx="2"/>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latin typeface="Encode Sans"/>
                <a:ea typeface="Encode Sans"/>
                <a:cs typeface="Encode Sans"/>
                <a:sym typeface="Encode Sans"/>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225" name="Google Shape;225;p47"/>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eader + Text 1 1">
  <p:cSld name="1_Title Slide_1_1">
    <p:bg>
      <p:bgPr>
        <a:solidFill>
          <a:srgbClr val="FFFFFF"/>
        </a:solidFill>
        <a:effectLst/>
      </p:bgPr>
    </p:bg>
    <p:spTree>
      <p:nvGrpSpPr>
        <p:cNvPr id="1" name="Shape 226"/>
        <p:cNvGrpSpPr/>
        <p:nvPr/>
      </p:nvGrpSpPr>
      <p:grpSpPr>
        <a:xfrm>
          <a:off x="0" y="0"/>
          <a:ext cx="0" cy="0"/>
          <a:chOff x="0" y="0"/>
          <a:chExt cx="0" cy="0"/>
        </a:xfrm>
      </p:grpSpPr>
      <p:sp>
        <p:nvSpPr>
          <p:cNvPr id="227" name="Google Shape;227;p48"/>
          <p:cNvSpPr txBox="1">
            <a:spLocks noGrp="1"/>
          </p:cNvSpPr>
          <p:nvPr>
            <p:ph type="body" idx="1"/>
          </p:nvPr>
        </p:nvSpPr>
        <p:spPr>
          <a:xfrm>
            <a:off x="661575" y="2305435"/>
            <a:ext cx="6972300" cy="3522000"/>
          </a:xfrm>
          <a:prstGeom prst="rect">
            <a:avLst/>
          </a:prstGeom>
          <a:noFill/>
          <a:ln>
            <a:noFill/>
          </a:ln>
        </p:spPr>
        <p:txBody>
          <a:bodyPr spcFirstLastPara="1" wrap="square" lIns="91425" tIns="91425" rIns="91425" bIns="91425" anchor="t" anchorCtr="0">
            <a:noAutofit/>
          </a:bodyPr>
          <a:lstStyle>
            <a:lvl1pPr marL="457200" lvl="0" indent="-228600" rtl="0">
              <a:lnSpc>
                <a:spcPct val="100000"/>
              </a:lnSpc>
              <a:spcBef>
                <a:spcPts val="0"/>
              </a:spcBef>
              <a:spcAft>
                <a:spcPts val="0"/>
              </a:spcAft>
              <a:buClr>
                <a:schemeClr val="dk1"/>
              </a:buClr>
              <a:buSzPts val="1400"/>
              <a:buNone/>
              <a:defRPr>
                <a:solidFill>
                  <a:schemeClr val="dk1"/>
                </a:solidFill>
              </a:defRPr>
            </a:lvl1pPr>
            <a:lvl2pPr marL="914400" lvl="1" indent="-228600" rtl="0">
              <a:spcBef>
                <a:spcPts val="0"/>
              </a:spcBef>
              <a:spcAft>
                <a:spcPts val="0"/>
              </a:spcAft>
              <a:buClr>
                <a:schemeClr val="dk1"/>
              </a:buClr>
              <a:buSzPts val="1400"/>
              <a:buNone/>
              <a:defRPr>
                <a:solidFill>
                  <a:schemeClr val="dk1"/>
                </a:solidFill>
              </a:defRPr>
            </a:lvl2pPr>
            <a:lvl3pPr marL="1371600" lvl="2" indent="-228600" rtl="0">
              <a:spcBef>
                <a:spcPts val="0"/>
              </a:spcBef>
              <a:spcAft>
                <a:spcPts val="0"/>
              </a:spcAft>
              <a:buClr>
                <a:schemeClr val="dk1"/>
              </a:buClr>
              <a:buSzPts val="1400"/>
              <a:buNone/>
              <a:defRPr>
                <a:solidFill>
                  <a:schemeClr val="dk1"/>
                </a:solidFill>
              </a:defRPr>
            </a:lvl3pPr>
            <a:lvl4pPr marL="1828800" lvl="3" indent="-228600" rtl="0">
              <a:spcBef>
                <a:spcPts val="0"/>
              </a:spcBef>
              <a:spcAft>
                <a:spcPts val="0"/>
              </a:spcAft>
              <a:buClr>
                <a:schemeClr val="dk1"/>
              </a:buClr>
              <a:buSzPts val="1400"/>
              <a:buNone/>
              <a:defRPr>
                <a:solidFill>
                  <a:schemeClr val="dk1"/>
                </a:solidFill>
              </a:defRPr>
            </a:lvl4pPr>
            <a:lvl5pPr marL="2286000" lvl="4" indent="-228600" rtl="0">
              <a:spcBef>
                <a:spcPts val="0"/>
              </a:spcBef>
              <a:spcAft>
                <a:spcPts val="0"/>
              </a:spcAft>
              <a:buClr>
                <a:schemeClr val="dk1"/>
              </a:buClr>
              <a:buSzPts val="1400"/>
              <a:buNone/>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pic>
        <p:nvPicPr>
          <p:cNvPr id="228" name="Google Shape;228;p48"/>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229" name="Google Shape;229;p48"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230" name="Google Shape;230;p48"/>
          <p:cNvSpPr txBox="1">
            <a:spLocks noGrp="1"/>
          </p:cNvSpPr>
          <p:nvPr>
            <p:ph type="subTitle" idx="2"/>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231" name="Google Shape;231;p48"/>
          <p:cNvSpPr txBox="1">
            <a:spLocks noGrp="1"/>
          </p:cNvSpPr>
          <p:nvPr>
            <p:ph type="subTitle" idx="3"/>
          </p:nvPr>
        </p:nvSpPr>
        <p:spPr>
          <a:xfrm>
            <a:off x="753150" y="1074933"/>
            <a:ext cx="4328100" cy="608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1800">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232" name="Google Shape;232;p48"/>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eader + Graphic 1">
  <p:cSld name="Header + Graphic_1">
    <p:bg>
      <p:bgPr>
        <a:solidFill>
          <a:srgbClr val="FFFFFF"/>
        </a:solidFill>
        <a:effectLst/>
      </p:bgPr>
    </p:bg>
    <p:spTree>
      <p:nvGrpSpPr>
        <p:cNvPr id="1" name="Shape 233"/>
        <p:cNvGrpSpPr/>
        <p:nvPr/>
      </p:nvGrpSpPr>
      <p:grpSpPr>
        <a:xfrm>
          <a:off x="0" y="0"/>
          <a:ext cx="0" cy="0"/>
          <a:chOff x="0" y="0"/>
          <a:chExt cx="0" cy="0"/>
        </a:xfrm>
      </p:grpSpPr>
      <p:pic>
        <p:nvPicPr>
          <p:cNvPr id="234" name="Google Shape;234;p49"/>
          <p:cNvPicPr preferRelativeResize="0"/>
          <p:nvPr/>
        </p:nvPicPr>
        <p:blipFill rotWithShape="1">
          <a:blip r:embed="rId2">
            <a:alphaModFix/>
          </a:blip>
          <a:srcRect/>
          <a:stretch/>
        </p:blipFill>
        <p:spPr>
          <a:xfrm>
            <a:off x="5866410" y="6130327"/>
            <a:ext cx="2926200" cy="482100"/>
          </a:xfrm>
          <a:prstGeom prst="rect">
            <a:avLst/>
          </a:prstGeom>
          <a:noFill/>
          <a:ln>
            <a:noFill/>
          </a:ln>
        </p:spPr>
      </p:pic>
      <p:sp>
        <p:nvSpPr>
          <p:cNvPr id="235" name="Google Shape;235;p49"/>
          <p:cNvSpPr txBox="1">
            <a:spLocks noGrp="1"/>
          </p:cNvSpPr>
          <p:nvPr>
            <p:ph type="subTitle" idx="1"/>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eader + 2 Columns Text 1">
  <p:cSld name="Header + Subheader + Content_1">
    <p:bg>
      <p:bgPr>
        <a:solidFill>
          <a:srgbClr val="FFFFFF"/>
        </a:solidFill>
        <a:effectLst/>
      </p:bgPr>
    </p:bg>
    <p:spTree>
      <p:nvGrpSpPr>
        <p:cNvPr id="1" name="Shape 236"/>
        <p:cNvGrpSpPr/>
        <p:nvPr/>
      </p:nvGrpSpPr>
      <p:grpSpPr>
        <a:xfrm>
          <a:off x="0" y="0"/>
          <a:ext cx="0" cy="0"/>
          <a:chOff x="0" y="0"/>
          <a:chExt cx="0" cy="0"/>
        </a:xfrm>
      </p:grpSpPr>
      <p:pic>
        <p:nvPicPr>
          <p:cNvPr id="237" name="Google Shape;237;p50"/>
          <p:cNvPicPr preferRelativeResize="0"/>
          <p:nvPr/>
        </p:nvPicPr>
        <p:blipFill rotWithShape="1">
          <a:blip r:embed="rId2">
            <a:alphaModFix/>
          </a:blip>
          <a:srcRect/>
          <a:stretch/>
        </p:blipFill>
        <p:spPr>
          <a:xfrm>
            <a:off x="761632" y="6148251"/>
            <a:ext cx="3149100" cy="518700"/>
          </a:xfrm>
          <a:prstGeom prst="rect">
            <a:avLst/>
          </a:prstGeom>
          <a:noFill/>
          <a:ln>
            <a:noFill/>
          </a:ln>
        </p:spPr>
      </p:pic>
      <p:pic>
        <p:nvPicPr>
          <p:cNvPr id="238" name="Google Shape;238;p50" descr="UW_W Logo_White.png"/>
          <p:cNvPicPr preferRelativeResize="0"/>
          <p:nvPr/>
        </p:nvPicPr>
        <p:blipFill rotWithShape="1">
          <a:blip r:embed="rId3">
            <a:alphaModFix/>
          </a:blip>
          <a:srcRect/>
          <a:stretch/>
        </p:blipFill>
        <p:spPr>
          <a:xfrm>
            <a:off x="7808025" y="5945855"/>
            <a:ext cx="1047600" cy="923700"/>
          </a:xfrm>
          <a:prstGeom prst="rect">
            <a:avLst/>
          </a:prstGeom>
          <a:noFill/>
          <a:ln>
            <a:noFill/>
          </a:ln>
        </p:spPr>
      </p:pic>
      <p:sp>
        <p:nvSpPr>
          <p:cNvPr id="239" name="Google Shape;239;p50"/>
          <p:cNvSpPr txBox="1">
            <a:spLocks noGrp="1"/>
          </p:cNvSpPr>
          <p:nvPr>
            <p:ph type="subTitle" idx="1"/>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b="1">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240" name="Google Shape;240;p50"/>
          <p:cNvSpPr txBox="1">
            <a:spLocks noGrp="1"/>
          </p:cNvSpPr>
          <p:nvPr>
            <p:ph type="body" idx="2"/>
          </p:nvPr>
        </p:nvSpPr>
        <p:spPr>
          <a:xfrm>
            <a:off x="741525" y="1261633"/>
            <a:ext cx="3189300" cy="47241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241" name="Google Shape;241;p50"/>
          <p:cNvSpPr txBox="1">
            <a:spLocks noGrp="1"/>
          </p:cNvSpPr>
          <p:nvPr>
            <p:ph type="body" idx="3"/>
          </p:nvPr>
        </p:nvSpPr>
        <p:spPr>
          <a:xfrm>
            <a:off x="4480275" y="1337533"/>
            <a:ext cx="3189300" cy="47241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Char char="●"/>
              <a:defRPr>
                <a:solidFill>
                  <a:schemeClr val="dk1"/>
                </a:solidFill>
              </a:defRPr>
            </a:lvl1pPr>
            <a:lvl2pPr marL="914400" lvl="1" indent="-317500" rtl="0">
              <a:spcBef>
                <a:spcPts val="0"/>
              </a:spcBef>
              <a:spcAft>
                <a:spcPts val="0"/>
              </a:spcAft>
              <a:buClr>
                <a:schemeClr val="dk1"/>
              </a:buClr>
              <a:buSzPts val="1400"/>
              <a:buChar char="○"/>
              <a:defRPr>
                <a:solidFill>
                  <a:schemeClr val="dk1"/>
                </a:solidFill>
              </a:defRPr>
            </a:lvl2pPr>
            <a:lvl3pPr marL="1371600" lvl="2" indent="-317500" rtl="0">
              <a:spcBef>
                <a:spcPts val="0"/>
              </a:spcBef>
              <a:spcAft>
                <a:spcPts val="0"/>
              </a:spcAft>
              <a:buClr>
                <a:schemeClr val="dk1"/>
              </a:buClr>
              <a:buSzPts val="1400"/>
              <a:buChar char="■"/>
              <a:defRPr>
                <a:solidFill>
                  <a:schemeClr val="dk1"/>
                </a:solidFill>
              </a:defRPr>
            </a:lvl3pPr>
            <a:lvl4pPr marL="1828800" lvl="3" indent="-317500" rtl="0">
              <a:spcBef>
                <a:spcPts val="0"/>
              </a:spcBef>
              <a:spcAft>
                <a:spcPts val="0"/>
              </a:spcAft>
              <a:buClr>
                <a:schemeClr val="dk1"/>
              </a:buClr>
              <a:buSzPts val="1400"/>
              <a:buChar char="●"/>
              <a:defRPr>
                <a:solidFill>
                  <a:schemeClr val="dk1"/>
                </a:solidFill>
              </a:defRPr>
            </a:lvl4pPr>
            <a:lvl5pPr marL="2286000" lvl="4" indent="-317500" rtl="0">
              <a:spcBef>
                <a:spcPts val="0"/>
              </a:spcBef>
              <a:spcAft>
                <a:spcPts val="0"/>
              </a:spcAft>
              <a:buClr>
                <a:schemeClr val="dk1"/>
              </a:buClr>
              <a:buSzPts val="1400"/>
              <a:buChar char="○"/>
              <a:defRPr>
                <a:solidFill>
                  <a:schemeClr val="dk1"/>
                </a:solidFill>
              </a:defRPr>
            </a:lvl5pPr>
            <a:lvl6pPr marL="2743200" lvl="5" indent="-317500" rtl="0">
              <a:spcBef>
                <a:spcPts val="0"/>
              </a:spcBef>
              <a:spcAft>
                <a:spcPts val="0"/>
              </a:spcAft>
              <a:buClr>
                <a:schemeClr val="dk1"/>
              </a:buClr>
              <a:buSzPts val="1400"/>
              <a:buChar char="■"/>
              <a:defRPr>
                <a:solidFill>
                  <a:schemeClr val="dk1"/>
                </a:solidFill>
              </a:defRPr>
            </a:lvl6pPr>
            <a:lvl7pPr marL="3200400" lvl="6" indent="-317500" rtl="0">
              <a:spcBef>
                <a:spcPts val="0"/>
              </a:spcBef>
              <a:spcAft>
                <a:spcPts val="0"/>
              </a:spcAft>
              <a:buClr>
                <a:schemeClr val="dk1"/>
              </a:buClr>
              <a:buSzPts val="1400"/>
              <a:buChar char="●"/>
              <a:defRPr>
                <a:solidFill>
                  <a:schemeClr val="dk1"/>
                </a:solidFill>
              </a:defRPr>
            </a:lvl7pPr>
            <a:lvl8pPr marL="3657600" lvl="7" indent="-317500" rtl="0">
              <a:spcBef>
                <a:spcPts val="0"/>
              </a:spcBef>
              <a:spcAft>
                <a:spcPts val="0"/>
              </a:spcAft>
              <a:buClr>
                <a:schemeClr val="dk1"/>
              </a:buClr>
              <a:buSzPts val="1400"/>
              <a:buChar char="○"/>
              <a:defRPr>
                <a:solidFill>
                  <a:schemeClr val="dk1"/>
                </a:solidFill>
              </a:defRPr>
            </a:lvl8pPr>
            <a:lvl9pPr marL="4114800" lvl="8" indent="-317500" rtl="0">
              <a:spcBef>
                <a:spcPts val="0"/>
              </a:spcBef>
              <a:spcAft>
                <a:spcPts val="0"/>
              </a:spcAft>
              <a:buClr>
                <a:schemeClr val="dk1"/>
              </a:buClr>
              <a:buSzPts val="1400"/>
              <a:buChar char="■"/>
              <a:defRPr>
                <a:solidFill>
                  <a:schemeClr val="dk1"/>
                </a:solidFill>
              </a:defRPr>
            </a:lvl9pPr>
          </a:lstStyle>
          <a:p>
            <a:endParaRPr/>
          </a:p>
        </p:txBody>
      </p:sp>
      <p:sp>
        <p:nvSpPr>
          <p:cNvPr id="242" name="Google Shape;242;p50"/>
          <p:cNvSpPr/>
          <p:nvPr/>
        </p:nvSpPr>
        <p:spPr>
          <a:xfrm>
            <a:off x="671750" y="804150"/>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dk1"/>
        </a:solidFill>
        <a:effectLst/>
      </p:bgPr>
    </p:bg>
    <p:spTree>
      <p:nvGrpSpPr>
        <p:cNvPr id="1" name="Shape 243"/>
        <p:cNvGrpSpPr/>
        <p:nvPr/>
      </p:nvGrpSpPr>
      <p:grpSpPr>
        <a:xfrm>
          <a:off x="0" y="0"/>
          <a:ext cx="0" cy="0"/>
          <a:chOff x="0" y="0"/>
          <a:chExt cx="0" cy="0"/>
        </a:xfrm>
      </p:grpSpPr>
      <p:pic>
        <p:nvPicPr>
          <p:cNvPr id="244" name="Google Shape;244;p51" descr="UW_W Logo_White.png"/>
          <p:cNvPicPr preferRelativeResize="0"/>
          <p:nvPr/>
        </p:nvPicPr>
        <p:blipFill rotWithShape="1">
          <a:blip r:embed="rId2">
            <a:alphaModFix/>
          </a:blip>
          <a:srcRect/>
          <a:stretch/>
        </p:blipFill>
        <p:spPr>
          <a:xfrm>
            <a:off x="7483915" y="5626608"/>
            <a:ext cx="1371600" cy="923544"/>
          </a:xfrm>
          <a:prstGeom prst="rect">
            <a:avLst/>
          </a:prstGeom>
          <a:noFill/>
          <a:ln>
            <a:noFill/>
          </a:ln>
        </p:spPr>
      </p:pic>
      <p:pic>
        <p:nvPicPr>
          <p:cNvPr id="245" name="Google Shape;245;p51"/>
          <p:cNvPicPr preferRelativeResize="0"/>
          <p:nvPr/>
        </p:nvPicPr>
        <p:blipFill rotWithShape="1">
          <a:blip r:embed="rId3">
            <a:alphaModFix/>
          </a:blip>
          <a:srcRect/>
          <a:stretch/>
        </p:blipFill>
        <p:spPr>
          <a:xfrm>
            <a:off x="568081" y="6131476"/>
            <a:ext cx="2416272" cy="213486"/>
          </a:xfrm>
          <a:prstGeom prst="rect">
            <a:avLst/>
          </a:prstGeom>
          <a:noFill/>
          <a:ln>
            <a:noFill/>
          </a:ln>
        </p:spPr>
      </p:pic>
      <p:pic>
        <p:nvPicPr>
          <p:cNvPr id="246" name="Google Shape;246;p51"/>
          <p:cNvPicPr preferRelativeResize="0"/>
          <p:nvPr/>
        </p:nvPicPr>
        <p:blipFill rotWithShape="1">
          <a:blip r:embed="rId4">
            <a:alphaModFix/>
          </a:blip>
          <a:srcRect/>
          <a:stretch/>
        </p:blipFill>
        <p:spPr>
          <a:xfrm>
            <a:off x="568081" y="4568599"/>
            <a:ext cx="1600198" cy="139700"/>
          </a:xfrm>
          <a:prstGeom prst="rect">
            <a:avLst/>
          </a:prstGeom>
          <a:noFill/>
          <a:ln>
            <a:noFill/>
          </a:ln>
        </p:spPr>
      </p:pic>
      <p:sp>
        <p:nvSpPr>
          <p:cNvPr id="247" name="Google Shape;247;p51"/>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8"/>
        <p:cNvGrpSpPr/>
        <p:nvPr/>
      </p:nvGrpSpPr>
      <p:grpSpPr>
        <a:xfrm>
          <a:off x="0" y="0"/>
          <a:ext cx="0" cy="0"/>
          <a:chOff x="0" y="0"/>
          <a:chExt cx="0" cy="0"/>
        </a:xfrm>
      </p:grpSpPr>
      <p:sp>
        <p:nvSpPr>
          <p:cNvPr id="249" name="Google Shape;249;p52"/>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250" name="Google Shape;250;p52"/>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sz="1100"/>
            </a:lvl1pPr>
            <a:lvl2pPr marL="914400" lvl="1" indent="-317500" algn="l" rtl="0">
              <a:lnSpc>
                <a:spcPct val="90000"/>
              </a:lnSpc>
              <a:spcBef>
                <a:spcPts val="400"/>
              </a:spcBef>
              <a:spcAft>
                <a:spcPts val="0"/>
              </a:spcAft>
              <a:buClr>
                <a:schemeClr val="dk1"/>
              </a:buClr>
              <a:buSzPts val="1400"/>
              <a:buChar char="○"/>
              <a:defRPr sz="1100"/>
            </a:lvl2pPr>
            <a:lvl3pPr marL="1371600" lvl="2" indent="-317500" algn="l" rtl="0">
              <a:lnSpc>
                <a:spcPct val="90000"/>
              </a:lnSpc>
              <a:spcBef>
                <a:spcPts val="400"/>
              </a:spcBef>
              <a:spcAft>
                <a:spcPts val="0"/>
              </a:spcAft>
              <a:buClr>
                <a:schemeClr val="dk1"/>
              </a:buClr>
              <a:buSzPts val="1400"/>
              <a:buChar char="■"/>
              <a:defRPr sz="1100"/>
            </a:lvl3pPr>
            <a:lvl4pPr marL="1828800" lvl="3" indent="-317500" algn="l" rtl="0">
              <a:lnSpc>
                <a:spcPct val="90000"/>
              </a:lnSpc>
              <a:spcBef>
                <a:spcPts val="400"/>
              </a:spcBef>
              <a:spcAft>
                <a:spcPts val="0"/>
              </a:spcAft>
              <a:buClr>
                <a:schemeClr val="dk1"/>
              </a:buClr>
              <a:buSzPts val="1400"/>
              <a:buChar char="●"/>
              <a:defRPr sz="1100"/>
            </a:lvl4pPr>
            <a:lvl5pPr marL="2286000" lvl="4" indent="-317500" algn="l" rtl="0">
              <a:lnSpc>
                <a:spcPct val="90000"/>
              </a:lnSpc>
              <a:spcBef>
                <a:spcPts val="400"/>
              </a:spcBef>
              <a:spcAft>
                <a:spcPts val="0"/>
              </a:spcAft>
              <a:buClr>
                <a:schemeClr val="dk1"/>
              </a:buClr>
              <a:buSzPts val="1400"/>
              <a:buChar char="○"/>
              <a:defRPr sz="1100"/>
            </a:lvl5pPr>
            <a:lvl6pPr marL="2743200" lvl="5" indent="-317500" algn="l" rtl="0">
              <a:lnSpc>
                <a:spcPct val="90000"/>
              </a:lnSpc>
              <a:spcBef>
                <a:spcPts val="400"/>
              </a:spcBef>
              <a:spcAft>
                <a:spcPts val="0"/>
              </a:spcAft>
              <a:buClr>
                <a:schemeClr val="dk1"/>
              </a:buClr>
              <a:buSzPts val="1400"/>
              <a:buChar char="■"/>
              <a:defRPr sz="1100"/>
            </a:lvl6pPr>
            <a:lvl7pPr marL="3200400" lvl="6" indent="-317500" algn="l" rtl="0">
              <a:lnSpc>
                <a:spcPct val="90000"/>
              </a:lnSpc>
              <a:spcBef>
                <a:spcPts val="400"/>
              </a:spcBef>
              <a:spcAft>
                <a:spcPts val="0"/>
              </a:spcAft>
              <a:buClr>
                <a:schemeClr val="dk1"/>
              </a:buClr>
              <a:buSzPts val="1400"/>
              <a:buChar char="●"/>
              <a:defRPr sz="1100"/>
            </a:lvl7pPr>
            <a:lvl8pPr marL="3657600" lvl="7" indent="-317500" algn="l" rtl="0">
              <a:lnSpc>
                <a:spcPct val="90000"/>
              </a:lnSpc>
              <a:spcBef>
                <a:spcPts val="400"/>
              </a:spcBef>
              <a:spcAft>
                <a:spcPts val="0"/>
              </a:spcAft>
              <a:buClr>
                <a:schemeClr val="dk1"/>
              </a:buClr>
              <a:buSzPts val="1400"/>
              <a:buChar char="○"/>
              <a:defRPr sz="1100"/>
            </a:lvl8pPr>
            <a:lvl9pPr marL="4114800" lvl="8" indent="-317500" algn="l" rtl="0">
              <a:lnSpc>
                <a:spcPct val="90000"/>
              </a:lnSpc>
              <a:spcBef>
                <a:spcPts val="400"/>
              </a:spcBef>
              <a:spcAft>
                <a:spcPts val="0"/>
              </a:spcAft>
              <a:buClr>
                <a:schemeClr val="dk1"/>
              </a:buClr>
              <a:buSzPts val="1400"/>
              <a:buChar char="■"/>
              <a:defRPr sz="1100"/>
            </a:lvl9pPr>
          </a:lstStyle>
          <a:p>
            <a:endParaRPr/>
          </a:p>
        </p:txBody>
      </p:sp>
      <p:sp>
        <p:nvSpPr>
          <p:cNvPr id="251" name="Google Shape;251;p52"/>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52" name="Google Shape;252;p52"/>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53" name="Google Shape;253;p52"/>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4"/>
        <p:cNvGrpSpPr/>
        <p:nvPr/>
      </p:nvGrpSpPr>
      <p:grpSpPr>
        <a:xfrm>
          <a:off x="0" y="0"/>
          <a:ext cx="0" cy="0"/>
          <a:chOff x="0" y="0"/>
          <a:chExt cx="0" cy="0"/>
        </a:xfrm>
      </p:grpSpPr>
      <p:sp>
        <p:nvSpPr>
          <p:cNvPr id="255" name="Google Shape;255;p53"/>
          <p:cNvSpPr txBox="1">
            <a:spLocks noGrp="1"/>
          </p:cNvSpPr>
          <p:nvPr>
            <p:ph type="dt" idx="10"/>
          </p:nvPr>
        </p:nvSpPr>
        <p:spPr>
          <a:xfrm>
            <a:off x="628650" y="6356350"/>
            <a:ext cx="2057400" cy="365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56" name="Google Shape;256;p53"/>
          <p:cNvSpPr txBox="1">
            <a:spLocks noGrp="1"/>
          </p:cNvSpPr>
          <p:nvPr>
            <p:ph type="ftr" idx="11"/>
          </p:nvPr>
        </p:nvSpPr>
        <p:spPr>
          <a:xfrm>
            <a:off x="3028950" y="6356350"/>
            <a:ext cx="3086100" cy="365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57" name="Google Shape;257;p53"/>
          <p:cNvSpPr txBox="1">
            <a:spLocks noGrp="1"/>
          </p:cNvSpPr>
          <p:nvPr>
            <p:ph type="sldNum" idx="12"/>
          </p:nvPr>
        </p:nvSpPr>
        <p:spPr>
          <a:xfrm>
            <a:off x="6457950" y="6356350"/>
            <a:ext cx="2057400" cy="365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59"/>
        <p:cNvGrpSpPr/>
        <p:nvPr/>
      </p:nvGrpSpPr>
      <p:grpSpPr>
        <a:xfrm>
          <a:off x="0" y="0"/>
          <a:ext cx="0" cy="0"/>
          <a:chOff x="0" y="0"/>
          <a:chExt cx="0" cy="0"/>
        </a:xfrm>
      </p:grpSpPr>
      <p:sp>
        <p:nvSpPr>
          <p:cNvPr id="260" name="Google Shape;260;p55"/>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1" name="Google Shape;261;p55"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262" name="Google Shape;262;p55"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263" name="Google Shape;263;p55"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264"/>
        <p:cNvGrpSpPr/>
        <p:nvPr/>
      </p:nvGrpSpPr>
      <p:grpSpPr>
        <a:xfrm>
          <a:off x="0" y="0"/>
          <a:ext cx="0" cy="0"/>
          <a:chOff x="0" y="0"/>
          <a:chExt cx="0" cy="0"/>
        </a:xfrm>
      </p:grpSpPr>
      <p:sp>
        <p:nvSpPr>
          <p:cNvPr id="265" name="Google Shape;265;p56"/>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6" name="Google Shape;266;p56"/>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267" name="Google Shape;267;p56"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268" name="Google Shape;268;p56"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269"/>
        <p:cNvGrpSpPr/>
        <p:nvPr/>
      </p:nvGrpSpPr>
      <p:grpSpPr>
        <a:xfrm>
          <a:off x="0" y="0"/>
          <a:ext cx="0" cy="0"/>
          <a:chOff x="0" y="0"/>
          <a:chExt cx="0" cy="0"/>
        </a:xfrm>
      </p:grpSpPr>
      <p:sp>
        <p:nvSpPr>
          <p:cNvPr id="270" name="Google Shape;270;p57"/>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Google Shape;271;p57"/>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Google Shape;272;p57"/>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3" name="Google Shape;273;p57"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274" name="Google Shape;274;p57"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275"/>
        <p:cNvGrpSpPr/>
        <p:nvPr/>
      </p:nvGrpSpPr>
      <p:grpSpPr>
        <a:xfrm>
          <a:off x="0" y="0"/>
          <a:ext cx="0" cy="0"/>
          <a:chOff x="0" y="0"/>
          <a:chExt cx="0" cy="0"/>
        </a:xfrm>
      </p:grpSpPr>
      <p:sp>
        <p:nvSpPr>
          <p:cNvPr id="276" name="Google Shape;276;p58"/>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7" name="Google Shape;277;p58"/>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8" name="Google Shape;278;p58"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279" name="Google Shape;279;p58"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Header Only NO Logo">
  <p:cSld name="Header Only NO Logo">
    <p:spTree>
      <p:nvGrpSpPr>
        <p:cNvPr id="1" name="Shape 282"/>
        <p:cNvGrpSpPr/>
        <p:nvPr/>
      </p:nvGrpSpPr>
      <p:grpSpPr>
        <a:xfrm>
          <a:off x="0" y="0"/>
          <a:ext cx="0" cy="0"/>
          <a:chOff x="0" y="0"/>
          <a:chExt cx="0" cy="0"/>
        </a:xfrm>
      </p:grpSpPr>
      <p:sp>
        <p:nvSpPr>
          <p:cNvPr id="283" name="Google Shape;283;p60"/>
          <p:cNvSpPr txBox="1"/>
          <p:nvPr/>
        </p:nvSpPr>
        <p:spPr>
          <a:xfrm>
            <a:off x="184105" y="6307211"/>
            <a:ext cx="318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D88A2"/>
              </a:buClr>
              <a:buSzPts val="1200"/>
              <a:buFont typeface="Calibri"/>
              <a:buNone/>
            </a:pPr>
            <a:fld id="{00000000-1234-1234-1234-123412341234}" type="slidenum">
              <a:rPr lang="en" sz="1200" b="0" i="0" u="none" strike="noStrike" cap="none">
                <a:solidFill>
                  <a:srgbClr val="8D88A2"/>
                </a:solidFill>
                <a:latin typeface="Calibri"/>
                <a:ea typeface="Calibri"/>
                <a:cs typeface="Calibri"/>
                <a:sym typeface="Calibri"/>
              </a:rPr>
              <a:t>‹#›</a:t>
            </a:fld>
            <a:endParaRPr sz="1200" b="0" i="0" u="none" strike="noStrike" cap="none">
              <a:solidFill>
                <a:srgbClr val="8D88A2"/>
              </a:solidFill>
              <a:latin typeface="Calibri"/>
              <a:ea typeface="Calibri"/>
              <a:cs typeface="Calibri"/>
              <a:sym typeface="Calibri"/>
            </a:endParaRPr>
          </a:p>
        </p:txBody>
      </p:sp>
      <p:sp>
        <p:nvSpPr>
          <p:cNvPr id="284" name="Google Shape;284;p60"/>
          <p:cNvSpPr txBox="1">
            <a:spLocks noGrp="1"/>
          </p:cNvSpPr>
          <p:nvPr>
            <p:ph type="title"/>
          </p:nvPr>
        </p:nvSpPr>
        <p:spPr>
          <a:xfrm>
            <a:off x="502920" y="110606"/>
            <a:ext cx="8072700" cy="5361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85" name="Google Shape;285;p60"/>
          <p:cNvPicPr preferRelativeResize="0"/>
          <p:nvPr/>
        </p:nvPicPr>
        <p:blipFill rotWithShape="1">
          <a:blip r:embed="rId2">
            <a:alphaModFix/>
          </a:blip>
          <a:srcRect/>
          <a:stretch/>
        </p:blipFill>
        <p:spPr>
          <a:xfrm>
            <a:off x="502920" y="736261"/>
            <a:ext cx="827835" cy="72271"/>
          </a:xfrm>
          <a:prstGeom prst="rect">
            <a:avLst/>
          </a:prstGeom>
          <a:noFill/>
          <a:ln>
            <a:noFill/>
          </a:ln>
        </p:spPr>
      </p:pic>
      <p:sp>
        <p:nvSpPr>
          <p:cNvPr id="286" name="Google Shape;286;p6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rgbClr val="4B2E83"/>
                </a:solidFill>
                <a:latin typeface="Encode Sans Black"/>
                <a:ea typeface="Encode Sans Black"/>
                <a:cs typeface="Encode Sans Black"/>
                <a:sym typeface="Encode Sans Black"/>
              </a:defRPr>
            </a:lvl1pPr>
            <a:lvl2pPr lvl="1" algn="r">
              <a:buNone/>
              <a:defRPr sz="1300">
                <a:solidFill>
                  <a:srgbClr val="4B2E83"/>
                </a:solidFill>
                <a:latin typeface="Encode Sans Black"/>
                <a:ea typeface="Encode Sans Black"/>
                <a:cs typeface="Encode Sans Black"/>
                <a:sym typeface="Encode Sans Black"/>
              </a:defRPr>
            </a:lvl2pPr>
            <a:lvl3pPr lvl="2" algn="r">
              <a:buNone/>
              <a:defRPr sz="1300">
                <a:solidFill>
                  <a:srgbClr val="4B2E83"/>
                </a:solidFill>
                <a:latin typeface="Encode Sans Black"/>
                <a:ea typeface="Encode Sans Black"/>
                <a:cs typeface="Encode Sans Black"/>
                <a:sym typeface="Encode Sans Black"/>
              </a:defRPr>
            </a:lvl3pPr>
            <a:lvl4pPr lvl="3" algn="r">
              <a:buNone/>
              <a:defRPr sz="1300">
                <a:solidFill>
                  <a:srgbClr val="4B2E83"/>
                </a:solidFill>
                <a:latin typeface="Encode Sans Black"/>
                <a:ea typeface="Encode Sans Black"/>
                <a:cs typeface="Encode Sans Black"/>
                <a:sym typeface="Encode Sans Black"/>
              </a:defRPr>
            </a:lvl4pPr>
            <a:lvl5pPr lvl="4" algn="r">
              <a:buNone/>
              <a:defRPr sz="1300">
                <a:solidFill>
                  <a:srgbClr val="4B2E83"/>
                </a:solidFill>
                <a:latin typeface="Encode Sans Black"/>
                <a:ea typeface="Encode Sans Black"/>
                <a:cs typeface="Encode Sans Black"/>
                <a:sym typeface="Encode Sans Black"/>
              </a:defRPr>
            </a:lvl5pPr>
            <a:lvl6pPr lvl="5" algn="r">
              <a:buNone/>
              <a:defRPr sz="1300">
                <a:solidFill>
                  <a:srgbClr val="4B2E83"/>
                </a:solidFill>
                <a:latin typeface="Encode Sans Black"/>
                <a:ea typeface="Encode Sans Black"/>
                <a:cs typeface="Encode Sans Black"/>
                <a:sym typeface="Encode Sans Black"/>
              </a:defRPr>
            </a:lvl6pPr>
            <a:lvl7pPr lvl="6" algn="r">
              <a:buNone/>
              <a:defRPr sz="1300">
                <a:solidFill>
                  <a:srgbClr val="4B2E83"/>
                </a:solidFill>
                <a:latin typeface="Encode Sans Black"/>
                <a:ea typeface="Encode Sans Black"/>
                <a:cs typeface="Encode Sans Black"/>
                <a:sym typeface="Encode Sans Black"/>
              </a:defRPr>
            </a:lvl7pPr>
            <a:lvl8pPr lvl="7" algn="r">
              <a:buNone/>
              <a:defRPr sz="1300">
                <a:solidFill>
                  <a:srgbClr val="4B2E83"/>
                </a:solidFill>
                <a:latin typeface="Encode Sans Black"/>
                <a:ea typeface="Encode Sans Black"/>
                <a:cs typeface="Encode Sans Black"/>
                <a:sym typeface="Encode Sans Black"/>
              </a:defRPr>
            </a:lvl8pPr>
            <a:lvl9pPr lvl="8" algn="r">
              <a:buNone/>
              <a:defRPr sz="1300">
                <a:solidFill>
                  <a:srgbClr val="4B2E83"/>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White_Content Slide 3">
  <p:cSld name="White_Content Slide 3">
    <p:spTree>
      <p:nvGrpSpPr>
        <p:cNvPr id="1" name="Shape 287"/>
        <p:cNvGrpSpPr/>
        <p:nvPr/>
      </p:nvGrpSpPr>
      <p:grpSpPr>
        <a:xfrm>
          <a:off x="0" y="0"/>
          <a:ext cx="0" cy="0"/>
          <a:chOff x="0" y="0"/>
          <a:chExt cx="0" cy="0"/>
        </a:xfrm>
      </p:grpSpPr>
      <p:pic>
        <p:nvPicPr>
          <p:cNvPr id="288" name="Google Shape;288;p61"/>
          <p:cNvPicPr preferRelativeResize="0"/>
          <p:nvPr/>
        </p:nvPicPr>
        <p:blipFill rotWithShape="1">
          <a:blip r:embed="rId2">
            <a:alphaModFix/>
          </a:blip>
          <a:srcRect/>
          <a:stretch/>
        </p:blipFill>
        <p:spPr>
          <a:xfrm>
            <a:off x="549032" y="1155493"/>
            <a:ext cx="1103785" cy="96362"/>
          </a:xfrm>
          <a:prstGeom prst="rect">
            <a:avLst/>
          </a:prstGeom>
          <a:noFill/>
          <a:ln>
            <a:noFill/>
          </a:ln>
        </p:spPr>
      </p:pic>
      <p:sp>
        <p:nvSpPr>
          <p:cNvPr id="289" name="Google Shape;289;p61"/>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0" name="Google Shape;290;p61"/>
          <p:cNvSpPr txBox="1">
            <a:spLocks noGrp="1"/>
          </p:cNvSpPr>
          <p:nvPr>
            <p:ph type="body" idx="1"/>
          </p:nvPr>
        </p:nvSpPr>
        <p:spPr>
          <a:xfrm>
            <a:off x="447922"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00" marR="0" lvl="1" indent="-228600" algn="l" rtl="0">
              <a:spcBef>
                <a:spcPts val="747"/>
              </a:spcBef>
              <a:spcAft>
                <a:spcPts val="0"/>
              </a:spcAft>
              <a:buClr>
                <a:srgbClr val="E8D3A2"/>
              </a:buClr>
              <a:buSzPts val="3733"/>
              <a:buFont typeface="Arial"/>
              <a:buNone/>
              <a:defRPr sz="3733"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pic>
        <p:nvPicPr>
          <p:cNvPr id="291" name="Google Shape;291;p61" descr="A close up of a logo&#10;&#10;Description automatically generated"/>
          <p:cNvPicPr preferRelativeResize="0"/>
          <p:nvPr/>
        </p:nvPicPr>
        <p:blipFill rotWithShape="1">
          <a:blip r:embed="rId3">
            <a:alphaModFix/>
          </a:blip>
          <a:srcRect/>
          <a:stretch/>
        </p:blipFill>
        <p:spPr>
          <a:xfrm>
            <a:off x="7003018" y="6316985"/>
            <a:ext cx="1642021" cy="213508"/>
          </a:xfrm>
          <a:prstGeom prst="rect">
            <a:avLst/>
          </a:prstGeom>
          <a:noFill/>
          <a:ln>
            <a:noFill/>
          </a:ln>
        </p:spPr>
      </p:pic>
      <p:sp>
        <p:nvSpPr>
          <p:cNvPr id="292" name="Google Shape;292;p61"/>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600">
                <a:solidFill>
                  <a:srgbClr val="33006F"/>
                </a:solidFill>
                <a:latin typeface="Calibri"/>
                <a:ea typeface="Calibri"/>
                <a:cs typeface="Calibri"/>
                <a:sym typeface="Calibri"/>
              </a:defRPr>
            </a:lvl1pPr>
            <a:lvl2pPr marL="0" lvl="1" indent="0" algn="l">
              <a:spcBef>
                <a:spcPts val="0"/>
              </a:spcBef>
              <a:buNone/>
              <a:defRPr sz="1600">
                <a:solidFill>
                  <a:srgbClr val="33006F"/>
                </a:solidFill>
                <a:latin typeface="Calibri"/>
                <a:ea typeface="Calibri"/>
                <a:cs typeface="Calibri"/>
                <a:sym typeface="Calibri"/>
              </a:defRPr>
            </a:lvl2pPr>
            <a:lvl3pPr marL="0" lvl="2" indent="0" algn="l">
              <a:spcBef>
                <a:spcPts val="0"/>
              </a:spcBef>
              <a:buNone/>
              <a:defRPr sz="1600">
                <a:solidFill>
                  <a:srgbClr val="33006F"/>
                </a:solidFill>
                <a:latin typeface="Calibri"/>
                <a:ea typeface="Calibri"/>
                <a:cs typeface="Calibri"/>
                <a:sym typeface="Calibri"/>
              </a:defRPr>
            </a:lvl3pPr>
            <a:lvl4pPr marL="0" lvl="3" indent="0" algn="l">
              <a:spcBef>
                <a:spcPts val="0"/>
              </a:spcBef>
              <a:buNone/>
              <a:defRPr sz="1600">
                <a:solidFill>
                  <a:srgbClr val="33006F"/>
                </a:solidFill>
                <a:latin typeface="Calibri"/>
                <a:ea typeface="Calibri"/>
                <a:cs typeface="Calibri"/>
                <a:sym typeface="Calibri"/>
              </a:defRPr>
            </a:lvl4pPr>
            <a:lvl5pPr marL="0" lvl="4" indent="0" algn="l">
              <a:spcBef>
                <a:spcPts val="0"/>
              </a:spcBef>
              <a:buNone/>
              <a:defRPr sz="1600">
                <a:solidFill>
                  <a:srgbClr val="33006F"/>
                </a:solidFill>
                <a:latin typeface="Calibri"/>
                <a:ea typeface="Calibri"/>
                <a:cs typeface="Calibri"/>
                <a:sym typeface="Calibri"/>
              </a:defRPr>
            </a:lvl5pPr>
            <a:lvl6pPr marL="0" lvl="5" indent="0" algn="l">
              <a:spcBef>
                <a:spcPts val="0"/>
              </a:spcBef>
              <a:buNone/>
              <a:defRPr sz="1600">
                <a:solidFill>
                  <a:srgbClr val="33006F"/>
                </a:solidFill>
                <a:latin typeface="Calibri"/>
                <a:ea typeface="Calibri"/>
                <a:cs typeface="Calibri"/>
                <a:sym typeface="Calibri"/>
              </a:defRPr>
            </a:lvl6pPr>
            <a:lvl7pPr marL="0" lvl="6" indent="0" algn="l">
              <a:spcBef>
                <a:spcPts val="0"/>
              </a:spcBef>
              <a:buNone/>
              <a:defRPr sz="1600">
                <a:solidFill>
                  <a:srgbClr val="33006F"/>
                </a:solidFill>
                <a:latin typeface="Calibri"/>
                <a:ea typeface="Calibri"/>
                <a:cs typeface="Calibri"/>
                <a:sym typeface="Calibri"/>
              </a:defRPr>
            </a:lvl7pPr>
            <a:lvl8pPr marL="0" lvl="7" indent="0" algn="l">
              <a:spcBef>
                <a:spcPts val="0"/>
              </a:spcBef>
              <a:buNone/>
              <a:defRPr sz="1600">
                <a:solidFill>
                  <a:srgbClr val="33006F"/>
                </a:solidFill>
                <a:latin typeface="Calibri"/>
                <a:ea typeface="Calibri"/>
                <a:cs typeface="Calibri"/>
                <a:sym typeface="Calibri"/>
              </a:defRPr>
            </a:lvl8pPr>
            <a:lvl9pPr marL="0" lvl="8" indent="0" algn="l">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293" name="Google Shape;293;p61"/>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a:ea typeface="Open Sans"/>
                <a:cs typeface="Open Sans"/>
                <a:sym typeface="Open Sans"/>
              </a:defRPr>
            </a:lvl1pPr>
            <a:lvl2pPr marL="914400" marR="0" lvl="1" indent="-397891" algn="l" rtl="0">
              <a:spcBef>
                <a:spcPts val="533"/>
              </a:spcBef>
              <a:spcAft>
                <a:spcPts val="0"/>
              </a:spcAft>
              <a:buClr>
                <a:schemeClr val="dk2"/>
              </a:buClr>
              <a:buSzPts val="2666"/>
              <a:buFont typeface="Arial"/>
              <a:buChar char="–"/>
              <a:defRPr sz="2666" b="0" i="0" u="none" strike="noStrike" cap="none">
                <a:solidFill>
                  <a:schemeClr val="dk2"/>
                </a:solidFill>
                <a:latin typeface="Open Sans"/>
                <a:ea typeface="Open Sans"/>
                <a:cs typeface="Open Sans"/>
                <a:sym typeface="Open Sans"/>
              </a:defRPr>
            </a:lvl2pPr>
            <a:lvl3pPr marL="1371600" marR="0" lvl="2" indent="-381000" algn="l" rtl="0">
              <a:spcBef>
                <a:spcPts val="480"/>
              </a:spcBef>
              <a:spcAft>
                <a:spcPts val="0"/>
              </a:spcAft>
              <a:buClr>
                <a:schemeClr val="dk2"/>
              </a:buClr>
              <a:buSzPts val="2400"/>
              <a:buFont typeface="Merriweather Sans"/>
              <a:buChar char="&gt;"/>
              <a:defRPr sz="2400" b="0" i="0" u="none" strike="noStrike" cap="none">
                <a:solidFill>
                  <a:schemeClr val="dk2"/>
                </a:solidFill>
                <a:latin typeface="Open Sans"/>
                <a:ea typeface="Open Sans"/>
                <a:cs typeface="Open Sans"/>
                <a:sym typeface="Open Sans"/>
              </a:defRPr>
            </a:lvl3pPr>
            <a:lvl4pPr marL="1828800" marR="0" lvl="3" indent="-364108" algn="l" rtl="0">
              <a:spcBef>
                <a:spcPts val="427"/>
              </a:spcBef>
              <a:spcAft>
                <a:spcPts val="0"/>
              </a:spcAft>
              <a:buClr>
                <a:schemeClr val="dk2"/>
              </a:buClr>
              <a:buSzPts val="2134"/>
              <a:buFont typeface="Arial"/>
              <a:buChar char="–"/>
              <a:defRPr sz="2134" b="0" i="0" u="none" strike="noStrike" cap="none">
                <a:solidFill>
                  <a:schemeClr val="dk2"/>
                </a:solidFill>
                <a:latin typeface="Open Sans"/>
                <a:ea typeface="Open Sans"/>
                <a:cs typeface="Open Sans"/>
                <a:sym typeface="Open Sans"/>
              </a:defRPr>
            </a:lvl4pPr>
            <a:lvl5pPr marL="2286000" marR="0" lvl="4" indent="-347154" algn="l" rtl="0">
              <a:spcBef>
                <a:spcPts val="373"/>
              </a:spcBef>
              <a:spcAft>
                <a:spcPts val="0"/>
              </a:spcAft>
              <a:buClr>
                <a:schemeClr val="dk2"/>
              </a:buClr>
              <a:buSzPts val="1867"/>
              <a:buFont typeface="Merriweather Sans"/>
              <a:buChar char="&gt;"/>
              <a:defRPr sz="1867" b="0" i="0" u="none" strike="noStrike" cap="none">
                <a:solidFill>
                  <a:schemeClr val="dk2"/>
                </a:solidFill>
                <a:latin typeface="Open Sans"/>
                <a:ea typeface="Open Sans"/>
                <a:cs typeface="Open Sans"/>
                <a:sym typeface="Open Sans"/>
              </a:defRPr>
            </a:lvl5pPr>
            <a:lvl6pPr marL="2743200" marR="0" lvl="5"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6pPr>
            <a:lvl7pPr marL="3200400" marR="0" lvl="6"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ite_Title Slide 1">
  <p:cSld name="White_Title Slide 1">
    <p:spTree>
      <p:nvGrpSpPr>
        <p:cNvPr id="1" name="Shape 294"/>
        <p:cNvGrpSpPr/>
        <p:nvPr/>
      </p:nvGrpSpPr>
      <p:grpSpPr>
        <a:xfrm>
          <a:off x="0" y="0"/>
          <a:ext cx="0" cy="0"/>
          <a:chOff x="0" y="0"/>
          <a:chExt cx="0" cy="0"/>
        </a:xfrm>
      </p:grpSpPr>
      <p:pic>
        <p:nvPicPr>
          <p:cNvPr id="295" name="Google Shape;295;p62" descr="A black and white photo of a building&#10;&#10;Description automatically generated"/>
          <p:cNvPicPr preferRelativeResize="0"/>
          <p:nvPr/>
        </p:nvPicPr>
        <p:blipFill rotWithShape="1">
          <a:blip r:embed="rId2">
            <a:alphaModFix/>
          </a:blip>
          <a:srcRect t="15743"/>
          <a:stretch/>
        </p:blipFill>
        <p:spPr>
          <a:xfrm>
            <a:off x="0" y="0"/>
            <a:ext cx="9156792" cy="6858000"/>
          </a:xfrm>
          <a:prstGeom prst="rect">
            <a:avLst/>
          </a:prstGeom>
          <a:noFill/>
          <a:ln>
            <a:noFill/>
          </a:ln>
        </p:spPr>
      </p:pic>
      <p:sp>
        <p:nvSpPr>
          <p:cNvPr id="296" name="Google Shape;296;p62"/>
          <p:cNvSpPr/>
          <p:nvPr/>
        </p:nvSpPr>
        <p:spPr>
          <a:xfrm>
            <a:off x="-12790" y="0"/>
            <a:ext cx="9169500" cy="6858000"/>
          </a:xfrm>
          <a:prstGeom prst="rect">
            <a:avLst/>
          </a:prstGeom>
          <a:solidFill>
            <a:schemeClr val="lt2">
              <a:alpha val="75686"/>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Calibri"/>
              <a:ea typeface="Calibri"/>
              <a:cs typeface="Calibri"/>
              <a:sym typeface="Calibri"/>
            </a:endParaRPr>
          </a:p>
        </p:txBody>
      </p:sp>
      <p:pic>
        <p:nvPicPr>
          <p:cNvPr id="297" name="Google Shape;297;p62"/>
          <p:cNvPicPr preferRelativeResize="0"/>
          <p:nvPr/>
        </p:nvPicPr>
        <p:blipFill rotWithShape="1">
          <a:blip r:embed="rId3">
            <a:alphaModFix/>
          </a:blip>
          <a:srcRect/>
          <a:stretch/>
        </p:blipFill>
        <p:spPr>
          <a:xfrm>
            <a:off x="568081" y="4568599"/>
            <a:ext cx="1600198" cy="139699"/>
          </a:xfrm>
          <a:prstGeom prst="rect">
            <a:avLst/>
          </a:prstGeom>
          <a:noFill/>
          <a:ln>
            <a:noFill/>
          </a:ln>
        </p:spPr>
      </p:pic>
      <p:pic>
        <p:nvPicPr>
          <p:cNvPr id="298" name="Google Shape;298;p62" descr="A screenshot of a cell phone&#10;&#10;Description automatically generated"/>
          <p:cNvPicPr preferRelativeResize="0"/>
          <p:nvPr/>
        </p:nvPicPr>
        <p:blipFill rotWithShape="1">
          <a:blip r:embed="rId4">
            <a:alphaModFix/>
          </a:blip>
          <a:srcRect/>
          <a:stretch/>
        </p:blipFill>
        <p:spPr>
          <a:xfrm>
            <a:off x="6602008" y="5859009"/>
            <a:ext cx="2105050" cy="511333"/>
          </a:xfrm>
          <a:prstGeom prst="rect">
            <a:avLst/>
          </a:prstGeom>
          <a:noFill/>
          <a:ln>
            <a:noFill/>
          </a:ln>
        </p:spPr>
      </p:pic>
      <p:sp>
        <p:nvSpPr>
          <p:cNvPr id="299" name="Google Shape;299;p62"/>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600">
                <a:solidFill>
                  <a:srgbClr val="33006F"/>
                </a:solidFill>
                <a:latin typeface="Calibri"/>
                <a:ea typeface="Calibri"/>
                <a:cs typeface="Calibri"/>
                <a:sym typeface="Calibri"/>
              </a:defRPr>
            </a:lvl1pPr>
            <a:lvl2pPr marL="0" lvl="1" indent="0" algn="l">
              <a:spcBef>
                <a:spcPts val="0"/>
              </a:spcBef>
              <a:buNone/>
              <a:defRPr sz="1600">
                <a:solidFill>
                  <a:srgbClr val="33006F"/>
                </a:solidFill>
                <a:latin typeface="Calibri"/>
                <a:ea typeface="Calibri"/>
                <a:cs typeface="Calibri"/>
                <a:sym typeface="Calibri"/>
              </a:defRPr>
            </a:lvl2pPr>
            <a:lvl3pPr marL="0" lvl="2" indent="0" algn="l">
              <a:spcBef>
                <a:spcPts val="0"/>
              </a:spcBef>
              <a:buNone/>
              <a:defRPr sz="1600">
                <a:solidFill>
                  <a:srgbClr val="33006F"/>
                </a:solidFill>
                <a:latin typeface="Calibri"/>
                <a:ea typeface="Calibri"/>
                <a:cs typeface="Calibri"/>
                <a:sym typeface="Calibri"/>
              </a:defRPr>
            </a:lvl3pPr>
            <a:lvl4pPr marL="0" lvl="3" indent="0" algn="l">
              <a:spcBef>
                <a:spcPts val="0"/>
              </a:spcBef>
              <a:buNone/>
              <a:defRPr sz="1600">
                <a:solidFill>
                  <a:srgbClr val="33006F"/>
                </a:solidFill>
                <a:latin typeface="Calibri"/>
                <a:ea typeface="Calibri"/>
                <a:cs typeface="Calibri"/>
                <a:sym typeface="Calibri"/>
              </a:defRPr>
            </a:lvl4pPr>
            <a:lvl5pPr marL="0" lvl="4" indent="0" algn="l">
              <a:spcBef>
                <a:spcPts val="0"/>
              </a:spcBef>
              <a:buNone/>
              <a:defRPr sz="1600">
                <a:solidFill>
                  <a:srgbClr val="33006F"/>
                </a:solidFill>
                <a:latin typeface="Calibri"/>
                <a:ea typeface="Calibri"/>
                <a:cs typeface="Calibri"/>
                <a:sym typeface="Calibri"/>
              </a:defRPr>
            </a:lvl5pPr>
            <a:lvl6pPr marL="0" lvl="5" indent="0" algn="l">
              <a:spcBef>
                <a:spcPts val="0"/>
              </a:spcBef>
              <a:buNone/>
              <a:defRPr sz="1600">
                <a:solidFill>
                  <a:srgbClr val="33006F"/>
                </a:solidFill>
                <a:latin typeface="Calibri"/>
                <a:ea typeface="Calibri"/>
                <a:cs typeface="Calibri"/>
                <a:sym typeface="Calibri"/>
              </a:defRPr>
            </a:lvl6pPr>
            <a:lvl7pPr marL="0" lvl="6" indent="0" algn="l">
              <a:spcBef>
                <a:spcPts val="0"/>
              </a:spcBef>
              <a:buNone/>
              <a:defRPr sz="1600">
                <a:solidFill>
                  <a:srgbClr val="33006F"/>
                </a:solidFill>
                <a:latin typeface="Calibri"/>
                <a:ea typeface="Calibri"/>
                <a:cs typeface="Calibri"/>
                <a:sym typeface="Calibri"/>
              </a:defRPr>
            </a:lvl7pPr>
            <a:lvl8pPr marL="0" lvl="7" indent="0" algn="l">
              <a:spcBef>
                <a:spcPts val="0"/>
              </a:spcBef>
              <a:buNone/>
              <a:defRPr sz="1600">
                <a:solidFill>
                  <a:srgbClr val="33006F"/>
                </a:solidFill>
                <a:latin typeface="Calibri"/>
                <a:ea typeface="Calibri"/>
                <a:cs typeface="Calibri"/>
                <a:sym typeface="Calibri"/>
              </a:defRPr>
            </a:lvl8pPr>
            <a:lvl9pPr marL="0" lvl="8" indent="0" algn="l">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
        <p:nvSpPr>
          <p:cNvPr id="300" name="Google Shape;300;p62"/>
          <p:cNvSpPr txBox="1">
            <a:spLocks noGrp="1"/>
          </p:cNvSpPr>
          <p:nvPr>
            <p:ph type="title"/>
          </p:nvPr>
        </p:nvSpPr>
        <p:spPr>
          <a:xfrm>
            <a:off x="460375" y="859990"/>
            <a:ext cx="7023600" cy="3522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6667"/>
              <a:buFont typeface="Encode Sans Black"/>
              <a:buNone/>
              <a:defRPr sz="6667"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White_Content Slide 2">
  <p:cSld name="White_Content Slide 2">
    <p:spTree>
      <p:nvGrpSpPr>
        <p:cNvPr id="1" name="Shape 301"/>
        <p:cNvGrpSpPr/>
        <p:nvPr/>
      </p:nvGrpSpPr>
      <p:grpSpPr>
        <a:xfrm>
          <a:off x="0" y="0"/>
          <a:ext cx="0" cy="0"/>
          <a:chOff x="0" y="0"/>
          <a:chExt cx="0" cy="0"/>
        </a:xfrm>
      </p:grpSpPr>
      <p:pic>
        <p:nvPicPr>
          <p:cNvPr id="302" name="Google Shape;302;p63" descr="A black and white photo of a building&#10;&#10;Description automatically generated"/>
          <p:cNvPicPr preferRelativeResize="0"/>
          <p:nvPr/>
        </p:nvPicPr>
        <p:blipFill rotWithShape="1">
          <a:blip r:embed="rId2">
            <a:alphaModFix/>
          </a:blip>
          <a:srcRect t="15743"/>
          <a:stretch/>
        </p:blipFill>
        <p:spPr>
          <a:xfrm>
            <a:off x="0" y="0"/>
            <a:ext cx="9156792" cy="6858000"/>
          </a:xfrm>
          <a:prstGeom prst="rect">
            <a:avLst/>
          </a:prstGeom>
          <a:noFill/>
          <a:ln>
            <a:noFill/>
          </a:ln>
        </p:spPr>
      </p:pic>
      <p:sp>
        <p:nvSpPr>
          <p:cNvPr id="303" name="Google Shape;303;p63"/>
          <p:cNvSpPr/>
          <p:nvPr/>
        </p:nvSpPr>
        <p:spPr>
          <a:xfrm>
            <a:off x="0" y="1"/>
            <a:ext cx="9156900" cy="6858000"/>
          </a:xfrm>
          <a:prstGeom prst="rect">
            <a:avLst/>
          </a:prstGeom>
          <a:solidFill>
            <a:schemeClr val="lt2">
              <a:alpha val="75686"/>
            </a:scheme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533">
              <a:solidFill>
                <a:schemeClr val="lt1"/>
              </a:solidFill>
              <a:latin typeface="Calibri"/>
              <a:ea typeface="Calibri"/>
              <a:cs typeface="Calibri"/>
              <a:sym typeface="Calibri"/>
            </a:endParaRPr>
          </a:p>
        </p:txBody>
      </p:sp>
      <p:pic>
        <p:nvPicPr>
          <p:cNvPr id="304" name="Google Shape;304;p63"/>
          <p:cNvPicPr preferRelativeResize="0"/>
          <p:nvPr/>
        </p:nvPicPr>
        <p:blipFill rotWithShape="1">
          <a:blip r:embed="rId3">
            <a:alphaModFix/>
          </a:blip>
          <a:srcRect/>
          <a:stretch/>
        </p:blipFill>
        <p:spPr>
          <a:xfrm>
            <a:off x="549032" y="1155493"/>
            <a:ext cx="1103785" cy="96362"/>
          </a:xfrm>
          <a:prstGeom prst="rect">
            <a:avLst/>
          </a:prstGeom>
          <a:noFill/>
          <a:ln>
            <a:noFill/>
          </a:ln>
        </p:spPr>
      </p:pic>
      <p:sp>
        <p:nvSpPr>
          <p:cNvPr id="305" name="Google Shape;305;p63"/>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63"/>
          <p:cNvSpPr txBox="1">
            <a:spLocks noGrp="1"/>
          </p:cNvSpPr>
          <p:nvPr>
            <p:ph type="body" idx="1"/>
          </p:nvPr>
        </p:nvSpPr>
        <p:spPr>
          <a:xfrm>
            <a:off x="447922" y="1662369"/>
            <a:ext cx="8184600" cy="548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64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L="914400" marR="0" lvl="1" indent="-228600" algn="l" rtl="0">
              <a:spcBef>
                <a:spcPts val="747"/>
              </a:spcBef>
              <a:spcAft>
                <a:spcPts val="0"/>
              </a:spcAft>
              <a:buClr>
                <a:srgbClr val="E8D3A2"/>
              </a:buClr>
              <a:buSzPts val="3733"/>
              <a:buFont typeface="Arial"/>
              <a:buNone/>
              <a:defRPr sz="3733" b="0" i="0" u="none" strike="noStrike" cap="none">
                <a:solidFill>
                  <a:srgbClr val="E8D3A2"/>
                </a:solidFill>
                <a:latin typeface="Encode Sans Black"/>
                <a:ea typeface="Encode Sans Black"/>
                <a:cs typeface="Encode Sans Black"/>
                <a:sym typeface="Encode Sans Black"/>
              </a:defRPr>
            </a:lvl2pPr>
            <a:lvl3pPr marL="1371600" marR="0" lvl="2" indent="-228600" algn="l" rtl="0">
              <a:spcBef>
                <a:spcPts val="640"/>
              </a:spcBef>
              <a:spcAft>
                <a:spcPts val="0"/>
              </a:spcAft>
              <a:buClr>
                <a:srgbClr val="E8D3A2"/>
              </a:buClr>
              <a:buSzPts val="3200"/>
              <a:buFont typeface="Arial"/>
              <a:buNone/>
              <a:defRPr sz="3200" b="0" i="0" u="none" strike="noStrike" cap="none">
                <a:solidFill>
                  <a:srgbClr val="E8D3A2"/>
                </a:solidFill>
                <a:latin typeface="Encode Sans Black"/>
                <a:ea typeface="Encode Sans Black"/>
                <a:cs typeface="Encode Sans Black"/>
                <a:sym typeface="Encode Sans Black"/>
              </a:defRPr>
            </a:lvl3pPr>
            <a:lvl4pPr marL="1828800" marR="0" lvl="3"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4pPr>
            <a:lvl5pPr marL="2286000" marR="0" lvl="4" indent="-228600" algn="l" rtl="0">
              <a:spcBef>
                <a:spcPts val="533"/>
              </a:spcBef>
              <a:spcAft>
                <a:spcPts val="0"/>
              </a:spcAft>
              <a:buClr>
                <a:srgbClr val="E8D3A2"/>
              </a:buClr>
              <a:buSzPts val="2666"/>
              <a:buFont typeface="Arial"/>
              <a:buNone/>
              <a:defRPr sz="2666" b="0" i="0" u="none" strike="noStrike" cap="none">
                <a:solidFill>
                  <a:srgbClr val="E8D3A2"/>
                </a:solidFill>
                <a:latin typeface="Encode Sans Black"/>
                <a:ea typeface="Encode Sans Black"/>
                <a:cs typeface="Encode Sans Black"/>
                <a:sym typeface="Encode Sans Black"/>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pic>
        <p:nvPicPr>
          <p:cNvPr id="307" name="Google Shape;307;p63" descr="A close up of a logo&#10;&#10;Description automatically generated"/>
          <p:cNvPicPr preferRelativeResize="0"/>
          <p:nvPr/>
        </p:nvPicPr>
        <p:blipFill rotWithShape="1">
          <a:blip r:embed="rId4">
            <a:alphaModFix/>
          </a:blip>
          <a:srcRect/>
          <a:stretch/>
        </p:blipFill>
        <p:spPr>
          <a:xfrm>
            <a:off x="7003018" y="6316985"/>
            <a:ext cx="1642021" cy="213508"/>
          </a:xfrm>
          <a:prstGeom prst="rect">
            <a:avLst/>
          </a:prstGeom>
          <a:noFill/>
          <a:ln>
            <a:noFill/>
          </a:ln>
        </p:spPr>
      </p:pic>
      <p:sp>
        <p:nvSpPr>
          <p:cNvPr id="308" name="Google Shape;308;p63"/>
          <p:cNvSpPr txBox="1">
            <a:spLocks noGrp="1"/>
          </p:cNvSpPr>
          <p:nvPr>
            <p:ph type="body" idx="2"/>
          </p:nvPr>
        </p:nvSpPr>
        <p:spPr>
          <a:xfrm>
            <a:off x="435470" y="2434980"/>
            <a:ext cx="8197200" cy="3002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2"/>
              </a:buClr>
              <a:buSzPts val="3200"/>
              <a:buFont typeface="Merriweather Sans"/>
              <a:buChar char="&gt;"/>
              <a:defRPr sz="3200" b="1" i="0" u="none" strike="noStrike" cap="none">
                <a:solidFill>
                  <a:schemeClr val="dk2"/>
                </a:solidFill>
                <a:latin typeface="Open Sans"/>
                <a:ea typeface="Open Sans"/>
                <a:cs typeface="Open Sans"/>
                <a:sym typeface="Open Sans"/>
              </a:defRPr>
            </a:lvl1pPr>
            <a:lvl2pPr marL="914400" marR="0" lvl="1" indent="-397891" algn="l" rtl="0">
              <a:spcBef>
                <a:spcPts val="533"/>
              </a:spcBef>
              <a:spcAft>
                <a:spcPts val="0"/>
              </a:spcAft>
              <a:buClr>
                <a:schemeClr val="dk2"/>
              </a:buClr>
              <a:buSzPts val="2666"/>
              <a:buFont typeface="Arial"/>
              <a:buChar char="–"/>
              <a:defRPr sz="2666" b="0" i="0" u="none" strike="noStrike" cap="none">
                <a:solidFill>
                  <a:schemeClr val="dk2"/>
                </a:solidFill>
                <a:latin typeface="Open Sans"/>
                <a:ea typeface="Open Sans"/>
                <a:cs typeface="Open Sans"/>
                <a:sym typeface="Open Sans"/>
              </a:defRPr>
            </a:lvl2pPr>
            <a:lvl3pPr marL="1371600" marR="0" lvl="2" indent="-381000" algn="l" rtl="0">
              <a:spcBef>
                <a:spcPts val="480"/>
              </a:spcBef>
              <a:spcAft>
                <a:spcPts val="0"/>
              </a:spcAft>
              <a:buClr>
                <a:schemeClr val="dk2"/>
              </a:buClr>
              <a:buSzPts val="2400"/>
              <a:buFont typeface="Merriweather Sans"/>
              <a:buChar char="&gt;"/>
              <a:defRPr sz="2400" b="0" i="0" u="none" strike="noStrike" cap="none">
                <a:solidFill>
                  <a:schemeClr val="dk2"/>
                </a:solidFill>
                <a:latin typeface="Open Sans"/>
                <a:ea typeface="Open Sans"/>
                <a:cs typeface="Open Sans"/>
                <a:sym typeface="Open Sans"/>
              </a:defRPr>
            </a:lvl3pPr>
            <a:lvl4pPr marL="1828800" marR="0" lvl="3" indent="-364108" algn="l" rtl="0">
              <a:spcBef>
                <a:spcPts val="427"/>
              </a:spcBef>
              <a:spcAft>
                <a:spcPts val="0"/>
              </a:spcAft>
              <a:buClr>
                <a:schemeClr val="dk2"/>
              </a:buClr>
              <a:buSzPts val="2134"/>
              <a:buFont typeface="Arial"/>
              <a:buChar char="–"/>
              <a:defRPr sz="2134" b="0" i="0" u="none" strike="noStrike" cap="none">
                <a:solidFill>
                  <a:schemeClr val="dk2"/>
                </a:solidFill>
                <a:latin typeface="Open Sans"/>
                <a:ea typeface="Open Sans"/>
                <a:cs typeface="Open Sans"/>
                <a:sym typeface="Open Sans"/>
              </a:defRPr>
            </a:lvl4pPr>
            <a:lvl5pPr marL="2286000" marR="0" lvl="4" indent="-347154" algn="l" rtl="0">
              <a:spcBef>
                <a:spcPts val="373"/>
              </a:spcBef>
              <a:spcAft>
                <a:spcPts val="0"/>
              </a:spcAft>
              <a:buClr>
                <a:schemeClr val="dk2"/>
              </a:buClr>
              <a:buSzPts val="1867"/>
              <a:buFont typeface="Merriweather Sans"/>
              <a:buChar char="&gt;"/>
              <a:defRPr sz="1867" b="0" i="0" u="none" strike="noStrike" cap="none">
                <a:solidFill>
                  <a:schemeClr val="dk2"/>
                </a:solidFill>
                <a:latin typeface="Open Sans"/>
                <a:ea typeface="Open Sans"/>
                <a:cs typeface="Open Sans"/>
                <a:sym typeface="Open Sans"/>
              </a:defRPr>
            </a:lvl5pPr>
            <a:lvl6pPr marL="2743200" marR="0" lvl="5"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6pPr>
            <a:lvl7pPr marL="3200400" marR="0" lvl="6" indent="-397891" algn="l" rtl="0">
              <a:spcBef>
                <a:spcPts val="533"/>
              </a:spcBef>
              <a:spcAft>
                <a:spcPts val="0"/>
              </a:spcAft>
              <a:buClr>
                <a:schemeClr val="dk2"/>
              </a:buClr>
              <a:buSzPts val="2666"/>
              <a:buFont typeface="Arial"/>
              <a:buChar char="•"/>
              <a:defRPr sz="2666" b="0" i="0" u="none" strike="noStrike" cap="none">
                <a:solidFill>
                  <a:schemeClr val="dk2"/>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09" name="Google Shape;309;p63"/>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600">
                <a:solidFill>
                  <a:srgbClr val="33006F"/>
                </a:solidFill>
                <a:latin typeface="Calibri"/>
                <a:ea typeface="Calibri"/>
                <a:cs typeface="Calibri"/>
                <a:sym typeface="Calibri"/>
              </a:defRPr>
            </a:lvl1pPr>
            <a:lvl2pPr marL="0" lvl="1" indent="0" algn="l">
              <a:spcBef>
                <a:spcPts val="0"/>
              </a:spcBef>
              <a:buNone/>
              <a:defRPr sz="1600">
                <a:solidFill>
                  <a:srgbClr val="33006F"/>
                </a:solidFill>
                <a:latin typeface="Calibri"/>
                <a:ea typeface="Calibri"/>
                <a:cs typeface="Calibri"/>
                <a:sym typeface="Calibri"/>
              </a:defRPr>
            </a:lvl2pPr>
            <a:lvl3pPr marL="0" lvl="2" indent="0" algn="l">
              <a:spcBef>
                <a:spcPts val="0"/>
              </a:spcBef>
              <a:buNone/>
              <a:defRPr sz="1600">
                <a:solidFill>
                  <a:srgbClr val="33006F"/>
                </a:solidFill>
                <a:latin typeface="Calibri"/>
                <a:ea typeface="Calibri"/>
                <a:cs typeface="Calibri"/>
                <a:sym typeface="Calibri"/>
              </a:defRPr>
            </a:lvl3pPr>
            <a:lvl4pPr marL="0" lvl="3" indent="0" algn="l">
              <a:spcBef>
                <a:spcPts val="0"/>
              </a:spcBef>
              <a:buNone/>
              <a:defRPr sz="1600">
                <a:solidFill>
                  <a:srgbClr val="33006F"/>
                </a:solidFill>
                <a:latin typeface="Calibri"/>
                <a:ea typeface="Calibri"/>
                <a:cs typeface="Calibri"/>
                <a:sym typeface="Calibri"/>
              </a:defRPr>
            </a:lvl4pPr>
            <a:lvl5pPr marL="0" lvl="4" indent="0" algn="l">
              <a:spcBef>
                <a:spcPts val="0"/>
              </a:spcBef>
              <a:buNone/>
              <a:defRPr sz="1600">
                <a:solidFill>
                  <a:srgbClr val="33006F"/>
                </a:solidFill>
                <a:latin typeface="Calibri"/>
                <a:ea typeface="Calibri"/>
                <a:cs typeface="Calibri"/>
                <a:sym typeface="Calibri"/>
              </a:defRPr>
            </a:lvl5pPr>
            <a:lvl6pPr marL="0" lvl="5" indent="0" algn="l">
              <a:spcBef>
                <a:spcPts val="0"/>
              </a:spcBef>
              <a:buNone/>
              <a:defRPr sz="1600">
                <a:solidFill>
                  <a:srgbClr val="33006F"/>
                </a:solidFill>
                <a:latin typeface="Calibri"/>
                <a:ea typeface="Calibri"/>
                <a:cs typeface="Calibri"/>
                <a:sym typeface="Calibri"/>
              </a:defRPr>
            </a:lvl6pPr>
            <a:lvl7pPr marL="0" lvl="6" indent="0" algn="l">
              <a:spcBef>
                <a:spcPts val="0"/>
              </a:spcBef>
              <a:buNone/>
              <a:defRPr sz="1600">
                <a:solidFill>
                  <a:srgbClr val="33006F"/>
                </a:solidFill>
                <a:latin typeface="Calibri"/>
                <a:ea typeface="Calibri"/>
                <a:cs typeface="Calibri"/>
                <a:sym typeface="Calibri"/>
              </a:defRPr>
            </a:lvl7pPr>
            <a:lvl8pPr marL="0" lvl="7" indent="0" algn="l">
              <a:spcBef>
                <a:spcPts val="0"/>
              </a:spcBef>
              <a:buNone/>
              <a:defRPr sz="1600">
                <a:solidFill>
                  <a:srgbClr val="33006F"/>
                </a:solidFill>
                <a:latin typeface="Calibri"/>
                <a:ea typeface="Calibri"/>
                <a:cs typeface="Calibri"/>
                <a:sym typeface="Calibri"/>
              </a:defRPr>
            </a:lvl8pPr>
            <a:lvl9pPr marL="0" lvl="8" indent="0" algn="l">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White_Graphics Slide">
  <p:cSld name="White_Graphics Slide">
    <p:spTree>
      <p:nvGrpSpPr>
        <p:cNvPr id="1" name="Shape 310"/>
        <p:cNvGrpSpPr/>
        <p:nvPr/>
      </p:nvGrpSpPr>
      <p:grpSpPr>
        <a:xfrm>
          <a:off x="0" y="0"/>
          <a:ext cx="0" cy="0"/>
          <a:chOff x="0" y="0"/>
          <a:chExt cx="0" cy="0"/>
        </a:xfrm>
      </p:grpSpPr>
      <p:pic>
        <p:nvPicPr>
          <p:cNvPr id="311" name="Google Shape;311;p64"/>
          <p:cNvPicPr preferRelativeResize="0"/>
          <p:nvPr/>
        </p:nvPicPr>
        <p:blipFill rotWithShape="1">
          <a:blip r:embed="rId2">
            <a:alphaModFix/>
          </a:blip>
          <a:srcRect/>
          <a:stretch/>
        </p:blipFill>
        <p:spPr>
          <a:xfrm>
            <a:off x="549032" y="1155493"/>
            <a:ext cx="1103785" cy="96362"/>
          </a:xfrm>
          <a:prstGeom prst="rect">
            <a:avLst/>
          </a:prstGeom>
          <a:noFill/>
          <a:ln>
            <a:noFill/>
          </a:ln>
        </p:spPr>
      </p:pic>
      <p:sp>
        <p:nvSpPr>
          <p:cNvPr id="312" name="Google Shape;312;p64"/>
          <p:cNvSpPr txBox="1">
            <a:spLocks noGrp="1"/>
          </p:cNvSpPr>
          <p:nvPr>
            <p:ph type="title"/>
          </p:nvPr>
        </p:nvSpPr>
        <p:spPr>
          <a:xfrm>
            <a:off x="442856" y="609812"/>
            <a:ext cx="8172300" cy="577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4000"/>
              <a:buFont typeface="Encode Sans Black"/>
              <a:buNone/>
              <a:defRPr sz="4000" b="1" i="0" u="none" strike="noStrike" cap="none">
                <a:solidFill>
                  <a:schemeClr val="dk1"/>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13" name="Google Shape;313;p64" descr="A close up of a logo&#10;&#10;Description automatically generated"/>
          <p:cNvPicPr preferRelativeResize="0"/>
          <p:nvPr/>
        </p:nvPicPr>
        <p:blipFill rotWithShape="1">
          <a:blip r:embed="rId3">
            <a:alphaModFix/>
          </a:blip>
          <a:srcRect/>
          <a:stretch/>
        </p:blipFill>
        <p:spPr>
          <a:xfrm>
            <a:off x="7003018" y="6316985"/>
            <a:ext cx="1642021" cy="213508"/>
          </a:xfrm>
          <a:prstGeom prst="rect">
            <a:avLst/>
          </a:prstGeom>
          <a:noFill/>
          <a:ln>
            <a:noFill/>
          </a:ln>
        </p:spPr>
      </p:pic>
      <p:sp>
        <p:nvSpPr>
          <p:cNvPr id="314" name="Google Shape;314;p64"/>
          <p:cNvSpPr>
            <a:spLocks noGrp="1"/>
          </p:cNvSpPr>
          <p:nvPr>
            <p:ph type="chart" idx="2"/>
          </p:nvPr>
        </p:nvSpPr>
        <p:spPr>
          <a:xfrm>
            <a:off x="460375" y="1450425"/>
            <a:ext cx="8184600" cy="474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1" u="none" strike="noStrike" cap="none">
                <a:solidFill>
                  <a:schemeClr val="dk1"/>
                </a:solidFill>
                <a:latin typeface="Open Sans Light"/>
                <a:ea typeface="Open Sans Light"/>
                <a:cs typeface="Open Sans Light"/>
                <a:sym typeface="Open Sans Light"/>
              </a:defRPr>
            </a:lvl1pPr>
            <a:lvl2pPr marR="0" lvl="1"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15" name="Google Shape;315;p64"/>
          <p:cNvSpPr txBox="1">
            <a:spLocks noGrp="1"/>
          </p:cNvSpPr>
          <p:nvPr>
            <p:ph type="sldNum" idx="12"/>
          </p:nvPr>
        </p:nvSpPr>
        <p:spPr>
          <a:xfrm>
            <a:off x="1" y="6491819"/>
            <a:ext cx="666900" cy="3663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600">
                <a:solidFill>
                  <a:srgbClr val="33006F"/>
                </a:solidFill>
                <a:latin typeface="Calibri"/>
                <a:ea typeface="Calibri"/>
                <a:cs typeface="Calibri"/>
                <a:sym typeface="Calibri"/>
              </a:defRPr>
            </a:lvl1pPr>
            <a:lvl2pPr marL="0" lvl="1" indent="0" algn="l">
              <a:spcBef>
                <a:spcPts val="0"/>
              </a:spcBef>
              <a:buNone/>
              <a:defRPr sz="1600">
                <a:solidFill>
                  <a:srgbClr val="33006F"/>
                </a:solidFill>
                <a:latin typeface="Calibri"/>
                <a:ea typeface="Calibri"/>
                <a:cs typeface="Calibri"/>
                <a:sym typeface="Calibri"/>
              </a:defRPr>
            </a:lvl2pPr>
            <a:lvl3pPr marL="0" lvl="2" indent="0" algn="l">
              <a:spcBef>
                <a:spcPts val="0"/>
              </a:spcBef>
              <a:buNone/>
              <a:defRPr sz="1600">
                <a:solidFill>
                  <a:srgbClr val="33006F"/>
                </a:solidFill>
                <a:latin typeface="Calibri"/>
                <a:ea typeface="Calibri"/>
                <a:cs typeface="Calibri"/>
                <a:sym typeface="Calibri"/>
              </a:defRPr>
            </a:lvl3pPr>
            <a:lvl4pPr marL="0" lvl="3" indent="0" algn="l">
              <a:spcBef>
                <a:spcPts val="0"/>
              </a:spcBef>
              <a:buNone/>
              <a:defRPr sz="1600">
                <a:solidFill>
                  <a:srgbClr val="33006F"/>
                </a:solidFill>
                <a:latin typeface="Calibri"/>
                <a:ea typeface="Calibri"/>
                <a:cs typeface="Calibri"/>
                <a:sym typeface="Calibri"/>
              </a:defRPr>
            </a:lvl4pPr>
            <a:lvl5pPr marL="0" lvl="4" indent="0" algn="l">
              <a:spcBef>
                <a:spcPts val="0"/>
              </a:spcBef>
              <a:buNone/>
              <a:defRPr sz="1600">
                <a:solidFill>
                  <a:srgbClr val="33006F"/>
                </a:solidFill>
                <a:latin typeface="Calibri"/>
                <a:ea typeface="Calibri"/>
                <a:cs typeface="Calibri"/>
                <a:sym typeface="Calibri"/>
              </a:defRPr>
            </a:lvl5pPr>
            <a:lvl6pPr marL="0" lvl="5" indent="0" algn="l">
              <a:spcBef>
                <a:spcPts val="0"/>
              </a:spcBef>
              <a:buNone/>
              <a:defRPr sz="1600">
                <a:solidFill>
                  <a:srgbClr val="33006F"/>
                </a:solidFill>
                <a:latin typeface="Calibri"/>
                <a:ea typeface="Calibri"/>
                <a:cs typeface="Calibri"/>
                <a:sym typeface="Calibri"/>
              </a:defRPr>
            </a:lvl6pPr>
            <a:lvl7pPr marL="0" lvl="6" indent="0" algn="l">
              <a:spcBef>
                <a:spcPts val="0"/>
              </a:spcBef>
              <a:buNone/>
              <a:defRPr sz="1600">
                <a:solidFill>
                  <a:srgbClr val="33006F"/>
                </a:solidFill>
                <a:latin typeface="Calibri"/>
                <a:ea typeface="Calibri"/>
                <a:cs typeface="Calibri"/>
                <a:sym typeface="Calibri"/>
              </a:defRPr>
            </a:lvl7pPr>
            <a:lvl8pPr marL="0" lvl="7" indent="0" algn="l">
              <a:spcBef>
                <a:spcPts val="0"/>
              </a:spcBef>
              <a:buNone/>
              <a:defRPr sz="1600">
                <a:solidFill>
                  <a:srgbClr val="33006F"/>
                </a:solidFill>
                <a:latin typeface="Calibri"/>
                <a:ea typeface="Calibri"/>
                <a:cs typeface="Calibri"/>
                <a:sym typeface="Calibri"/>
              </a:defRPr>
            </a:lvl8pPr>
            <a:lvl9pPr marL="0" lvl="8" indent="0" algn="l">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
  <p:cSld name="Title and Content ">
    <p:spTree>
      <p:nvGrpSpPr>
        <p:cNvPr id="1" name="Shape 316"/>
        <p:cNvGrpSpPr/>
        <p:nvPr/>
      </p:nvGrpSpPr>
      <p:grpSpPr>
        <a:xfrm>
          <a:off x="0" y="0"/>
          <a:ext cx="0" cy="0"/>
          <a:chOff x="0" y="0"/>
          <a:chExt cx="0" cy="0"/>
        </a:xfrm>
      </p:grpSpPr>
      <p:sp>
        <p:nvSpPr>
          <p:cNvPr id="317" name="Google Shape;317;p65"/>
          <p:cNvSpPr txBox="1">
            <a:spLocks noGrp="1"/>
          </p:cNvSpPr>
          <p:nvPr>
            <p:ph type="body" idx="1"/>
          </p:nvPr>
        </p:nvSpPr>
        <p:spPr>
          <a:xfrm>
            <a:off x="315686" y="1422863"/>
            <a:ext cx="8551800" cy="5000700"/>
          </a:xfrm>
          <a:prstGeom prst="rect">
            <a:avLst/>
          </a:prstGeom>
          <a:noFill/>
          <a:ln>
            <a:noFill/>
          </a:ln>
        </p:spPr>
        <p:txBody>
          <a:bodyPr spcFirstLastPara="1" wrap="square" lIns="68575" tIns="68575" rIns="68575" bIns="68575" anchor="t" anchorCtr="0">
            <a:noAutofit/>
          </a:bodyPr>
          <a:lstStyle>
            <a:lvl1pPr marL="457200" marR="0" lvl="0" indent="-397891" algn="l" rtl="0">
              <a:spcBef>
                <a:spcPts val="800"/>
              </a:spcBef>
              <a:spcAft>
                <a:spcPts val="0"/>
              </a:spcAft>
              <a:buClr>
                <a:schemeClr val="lt2"/>
              </a:buClr>
              <a:buSzPts val="2666"/>
              <a:buFont typeface="Arial"/>
              <a:buChar char="•"/>
              <a:defRPr sz="2666" b="0" i="0" u="none" strike="noStrike" cap="none">
                <a:solidFill>
                  <a:schemeClr val="dk1"/>
                </a:solidFill>
                <a:latin typeface="Arial"/>
                <a:ea typeface="Arial"/>
                <a:cs typeface="Arial"/>
                <a:sym typeface="Arial"/>
              </a:defRPr>
            </a:lvl1pPr>
            <a:lvl2pPr marL="914400" marR="0" lvl="1" indent="-364108" algn="l" rtl="0">
              <a:spcBef>
                <a:spcPts val="800"/>
              </a:spcBef>
              <a:spcAft>
                <a:spcPts val="0"/>
              </a:spcAft>
              <a:buClr>
                <a:schemeClr val="lt2"/>
              </a:buClr>
              <a:buSzPts val="2134"/>
              <a:buFont typeface="Arial"/>
              <a:buChar char="‒"/>
              <a:defRPr sz="2134" b="0" i="0" u="none" strike="noStrike" cap="none">
                <a:solidFill>
                  <a:schemeClr val="dk1"/>
                </a:solidFill>
                <a:latin typeface="Arial"/>
                <a:ea typeface="Arial"/>
                <a:cs typeface="Arial"/>
                <a:sym typeface="Arial"/>
              </a:defRPr>
            </a:lvl2pPr>
            <a:lvl3pPr marL="1371600" marR="0" lvl="2" indent="-347154" algn="l" rtl="0">
              <a:spcBef>
                <a:spcPts val="800"/>
              </a:spcBef>
              <a:spcAft>
                <a:spcPts val="0"/>
              </a:spcAft>
              <a:buClr>
                <a:schemeClr val="lt2"/>
              </a:buClr>
              <a:buSzPts val="1867"/>
              <a:buFont typeface="Noto Sans Symbols"/>
              <a:buChar char="▪"/>
              <a:defRPr sz="1867" b="0" i="0" u="none" strike="noStrike" cap="none">
                <a:solidFill>
                  <a:schemeClr val="dk1"/>
                </a:solidFill>
                <a:latin typeface="Arial"/>
                <a:ea typeface="Arial"/>
                <a:cs typeface="Arial"/>
                <a:sym typeface="Arial"/>
              </a:defRPr>
            </a:lvl3pPr>
            <a:lvl4pPr marL="1828800" marR="0" lvl="3" indent="-347154" algn="l" rtl="0">
              <a:spcBef>
                <a:spcPts val="800"/>
              </a:spcBef>
              <a:spcAft>
                <a:spcPts val="0"/>
              </a:spcAft>
              <a:buClr>
                <a:srgbClr val="5D87A1"/>
              </a:buClr>
              <a:buSzPts val="1867"/>
              <a:buFont typeface="Arial"/>
              <a:buChar char="–"/>
              <a:defRPr sz="1867" b="0" i="0" u="none" strike="noStrike" cap="none">
                <a:solidFill>
                  <a:srgbClr val="7F7F7F"/>
                </a:solidFill>
                <a:latin typeface="Arial"/>
                <a:ea typeface="Arial"/>
                <a:cs typeface="Arial"/>
                <a:sym typeface="Arial"/>
              </a:defRPr>
            </a:lvl4pPr>
            <a:lvl5pPr marL="2286000" marR="0" lvl="4" indent="-347154" algn="l" rtl="0">
              <a:spcBef>
                <a:spcPts val="400"/>
              </a:spcBef>
              <a:spcAft>
                <a:spcPts val="0"/>
              </a:spcAft>
              <a:buClr>
                <a:srgbClr val="5D87A1"/>
              </a:buClr>
              <a:buSzPts val="1867"/>
              <a:buFont typeface="Arial"/>
              <a:buChar char="»"/>
              <a:defRPr sz="1867"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8" name="Google Shape;318;p65"/>
          <p:cNvSpPr txBox="1">
            <a:spLocks noGrp="1"/>
          </p:cNvSpPr>
          <p:nvPr>
            <p:ph type="title"/>
          </p:nvPr>
        </p:nvSpPr>
        <p:spPr>
          <a:xfrm>
            <a:off x="0" y="-5016"/>
            <a:ext cx="9144000" cy="1154400"/>
          </a:xfrm>
          <a:prstGeom prst="rect">
            <a:avLst/>
          </a:prstGeom>
          <a:solidFill>
            <a:schemeClr val="accent1"/>
          </a:solidFill>
          <a:ln>
            <a:noFill/>
          </a:ln>
        </p:spPr>
        <p:txBody>
          <a:bodyPr spcFirstLastPara="1" wrap="square" lIns="68575" tIns="68575" rIns="68575" bIns="68575" anchor="ctr" anchorCtr="0">
            <a:noAutofit/>
          </a:bodyPr>
          <a:lstStyle>
            <a:lvl1pPr marR="0" lvl="0" algn="ctr" rtl="0">
              <a:spcBef>
                <a:spcPts val="0"/>
              </a:spcBef>
              <a:spcAft>
                <a:spcPts val="0"/>
              </a:spcAft>
              <a:buClr>
                <a:schemeClr val="lt1"/>
              </a:buClr>
              <a:buSzPts val="3733"/>
              <a:buFont typeface="Arial"/>
              <a:buNone/>
              <a:defRPr sz="3733" b="0" i="0" u="none" strike="noStrike" cap="none">
                <a:solidFill>
                  <a:schemeClr val="lt1"/>
                </a:solidFill>
                <a:latin typeface="Arial"/>
                <a:ea typeface="Arial"/>
                <a:cs typeface="Arial"/>
                <a:sym typeface="Arial"/>
              </a:defRPr>
            </a:lvl1pPr>
            <a:lvl2pPr lvl="1"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2pPr>
            <a:lvl3pPr lvl="2"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3pPr>
            <a:lvl4pPr lvl="3"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4pPr>
            <a:lvl5pPr lvl="4"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5pPr>
            <a:lvl6pPr lvl="5"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6pPr>
            <a:lvl7pPr lvl="6"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7pPr>
            <a:lvl8pPr lvl="7"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8pPr>
            <a:lvl9pPr lvl="8" rtl="0">
              <a:spcBef>
                <a:spcPts val="0"/>
              </a:spcBef>
              <a:spcAft>
                <a:spcPts val="0"/>
              </a:spcAft>
              <a:buClr>
                <a:schemeClr val="lt1"/>
              </a:buClr>
              <a:buSzPts val="1867"/>
              <a:buFont typeface="Arial"/>
              <a:buNone/>
              <a:defRPr sz="1867">
                <a:solidFill>
                  <a:schemeClr val="lt1"/>
                </a:solidFill>
                <a:latin typeface="Arial"/>
                <a:ea typeface="Arial"/>
                <a:cs typeface="Arial"/>
                <a:sym typeface="Arial"/>
              </a:defRPr>
            </a:lvl9pPr>
          </a:lstStyle>
          <a:p>
            <a:endParaRPr/>
          </a:p>
        </p:txBody>
      </p:sp>
      <p:sp>
        <p:nvSpPr>
          <p:cNvPr id="319" name="Google Shape;319;p65"/>
          <p:cNvSpPr txBox="1">
            <a:spLocks noGrp="1"/>
          </p:cNvSpPr>
          <p:nvPr>
            <p:ph type="ftr" idx="11"/>
          </p:nvPr>
        </p:nvSpPr>
        <p:spPr>
          <a:xfrm>
            <a:off x="0" y="6491822"/>
            <a:ext cx="3086100" cy="366300"/>
          </a:xfrm>
          <a:prstGeom prst="rect">
            <a:avLst/>
          </a:prstGeom>
          <a:noFill/>
          <a:ln>
            <a:noFill/>
          </a:ln>
        </p:spPr>
        <p:txBody>
          <a:bodyPr spcFirstLastPara="1" wrap="square" lIns="68575" tIns="68575" rIns="68575" bIns="68575" anchor="b" anchorCtr="0">
            <a:noAutofit/>
          </a:bodyPr>
          <a:lstStyle>
            <a:lvl1pPr marR="0" lvl="0" algn="l" rtl="0">
              <a:spcBef>
                <a:spcPts val="0"/>
              </a:spcBef>
              <a:spcAft>
                <a:spcPts val="0"/>
              </a:spcAft>
              <a:buClr>
                <a:srgbClr val="9E9E9E"/>
              </a:buClr>
              <a:buSzPts val="1067"/>
              <a:buFont typeface="Arial"/>
              <a:buNone/>
              <a:defRPr sz="1067">
                <a:solidFill>
                  <a:srgbClr val="9E9E9E"/>
                </a:solidFill>
                <a:latin typeface="Arial"/>
                <a:ea typeface="Arial"/>
                <a:cs typeface="Arial"/>
                <a:sym typeface="Arial"/>
              </a:defRPr>
            </a:lvl1pPr>
            <a:lvl2pPr marR="0" lvl="1"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9pPr>
          </a:lstStyle>
          <a:p>
            <a:endParaRPr/>
          </a:p>
        </p:txBody>
      </p:sp>
      <p:sp>
        <p:nvSpPr>
          <p:cNvPr id="320" name="Google Shape;320;p65"/>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chemeClr val="dk1"/>
                </a:solidFill>
                <a:latin typeface="Arial"/>
                <a:ea typeface="Arial"/>
                <a:cs typeface="Arial"/>
                <a:sym typeface="Arial"/>
              </a:defRPr>
            </a:lvl1pPr>
            <a:lvl2pPr lvl="1" algn="r">
              <a:buNone/>
              <a:defRPr sz="1300">
                <a:solidFill>
                  <a:schemeClr val="dk1"/>
                </a:solidFill>
                <a:latin typeface="Arial"/>
                <a:ea typeface="Arial"/>
                <a:cs typeface="Arial"/>
                <a:sym typeface="Arial"/>
              </a:defRPr>
            </a:lvl2pPr>
            <a:lvl3pPr lvl="2" algn="r">
              <a:buNone/>
              <a:defRPr sz="1300">
                <a:solidFill>
                  <a:schemeClr val="dk1"/>
                </a:solidFill>
                <a:latin typeface="Arial"/>
                <a:ea typeface="Arial"/>
                <a:cs typeface="Arial"/>
                <a:sym typeface="Arial"/>
              </a:defRPr>
            </a:lvl3pPr>
            <a:lvl4pPr lvl="3" algn="r">
              <a:buNone/>
              <a:defRPr sz="1300">
                <a:solidFill>
                  <a:schemeClr val="dk1"/>
                </a:solidFill>
                <a:latin typeface="Arial"/>
                <a:ea typeface="Arial"/>
                <a:cs typeface="Arial"/>
                <a:sym typeface="Arial"/>
              </a:defRPr>
            </a:lvl4pPr>
            <a:lvl5pPr lvl="4" algn="r">
              <a:buNone/>
              <a:defRPr sz="1300">
                <a:solidFill>
                  <a:schemeClr val="dk1"/>
                </a:solidFill>
                <a:latin typeface="Arial"/>
                <a:ea typeface="Arial"/>
                <a:cs typeface="Arial"/>
                <a:sym typeface="Arial"/>
              </a:defRPr>
            </a:lvl5pPr>
            <a:lvl6pPr lvl="5" algn="r">
              <a:buNone/>
              <a:defRPr sz="1300">
                <a:solidFill>
                  <a:schemeClr val="dk1"/>
                </a:solidFill>
                <a:latin typeface="Arial"/>
                <a:ea typeface="Arial"/>
                <a:cs typeface="Arial"/>
                <a:sym typeface="Arial"/>
              </a:defRPr>
            </a:lvl6pPr>
            <a:lvl7pPr lvl="6" algn="r">
              <a:buNone/>
              <a:defRPr sz="1300">
                <a:solidFill>
                  <a:schemeClr val="dk1"/>
                </a:solidFill>
                <a:latin typeface="Arial"/>
                <a:ea typeface="Arial"/>
                <a:cs typeface="Arial"/>
                <a:sym typeface="Arial"/>
              </a:defRPr>
            </a:lvl7pPr>
            <a:lvl8pPr lvl="7" algn="r">
              <a:buNone/>
              <a:defRPr sz="1300">
                <a:solidFill>
                  <a:schemeClr val="dk1"/>
                </a:solidFill>
                <a:latin typeface="Arial"/>
                <a:ea typeface="Arial"/>
                <a:cs typeface="Arial"/>
                <a:sym typeface="Arial"/>
              </a:defRPr>
            </a:lvl8pPr>
            <a:lvl9pPr lvl="8" algn="r">
              <a:buNone/>
              <a:defRPr sz="13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Title and Content Left">
  <p:cSld name="2_Title and Content Left">
    <p:spTree>
      <p:nvGrpSpPr>
        <p:cNvPr id="1" name="Shape 321"/>
        <p:cNvGrpSpPr/>
        <p:nvPr/>
      </p:nvGrpSpPr>
      <p:grpSpPr>
        <a:xfrm>
          <a:off x="0" y="0"/>
          <a:ext cx="0" cy="0"/>
          <a:chOff x="0" y="0"/>
          <a:chExt cx="0" cy="0"/>
        </a:xfrm>
      </p:grpSpPr>
      <p:sp>
        <p:nvSpPr>
          <p:cNvPr id="322" name="Google Shape;322;p66"/>
          <p:cNvSpPr txBox="1">
            <a:spLocks noGrp="1"/>
          </p:cNvSpPr>
          <p:nvPr>
            <p:ph type="title"/>
          </p:nvPr>
        </p:nvSpPr>
        <p:spPr>
          <a:xfrm>
            <a:off x="0" y="-5017"/>
            <a:ext cx="9144000" cy="1154400"/>
          </a:xfrm>
          <a:prstGeom prst="rect">
            <a:avLst/>
          </a:prstGeom>
          <a:solidFill>
            <a:schemeClr val="accent1"/>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Calibri"/>
              <a:buNone/>
              <a:defRPr sz="5867"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solidFill>
                  <a:schemeClr val="lt1"/>
                </a:solidFill>
                <a:latin typeface="Calibri"/>
                <a:ea typeface="Calibri"/>
                <a:cs typeface="Calibri"/>
                <a:sym typeface="Calibri"/>
              </a:defRPr>
            </a:lvl2pPr>
            <a:lvl3pPr lvl="2">
              <a:spcBef>
                <a:spcPts val="0"/>
              </a:spcBef>
              <a:spcAft>
                <a:spcPts val="0"/>
              </a:spcAft>
              <a:buSzPts val="1400"/>
              <a:buNone/>
              <a:defRPr sz="1800">
                <a:solidFill>
                  <a:schemeClr val="lt1"/>
                </a:solidFill>
                <a:latin typeface="Calibri"/>
                <a:ea typeface="Calibri"/>
                <a:cs typeface="Calibri"/>
                <a:sym typeface="Calibri"/>
              </a:defRPr>
            </a:lvl3pPr>
            <a:lvl4pPr lvl="3">
              <a:spcBef>
                <a:spcPts val="0"/>
              </a:spcBef>
              <a:spcAft>
                <a:spcPts val="0"/>
              </a:spcAft>
              <a:buSzPts val="1400"/>
              <a:buNone/>
              <a:defRPr sz="1800">
                <a:solidFill>
                  <a:schemeClr val="lt1"/>
                </a:solidFill>
                <a:latin typeface="Calibri"/>
                <a:ea typeface="Calibri"/>
                <a:cs typeface="Calibri"/>
                <a:sym typeface="Calibri"/>
              </a:defRPr>
            </a:lvl4pPr>
            <a:lvl5pPr lvl="4">
              <a:spcBef>
                <a:spcPts val="0"/>
              </a:spcBef>
              <a:spcAft>
                <a:spcPts val="0"/>
              </a:spcAft>
              <a:buSzPts val="1400"/>
              <a:buNone/>
              <a:defRPr sz="1800">
                <a:solidFill>
                  <a:schemeClr val="lt1"/>
                </a:solidFill>
                <a:latin typeface="Calibri"/>
                <a:ea typeface="Calibri"/>
                <a:cs typeface="Calibri"/>
                <a:sym typeface="Calibri"/>
              </a:defRPr>
            </a:lvl5pPr>
            <a:lvl6pPr lvl="5">
              <a:spcBef>
                <a:spcPts val="0"/>
              </a:spcBef>
              <a:spcAft>
                <a:spcPts val="0"/>
              </a:spcAft>
              <a:buSzPts val="1400"/>
              <a:buNone/>
              <a:defRPr sz="1800">
                <a:solidFill>
                  <a:schemeClr val="lt1"/>
                </a:solidFill>
                <a:latin typeface="Calibri"/>
                <a:ea typeface="Calibri"/>
                <a:cs typeface="Calibri"/>
                <a:sym typeface="Calibri"/>
              </a:defRPr>
            </a:lvl6pPr>
            <a:lvl7pPr lvl="6">
              <a:spcBef>
                <a:spcPts val="0"/>
              </a:spcBef>
              <a:spcAft>
                <a:spcPts val="0"/>
              </a:spcAft>
              <a:buSzPts val="1400"/>
              <a:buNone/>
              <a:defRPr sz="1800">
                <a:solidFill>
                  <a:schemeClr val="lt1"/>
                </a:solidFill>
                <a:latin typeface="Calibri"/>
                <a:ea typeface="Calibri"/>
                <a:cs typeface="Calibri"/>
                <a:sym typeface="Calibri"/>
              </a:defRPr>
            </a:lvl7pPr>
            <a:lvl8pPr lvl="7">
              <a:spcBef>
                <a:spcPts val="0"/>
              </a:spcBef>
              <a:spcAft>
                <a:spcPts val="0"/>
              </a:spcAft>
              <a:buSzPts val="1400"/>
              <a:buNone/>
              <a:defRPr sz="1800">
                <a:solidFill>
                  <a:schemeClr val="lt1"/>
                </a:solidFill>
                <a:latin typeface="Calibri"/>
                <a:ea typeface="Calibri"/>
                <a:cs typeface="Calibri"/>
                <a:sym typeface="Calibri"/>
              </a:defRPr>
            </a:lvl8pPr>
            <a:lvl9pPr lvl="8">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323" name="Google Shape;323;p66"/>
          <p:cNvSpPr txBox="1">
            <a:spLocks noGrp="1"/>
          </p:cNvSpPr>
          <p:nvPr>
            <p:ph type="body" idx="1"/>
          </p:nvPr>
        </p:nvSpPr>
        <p:spPr>
          <a:xfrm>
            <a:off x="320042" y="1422860"/>
            <a:ext cx="4051800" cy="4962900"/>
          </a:xfrm>
          <a:prstGeom prst="rect">
            <a:avLst/>
          </a:prstGeom>
          <a:noFill/>
          <a:ln>
            <a:noFill/>
          </a:ln>
        </p:spPr>
        <p:txBody>
          <a:bodyPr spcFirstLastPara="1" wrap="square" lIns="91425" tIns="45700" rIns="91425" bIns="45700" anchor="t" anchorCtr="0">
            <a:normAutofit/>
          </a:bodyPr>
          <a:lstStyle>
            <a:lvl1pPr marL="457200" marR="0" lvl="0" indent="-397891" algn="l" rtl="0">
              <a:spcBef>
                <a:spcPts val="800"/>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1pPr>
            <a:lvl2pPr marL="914400" marR="0" lvl="1" indent="-364108" algn="l" rtl="0">
              <a:spcBef>
                <a:spcPts val="800"/>
              </a:spcBef>
              <a:spcAft>
                <a:spcPts val="0"/>
              </a:spcAft>
              <a:buClr>
                <a:schemeClr val="dk1"/>
              </a:buClr>
              <a:buSzPts val="2134"/>
              <a:buFont typeface="Arial"/>
              <a:buChar char="‒"/>
              <a:defRPr sz="2134" b="0" i="0" u="none" strike="noStrike" cap="none">
                <a:solidFill>
                  <a:schemeClr val="dk1"/>
                </a:solidFill>
                <a:latin typeface="Calibri"/>
                <a:ea typeface="Calibri"/>
                <a:cs typeface="Calibri"/>
                <a:sym typeface="Calibri"/>
              </a:defRPr>
            </a:lvl2pPr>
            <a:lvl3pPr marL="1371600" marR="0" lvl="2" indent="-347154" algn="l" rtl="0">
              <a:spcBef>
                <a:spcPts val="800"/>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3pPr>
            <a:lvl4pPr marL="1828800" marR="0" lvl="3" indent="-347154" algn="l" rtl="0">
              <a:spcBef>
                <a:spcPts val="800"/>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4pPr>
            <a:lvl5pPr marL="2286000" marR="0" lvl="4"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24" name="Google Shape;324;p66"/>
          <p:cNvSpPr txBox="1">
            <a:spLocks noGrp="1"/>
          </p:cNvSpPr>
          <p:nvPr>
            <p:ph type="ftr" idx="11"/>
          </p:nvPr>
        </p:nvSpPr>
        <p:spPr>
          <a:xfrm>
            <a:off x="0" y="6491819"/>
            <a:ext cx="3086100" cy="3663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5" name="Google Shape;325;p66"/>
          <p:cNvSpPr>
            <a:spLocks noGrp="1"/>
          </p:cNvSpPr>
          <p:nvPr>
            <p:ph type="pic" idx="2"/>
          </p:nvPr>
        </p:nvSpPr>
        <p:spPr>
          <a:xfrm>
            <a:off x="4962525" y="1536702"/>
            <a:ext cx="3994200" cy="4680000"/>
          </a:xfrm>
          <a:prstGeom prst="rect">
            <a:avLst/>
          </a:prstGeom>
          <a:noFill/>
          <a:ln>
            <a:noFill/>
          </a:ln>
        </p:spPr>
      </p:sp>
      <p:sp>
        <p:nvSpPr>
          <p:cNvPr id="326" name="Google Shape;326;p66"/>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eader Only w Logo">
  <p:cSld name="Header Only w Logo">
    <p:spTree>
      <p:nvGrpSpPr>
        <p:cNvPr id="1" name="Shape 327"/>
        <p:cNvGrpSpPr/>
        <p:nvPr/>
      </p:nvGrpSpPr>
      <p:grpSpPr>
        <a:xfrm>
          <a:off x="0" y="0"/>
          <a:ext cx="0" cy="0"/>
          <a:chOff x="0" y="0"/>
          <a:chExt cx="0" cy="0"/>
        </a:xfrm>
      </p:grpSpPr>
      <p:sp>
        <p:nvSpPr>
          <p:cNvPr id="328" name="Google Shape;328;p67"/>
          <p:cNvSpPr txBox="1"/>
          <p:nvPr/>
        </p:nvSpPr>
        <p:spPr>
          <a:xfrm>
            <a:off x="184106" y="6307213"/>
            <a:ext cx="318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D88A2"/>
              </a:buClr>
              <a:buSzPts val="1200"/>
              <a:buFont typeface="Calibri"/>
              <a:buNone/>
            </a:pPr>
            <a:fld id="{00000000-1234-1234-1234-123412341234}" type="slidenum">
              <a:rPr lang="en" sz="1200" b="0" i="0" u="none" strike="noStrike" cap="none">
                <a:solidFill>
                  <a:srgbClr val="8D88A2"/>
                </a:solidFill>
                <a:latin typeface="Calibri"/>
                <a:ea typeface="Calibri"/>
                <a:cs typeface="Calibri"/>
                <a:sym typeface="Calibri"/>
              </a:rPr>
              <a:t>‹#›</a:t>
            </a:fld>
            <a:endParaRPr sz="1200" b="0" i="0" u="none" strike="noStrike" cap="none">
              <a:solidFill>
                <a:srgbClr val="8D88A2"/>
              </a:solidFill>
              <a:latin typeface="Calibri"/>
              <a:ea typeface="Calibri"/>
              <a:cs typeface="Calibri"/>
              <a:sym typeface="Calibri"/>
            </a:endParaRPr>
          </a:p>
        </p:txBody>
      </p:sp>
      <p:sp>
        <p:nvSpPr>
          <p:cNvPr id="329" name="Google Shape;329;p67"/>
          <p:cNvSpPr txBox="1">
            <a:spLocks noGrp="1"/>
          </p:cNvSpPr>
          <p:nvPr>
            <p:ph type="title"/>
          </p:nvPr>
        </p:nvSpPr>
        <p:spPr>
          <a:xfrm>
            <a:off x="502921" y="110607"/>
            <a:ext cx="8072700" cy="536100"/>
          </a:xfrm>
          <a:prstGeom prst="rect">
            <a:avLst/>
          </a:prstGeom>
          <a:noFill/>
          <a:ln>
            <a:noFill/>
          </a:ln>
        </p:spPr>
        <p:txBody>
          <a:bodyPr spcFirstLastPara="1" wrap="square" lIns="0" tIns="45700" rIns="91425" bIns="45700" anchor="b" anchorCtr="0">
            <a:noAutofit/>
          </a:bodyPr>
          <a:lstStyle>
            <a:lvl1pPr marR="0" lvl="0" algn="l" rtl="0">
              <a:spcBef>
                <a:spcPts val="0"/>
              </a:spcBef>
              <a:spcAft>
                <a:spcPts val="0"/>
              </a:spcAft>
              <a:buClr>
                <a:srgbClr val="4B2E83"/>
              </a:buClr>
              <a:buSzPts val="3000"/>
              <a:buFont typeface="Encode Sans Black"/>
              <a:buNone/>
              <a:defRPr sz="3000" b="1" i="0" u="none" strike="noStrike" cap="none">
                <a:solidFill>
                  <a:srgbClr val="4B2E83"/>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30" name="Google Shape;330;p67"/>
          <p:cNvPicPr preferRelativeResize="0"/>
          <p:nvPr/>
        </p:nvPicPr>
        <p:blipFill rotWithShape="1">
          <a:blip r:embed="rId2">
            <a:alphaModFix/>
          </a:blip>
          <a:srcRect/>
          <a:stretch/>
        </p:blipFill>
        <p:spPr>
          <a:xfrm>
            <a:off x="6198329" y="6174378"/>
            <a:ext cx="2377438" cy="311067"/>
          </a:xfrm>
          <a:prstGeom prst="rect">
            <a:avLst/>
          </a:prstGeom>
          <a:noFill/>
          <a:ln>
            <a:noFill/>
          </a:ln>
        </p:spPr>
      </p:pic>
      <p:pic>
        <p:nvPicPr>
          <p:cNvPr id="331" name="Google Shape;331;p67"/>
          <p:cNvPicPr preferRelativeResize="0"/>
          <p:nvPr/>
        </p:nvPicPr>
        <p:blipFill rotWithShape="1">
          <a:blip r:embed="rId3">
            <a:alphaModFix/>
          </a:blip>
          <a:srcRect/>
          <a:stretch/>
        </p:blipFill>
        <p:spPr>
          <a:xfrm>
            <a:off x="502921" y="736262"/>
            <a:ext cx="827835" cy="72272"/>
          </a:xfrm>
          <a:prstGeom prst="rect">
            <a:avLst/>
          </a:prstGeom>
          <a:noFill/>
          <a:ln>
            <a:noFill/>
          </a:ln>
        </p:spPr>
      </p:pic>
      <p:sp>
        <p:nvSpPr>
          <p:cNvPr id="332" name="Google Shape;332;p67"/>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rgbClr val="4B2E83"/>
                </a:solidFill>
                <a:latin typeface="Encode Sans Black"/>
                <a:ea typeface="Encode Sans Black"/>
                <a:cs typeface="Encode Sans Black"/>
                <a:sym typeface="Encode Sans Black"/>
              </a:defRPr>
            </a:lvl1pPr>
            <a:lvl2pPr lvl="1" algn="r">
              <a:buNone/>
              <a:defRPr sz="1300">
                <a:solidFill>
                  <a:srgbClr val="4B2E83"/>
                </a:solidFill>
                <a:latin typeface="Encode Sans Black"/>
                <a:ea typeface="Encode Sans Black"/>
                <a:cs typeface="Encode Sans Black"/>
                <a:sym typeface="Encode Sans Black"/>
              </a:defRPr>
            </a:lvl2pPr>
            <a:lvl3pPr lvl="2" algn="r">
              <a:buNone/>
              <a:defRPr sz="1300">
                <a:solidFill>
                  <a:srgbClr val="4B2E83"/>
                </a:solidFill>
                <a:latin typeface="Encode Sans Black"/>
                <a:ea typeface="Encode Sans Black"/>
                <a:cs typeface="Encode Sans Black"/>
                <a:sym typeface="Encode Sans Black"/>
              </a:defRPr>
            </a:lvl3pPr>
            <a:lvl4pPr lvl="3" algn="r">
              <a:buNone/>
              <a:defRPr sz="1300">
                <a:solidFill>
                  <a:srgbClr val="4B2E83"/>
                </a:solidFill>
                <a:latin typeface="Encode Sans Black"/>
                <a:ea typeface="Encode Sans Black"/>
                <a:cs typeface="Encode Sans Black"/>
                <a:sym typeface="Encode Sans Black"/>
              </a:defRPr>
            </a:lvl4pPr>
            <a:lvl5pPr lvl="4" algn="r">
              <a:buNone/>
              <a:defRPr sz="1300">
                <a:solidFill>
                  <a:srgbClr val="4B2E83"/>
                </a:solidFill>
                <a:latin typeface="Encode Sans Black"/>
                <a:ea typeface="Encode Sans Black"/>
                <a:cs typeface="Encode Sans Black"/>
                <a:sym typeface="Encode Sans Black"/>
              </a:defRPr>
            </a:lvl5pPr>
            <a:lvl6pPr lvl="5" algn="r">
              <a:buNone/>
              <a:defRPr sz="1300">
                <a:solidFill>
                  <a:srgbClr val="4B2E83"/>
                </a:solidFill>
                <a:latin typeface="Encode Sans Black"/>
                <a:ea typeface="Encode Sans Black"/>
                <a:cs typeface="Encode Sans Black"/>
                <a:sym typeface="Encode Sans Black"/>
              </a:defRPr>
            </a:lvl6pPr>
            <a:lvl7pPr lvl="6" algn="r">
              <a:buNone/>
              <a:defRPr sz="1300">
                <a:solidFill>
                  <a:srgbClr val="4B2E83"/>
                </a:solidFill>
                <a:latin typeface="Encode Sans Black"/>
                <a:ea typeface="Encode Sans Black"/>
                <a:cs typeface="Encode Sans Black"/>
                <a:sym typeface="Encode Sans Black"/>
              </a:defRPr>
            </a:lvl7pPr>
            <a:lvl8pPr lvl="7" algn="r">
              <a:buNone/>
              <a:defRPr sz="1300">
                <a:solidFill>
                  <a:srgbClr val="4B2E83"/>
                </a:solidFill>
                <a:latin typeface="Encode Sans Black"/>
                <a:ea typeface="Encode Sans Black"/>
                <a:cs typeface="Encode Sans Black"/>
                <a:sym typeface="Encode Sans Black"/>
              </a:defRPr>
            </a:lvl8pPr>
            <a:lvl9pPr lvl="8" algn="r">
              <a:buNone/>
              <a:defRPr sz="1300">
                <a:solidFill>
                  <a:srgbClr val="4B2E83"/>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3"/>
        <p:cNvGrpSpPr/>
        <p:nvPr/>
      </p:nvGrpSpPr>
      <p:grpSpPr>
        <a:xfrm>
          <a:off x="0" y="0"/>
          <a:ext cx="0" cy="0"/>
          <a:chOff x="0" y="0"/>
          <a:chExt cx="0" cy="0"/>
        </a:xfrm>
      </p:grpSpPr>
      <p:sp>
        <p:nvSpPr>
          <p:cNvPr id="334" name="Google Shape;334;p68"/>
          <p:cNvSpPr txBox="1">
            <a:spLocks noGrp="1"/>
          </p:cNvSpPr>
          <p:nvPr>
            <p:ph type="title"/>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5" name="Google Shape;335;p68"/>
          <p:cNvSpPr txBox="1">
            <a:spLocks noGrp="1"/>
          </p:cNvSpPr>
          <p:nvPr>
            <p:ph type="body" idx="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4pPr>
            <a:lvl5pPr marL="2286000" marR="0" lvl="4"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5pPr>
            <a:lvl6pPr marL="2743200" marR="0" lvl="5"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36" name="Google Shape;336;p68"/>
          <p:cNvSpPr txBox="1">
            <a:spLocks noGrp="1"/>
          </p:cNvSpPr>
          <p:nvPr>
            <p:ph type="dt" idx="10"/>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7" name="Google Shape;337;p68"/>
          <p:cNvSpPr txBox="1">
            <a:spLocks noGrp="1"/>
          </p:cNvSpPr>
          <p:nvPr>
            <p:ph type="ftr" idx="11"/>
          </p:nvPr>
        </p:nvSpPr>
        <p:spPr>
          <a:xfrm>
            <a:off x="0" y="0"/>
            <a:ext cx="225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8" name="Google Shape;338;p68"/>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t_Blue Gradient Bottom">
  <p:cSld name="Content_Blue Gradient Bottom">
    <p:spTree>
      <p:nvGrpSpPr>
        <p:cNvPr id="1" name="Shape 339"/>
        <p:cNvGrpSpPr/>
        <p:nvPr/>
      </p:nvGrpSpPr>
      <p:grpSpPr>
        <a:xfrm>
          <a:off x="0" y="0"/>
          <a:ext cx="0" cy="0"/>
          <a:chOff x="0" y="0"/>
          <a:chExt cx="0" cy="0"/>
        </a:xfrm>
      </p:grpSpPr>
      <p:sp>
        <p:nvSpPr>
          <p:cNvPr id="340" name="Google Shape;340;p69"/>
          <p:cNvSpPr txBox="1">
            <a:spLocks noGrp="1"/>
          </p:cNvSpPr>
          <p:nvPr>
            <p:ph type="title"/>
          </p:nvPr>
        </p:nvSpPr>
        <p:spPr>
          <a:xfrm>
            <a:off x="0" y="-5017"/>
            <a:ext cx="9144000" cy="1154400"/>
          </a:xfrm>
          <a:prstGeom prst="rect">
            <a:avLst/>
          </a:prstGeom>
          <a:solidFill>
            <a:schemeClr val="dk2"/>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Arial"/>
              <a:buNone/>
              <a:defRPr sz="5867"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solidFill>
                  <a:schemeClr val="lt1"/>
                </a:solidFill>
                <a:latin typeface="Calibri"/>
                <a:ea typeface="Calibri"/>
                <a:cs typeface="Calibri"/>
                <a:sym typeface="Calibri"/>
              </a:defRPr>
            </a:lvl2pPr>
            <a:lvl3pPr lvl="2">
              <a:spcBef>
                <a:spcPts val="0"/>
              </a:spcBef>
              <a:spcAft>
                <a:spcPts val="0"/>
              </a:spcAft>
              <a:buSzPts val="1400"/>
              <a:buNone/>
              <a:defRPr sz="1800">
                <a:solidFill>
                  <a:schemeClr val="lt1"/>
                </a:solidFill>
                <a:latin typeface="Calibri"/>
                <a:ea typeface="Calibri"/>
                <a:cs typeface="Calibri"/>
                <a:sym typeface="Calibri"/>
              </a:defRPr>
            </a:lvl3pPr>
            <a:lvl4pPr lvl="3">
              <a:spcBef>
                <a:spcPts val="0"/>
              </a:spcBef>
              <a:spcAft>
                <a:spcPts val="0"/>
              </a:spcAft>
              <a:buSzPts val="1400"/>
              <a:buNone/>
              <a:defRPr sz="1800">
                <a:solidFill>
                  <a:schemeClr val="lt1"/>
                </a:solidFill>
                <a:latin typeface="Calibri"/>
                <a:ea typeface="Calibri"/>
                <a:cs typeface="Calibri"/>
                <a:sym typeface="Calibri"/>
              </a:defRPr>
            </a:lvl4pPr>
            <a:lvl5pPr lvl="4">
              <a:spcBef>
                <a:spcPts val="0"/>
              </a:spcBef>
              <a:spcAft>
                <a:spcPts val="0"/>
              </a:spcAft>
              <a:buSzPts val="1400"/>
              <a:buNone/>
              <a:defRPr sz="1800">
                <a:solidFill>
                  <a:schemeClr val="lt1"/>
                </a:solidFill>
                <a:latin typeface="Calibri"/>
                <a:ea typeface="Calibri"/>
                <a:cs typeface="Calibri"/>
                <a:sym typeface="Calibri"/>
              </a:defRPr>
            </a:lvl5pPr>
            <a:lvl6pPr lvl="5">
              <a:spcBef>
                <a:spcPts val="0"/>
              </a:spcBef>
              <a:spcAft>
                <a:spcPts val="0"/>
              </a:spcAft>
              <a:buSzPts val="1400"/>
              <a:buNone/>
              <a:defRPr sz="1800">
                <a:solidFill>
                  <a:schemeClr val="lt1"/>
                </a:solidFill>
                <a:latin typeface="Calibri"/>
                <a:ea typeface="Calibri"/>
                <a:cs typeface="Calibri"/>
                <a:sym typeface="Calibri"/>
              </a:defRPr>
            </a:lvl6pPr>
            <a:lvl7pPr lvl="6">
              <a:spcBef>
                <a:spcPts val="0"/>
              </a:spcBef>
              <a:spcAft>
                <a:spcPts val="0"/>
              </a:spcAft>
              <a:buSzPts val="1400"/>
              <a:buNone/>
              <a:defRPr sz="1800">
                <a:solidFill>
                  <a:schemeClr val="lt1"/>
                </a:solidFill>
                <a:latin typeface="Calibri"/>
                <a:ea typeface="Calibri"/>
                <a:cs typeface="Calibri"/>
                <a:sym typeface="Calibri"/>
              </a:defRPr>
            </a:lvl7pPr>
            <a:lvl8pPr lvl="7">
              <a:spcBef>
                <a:spcPts val="0"/>
              </a:spcBef>
              <a:spcAft>
                <a:spcPts val="0"/>
              </a:spcAft>
              <a:buSzPts val="1400"/>
              <a:buNone/>
              <a:defRPr sz="1800">
                <a:solidFill>
                  <a:schemeClr val="lt1"/>
                </a:solidFill>
                <a:latin typeface="Calibri"/>
                <a:ea typeface="Calibri"/>
                <a:cs typeface="Calibri"/>
                <a:sym typeface="Calibri"/>
              </a:defRPr>
            </a:lvl8pPr>
            <a:lvl9pPr lvl="8">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341" name="Google Shape;341;p69"/>
          <p:cNvSpPr txBox="1">
            <a:spLocks noGrp="1"/>
          </p:cNvSpPr>
          <p:nvPr>
            <p:ph type="ftr" idx="11"/>
          </p:nvPr>
        </p:nvSpPr>
        <p:spPr>
          <a:xfrm>
            <a:off x="117334" y="6300550"/>
            <a:ext cx="3086100" cy="366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2" name="Google Shape;342;p69"/>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chemeClr val="lt1"/>
                </a:solidFill>
                <a:latin typeface="Arial"/>
                <a:ea typeface="Arial"/>
                <a:cs typeface="Arial"/>
                <a:sym typeface="Arial"/>
              </a:defRPr>
            </a:lvl1pPr>
            <a:lvl2pPr lvl="1" algn="r">
              <a:buNone/>
              <a:defRPr sz="1300">
                <a:solidFill>
                  <a:schemeClr val="lt1"/>
                </a:solidFill>
                <a:latin typeface="Arial"/>
                <a:ea typeface="Arial"/>
                <a:cs typeface="Arial"/>
                <a:sym typeface="Arial"/>
              </a:defRPr>
            </a:lvl2pPr>
            <a:lvl3pPr lvl="2" algn="r">
              <a:buNone/>
              <a:defRPr sz="1300">
                <a:solidFill>
                  <a:schemeClr val="lt1"/>
                </a:solidFill>
                <a:latin typeface="Arial"/>
                <a:ea typeface="Arial"/>
                <a:cs typeface="Arial"/>
                <a:sym typeface="Arial"/>
              </a:defRPr>
            </a:lvl3pPr>
            <a:lvl4pPr lvl="3" algn="r">
              <a:buNone/>
              <a:defRPr sz="1300">
                <a:solidFill>
                  <a:schemeClr val="lt1"/>
                </a:solidFill>
                <a:latin typeface="Arial"/>
                <a:ea typeface="Arial"/>
                <a:cs typeface="Arial"/>
                <a:sym typeface="Arial"/>
              </a:defRPr>
            </a:lvl4pPr>
            <a:lvl5pPr lvl="4" algn="r">
              <a:buNone/>
              <a:defRPr sz="1300">
                <a:solidFill>
                  <a:schemeClr val="lt1"/>
                </a:solidFill>
                <a:latin typeface="Arial"/>
                <a:ea typeface="Arial"/>
                <a:cs typeface="Arial"/>
                <a:sym typeface="Arial"/>
              </a:defRPr>
            </a:lvl5pPr>
            <a:lvl6pPr lvl="5" algn="r">
              <a:buNone/>
              <a:defRPr sz="1300">
                <a:solidFill>
                  <a:schemeClr val="lt1"/>
                </a:solidFill>
                <a:latin typeface="Arial"/>
                <a:ea typeface="Arial"/>
                <a:cs typeface="Arial"/>
                <a:sym typeface="Arial"/>
              </a:defRPr>
            </a:lvl6pPr>
            <a:lvl7pPr lvl="6" algn="r">
              <a:buNone/>
              <a:defRPr sz="1300">
                <a:solidFill>
                  <a:schemeClr val="lt1"/>
                </a:solidFill>
                <a:latin typeface="Arial"/>
                <a:ea typeface="Arial"/>
                <a:cs typeface="Arial"/>
                <a:sym typeface="Arial"/>
              </a:defRPr>
            </a:lvl7pPr>
            <a:lvl8pPr lvl="7" algn="r">
              <a:buNone/>
              <a:defRPr sz="1300">
                <a:solidFill>
                  <a:schemeClr val="lt1"/>
                </a:solidFill>
                <a:latin typeface="Arial"/>
                <a:ea typeface="Arial"/>
                <a:cs typeface="Arial"/>
                <a:sym typeface="Arial"/>
              </a:defRPr>
            </a:lvl8pPr>
            <a:lvl9pPr lvl="8" algn="r">
              <a:buNone/>
              <a:defRPr sz="13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and Content ">
  <p:cSld name="1_Title and Content ">
    <p:spTree>
      <p:nvGrpSpPr>
        <p:cNvPr id="1" name="Shape 343"/>
        <p:cNvGrpSpPr/>
        <p:nvPr/>
      </p:nvGrpSpPr>
      <p:grpSpPr>
        <a:xfrm>
          <a:off x="0" y="0"/>
          <a:ext cx="0" cy="0"/>
          <a:chOff x="0" y="0"/>
          <a:chExt cx="0" cy="0"/>
        </a:xfrm>
      </p:grpSpPr>
      <p:sp>
        <p:nvSpPr>
          <p:cNvPr id="344" name="Google Shape;344;p70"/>
          <p:cNvSpPr txBox="1">
            <a:spLocks noGrp="1"/>
          </p:cNvSpPr>
          <p:nvPr>
            <p:ph type="body" idx="1"/>
          </p:nvPr>
        </p:nvSpPr>
        <p:spPr>
          <a:xfrm>
            <a:off x="476250" y="1365253"/>
            <a:ext cx="8191500" cy="4826100"/>
          </a:xfrm>
          <a:prstGeom prst="rect">
            <a:avLst/>
          </a:prstGeom>
          <a:noFill/>
          <a:ln>
            <a:noFill/>
          </a:ln>
        </p:spPr>
        <p:txBody>
          <a:bodyPr spcFirstLastPara="1" wrap="square" lIns="91425" tIns="45700" rIns="91425" bIns="45700" anchor="t" anchorCtr="0">
            <a:noAutofit/>
          </a:bodyPr>
          <a:lstStyle>
            <a:lvl1pPr marL="457200" marR="0" lvl="0" indent="-397954" algn="l" rtl="0">
              <a:spcBef>
                <a:spcPts val="533"/>
              </a:spcBef>
              <a:spcAft>
                <a:spcPts val="0"/>
              </a:spcAft>
              <a:buClr>
                <a:schemeClr val="lt2"/>
              </a:buClr>
              <a:buSzPts val="2667"/>
              <a:buFont typeface="Arial"/>
              <a:buChar char="•"/>
              <a:defRPr sz="2667" b="0" i="0" u="none" strike="noStrike" cap="none">
                <a:solidFill>
                  <a:schemeClr val="dk1"/>
                </a:solidFill>
                <a:latin typeface="Calibri"/>
                <a:ea typeface="Calibri"/>
                <a:cs typeface="Calibri"/>
                <a:sym typeface="Calibri"/>
              </a:defRPr>
            </a:lvl1pPr>
            <a:lvl2pPr marL="914400" marR="0" lvl="1" indent="-364045" algn="l" rtl="0">
              <a:spcBef>
                <a:spcPts val="0"/>
              </a:spcBef>
              <a:spcAft>
                <a:spcPts val="0"/>
              </a:spcAft>
              <a:buClr>
                <a:schemeClr val="lt2"/>
              </a:buClr>
              <a:buSzPts val="2133"/>
              <a:buFont typeface="Arial"/>
              <a:buChar char="‒"/>
              <a:defRPr sz="2133" b="0" i="0" u="none" strike="noStrike" cap="none">
                <a:solidFill>
                  <a:schemeClr val="dk1"/>
                </a:solidFill>
                <a:latin typeface="Calibri"/>
                <a:ea typeface="Calibri"/>
                <a:cs typeface="Calibri"/>
                <a:sym typeface="Calibri"/>
              </a:defRPr>
            </a:lvl2pPr>
            <a:lvl3pPr marL="1371600" marR="0" lvl="2" indent="-347154" algn="l" rtl="0">
              <a:spcBef>
                <a:spcPts val="0"/>
              </a:spcBef>
              <a:spcAft>
                <a:spcPts val="0"/>
              </a:spcAft>
              <a:buClr>
                <a:schemeClr val="lt2"/>
              </a:buClr>
              <a:buSzPts val="1867"/>
              <a:buFont typeface="Noto Sans Symbols"/>
              <a:buChar char="▪"/>
              <a:defRPr sz="1867" b="0" i="0" u="none" strike="noStrike" cap="none">
                <a:solidFill>
                  <a:schemeClr val="dk1"/>
                </a:solidFill>
                <a:latin typeface="Calibri"/>
                <a:ea typeface="Calibri"/>
                <a:cs typeface="Calibri"/>
                <a:sym typeface="Calibri"/>
              </a:defRPr>
            </a:lvl3pPr>
            <a:lvl4pPr marL="1828800" marR="0" lvl="3" indent="-330200" algn="l" rtl="0">
              <a:spcBef>
                <a:spcPts val="0"/>
              </a:spcBef>
              <a:spcAft>
                <a:spcPts val="0"/>
              </a:spcAft>
              <a:buClr>
                <a:schemeClr val="lt2"/>
              </a:buClr>
              <a:buSzPts val="1600"/>
              <a:buFont typeface="Courier New"/>
              <a:buChar char="o"/>
              <a:defRPr sz="1600" b="0" i="0" u="none" strike="noStrike" cap="none">
                <a:solidFill>
                  <a:schemeClr val="dk1"/>
                </a:solidFill>
                <a:latin typeface="Calibri"/>
                <a:ea typeface="Calibri"/>
                <a:cs typeface="Calibri"/>
                <a:sym typeface="Calibri"/>
              </a:defRPr>
            </a:lvl4pPr>
            <a:lvl5pPr marL="2286000" marR="0" lvl="4" indent="-321754" algn="l" rtl="0">
              <a:spcBef>
                <a:spcPts val="800"/>
              </a:spcBef>
              <a:spcAft>
                <a:spcPts val="0"/>
              </a:spcAft>
              <a:buClr>
                <a:schemeClr val="lt2"/>
              </a:buClr>
              <a:buSzPts val="1467"/>
              <a:buFont typeface="Merriweather Sans"/>
              <a:buChar char="◆"/>
              <a:defRPr sz="1467" b="0" i="0" u="none" strike="noStrike" cap="none">
                <a:solidFill>
                  <a:schemeClr val="dk1"/>
                </a:solidFill>
                <a:latin typeface="Calibri"/>
                <a:ea typeface="Calibri"/>
                <a:cs typeface="Calibri"/>
                <a:sym typeface="Calibri"/>
              </a:defRPr>
            </a:lvl5pPr>
            <a:lvl6pPr marL="2743200" marR="0" lvl="5" indent="-397891" algn="l" rtl="0">
              <a:spcBef>
                <a:spcPts val="800"/>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6pPr>
            <a:lvl7pPr marL="3200400" marR="0" lvl="6" indent="-397891"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7pPr>
            <a:lvl8pPr marL="3657600" marR="0" lvl="7"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8pPr>
            <a:lvl9pPr marL="4114800" marR="0" lvl="8" indent="-397890" algn="l" rtl="0">
              <a:spcBef>
                <a:spcPts val="533"/>
              </a:spcBef>
              <a:spcAft>
                <a:spcPts val="0"/>
              </a:spcAft>
              <a:buClr>
                <a:schemeClr val="dk1"/>
              </a:buClr>
              <a:buSzPts val="2666"/>
              <a:buFont typeface="Arial"/>
              <a:buChar char="•"/>
              <a:defRPr sz="2666" b="0" i="0" u="none" strike="noStrike" cap="none">
                <a:solidFill>
                  <a:schemeClr val="dk1"/>
                </a:solidFill>
                <a:latin typeface="Calibri"/>
                <a:ea typeface="Calibri"/>
                <a:cs typeface="Calibri"/>
                <a:sym typeface="Calibri"/>
              </a:defRPr>
            </a:lvl9pPr>
          </a:lstStyle>
          <a:p>
            <a:endParaRPr/>
          </a:p>
        </p:txBody>
      </p:sp>
      <p:sp>
        <p:nvSpPr>
          <p:cNvPr id="345" name="Google Shape;345;p70"/>
          <p:cNvSpPr txBox="1">
            <a:spLocks noGrp="1"/>
          </p:cNvSpPr>
          <p:nvPr>
            <p:ph type="title"/>
          </p:nvPr>
        </p:nvSpPr>
        <p:spPr>
          <a:xfrm>
            <a:off x="0" y="-5017"/>
            <a:ext cx="9144000" cy="1154400"/>
          </a:xfrm>
          <a:prstGeom prst="rect">
            <a:avLst/>
          </a:prstGeom>
          <a:solidFill>
            <a:schemeClr val="dk2"/>
          </a:solid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5867"/>
              <a:buFont typeface="Arial"/>
              <a:buNone/>
              <a:defRPr sz="5867"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solidFill>
                  <a:schemeClr val="lt1"/>
                </a:solidFill>
                <a:latin typeface="Calibri"/>
                <a:ea typeface="Calibri"/>
                <a:cs typeface="Calibri"/>
                <a:sym typeface="Calibri"/>
              </a:defRPr>
            </a:lvl2pPr>
            <a:lvl3pPr lvl="2">
              <a:spcBef>
                <a:spcPts val="0"/>
              </a:spcBef>
              <a:spcAft>
                <a:spcPts val="0"/>
              </a:spcAft>
              <a:buSzPts val="1400"/>
              <a:buNone/>
              <a:defRPr sz="1800">
                <a:solidFill>
                  <a:schemeClr val="lt1"/>
                </a:solidFill>
                <a:latin typeface="Calibri"/>
                <a:ea typeface="Calibri"/>
                <a:cs typeface="Calibri"/>
                <a:sym typeface="Calibri"/>
              </a:defRPr>
            </a:lvl3pPr>
            <a:lvl4pPr lvl="3">
              <a:spcBef>
                <a:spcPts val="0"/>
              </a:spcBef>
              <a:spcAft>
                <a:spcPts val="0"/>
              </a:spcAft>
              <a:buSzPts val="1400"/>
              <a:buNone/>
              <a:defRPr sz="1800">
                <a:solidFill>
                  <a:schemeClr val="lt1"/>
                </a:solidFill>
                <a:latin typeface="Calibri"/>
                <a:ea typeface="Calibri"/>
                <a:cs typeface="Calibri"/>
                <a:sym typeface="Calibri"/>
              </a:defRPr>
            </a:lvl4pPr>
            <a:lvl5pPr lvl="4">
              <a:spcBef>
                <a:spcPts val="0"/>
              </a:spcBef>
              <a:spcAft>
                <a:spcPts val="0"/>
              </a:spcAft>
              <a:buSzPts val="1400"/>
              <a:buNone/>
              <a:defRPr sz="1800">
                <a:solidFill>
                  <a:schemeClr val="lt1"/>
                </a:solidFill>
                <a:latin typeface="Calibri"/>
                <a:ea typeface="Calibri"/>
                <a:cs typeface="Calibri"/>
                <a:sym typeface="Calibri"/>
              </a:defRPr>
            </a:lvl5pPr>
            <a:lvl6pPr lvl="5">
              <a:spcBef>
                <a:spcPts val="0"/>
              </a:spcBef>
              <a:spcAft>
                <a:spcPts val="0"/>
              </a:spcAft>
              <a:buSzPts val="1400"/>
              <a:buNone/>
              <a:defRPr sz="1800">
                <a:solidFill>
                  <a:schemeClr val="lt1"/>
                </a:solidFill>
                <a:latin typeface="Calibri"/>
                <a:ea typeface="Calibri"/>
                <a:cs typeface="Calibri"/>
                <a:sym typeface="Calibri"/>
              </a:defRPr>
            </a:lvl6pPr>
            <a:lvl7pPr lvl="6">
              <a:spcBef>
                <a:spcPts val="0"/>
              </a:spcBef>
              <a:spcAft>
                <a:spcPts val="0"/>
              </a:spcAft>
              <a:buSzPts val="1400"/>
              <a:buNone/>
              <a:defRPr sz="1800">
                <a:solidFill>
                  <a:schemeClr val="lt1"/>
                </a:solidFill>
                <a:latin typeface="Calibri"/>
                <a:ea typeface="Calibri"/>
                <a:cs typeface="Calibri"/>
                <a:sym typeface="Calibri"/>
              </a:defRPr>
            </a:lvl7pPr>
            <a:lvl8pPr lvl="7">
              <a:spcBef>
                <a:spcPts val="0"/>
              </a:spcBef>
              <a:spcAft>
                <a:spcPts val="0"/>
              </a:spcAft>
              <a:buSzPts val="1400"/>
              <a:buNone/>
              <a:defRPr sz="1800">
                <a:solidFill>
                  <a:schemeClr val="lt1"/>
                </a:solidFill>
                <a:latin typeface="Calibri"/>
                <a:ea typeface="Calibri"/>
                <a:cs typeface="Calibri"/>
                <a:sym typeface="Calibri"/>
              </a:defRPr>
            </a:lvl8pPr>
            <a:lvl9pPr lvl="8">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
        <p:nvSpPr>
          <p:cNvPr id="346" name="Google Shape;346;p70"/>
          <p:cNvSpPr txBox="1">
            <a:spLocks noGrp="1"/>
          </p:cNvSpPr>
          <p:nvPr>
            <p:ph type="ftr" idx="11"/>
          </p:nvPr>
        </p:nvSpPr>
        <p:spPr>
          <a:xfrm>
            <a:off x="117334" y="6300550"/>
            <a:ext cx="3086100" cy="366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67">
                <a:solidFill>
                  <a:srgbClr val="948CAD"/>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7" name="Google Shape;347;p70"/>
          <p:cNvSpPr txBox="1">
            <a:spLocks noGrp="1"/>
          </p:cNvSpPr>
          <p:nvPr>
            <p:ph type="sldNum" idx="12"/>
          </p:nvPr>
        </p:nvSpPr>
        <p:spPr>
          <a:xfrm>
            <a:off x="8556784" y="6333134"/>
            <a:ext cx="548700" cy="525000"/>
          </a:xfrm>
          <a:prstGeom prst="rect">
            <a:avLst/>
          </a:prstGeom>
        </p:spPr>
        <p:txBody>
          <a:bodyPr spcFirstLastPara="1" wrap="square" lIns="91425" tIns="45700" rIns="91425" bIns="45700" anchor="t" anchorCtr="0">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49"/>
        <p:cNvGrpSpPr/>
        <p:nvPr/>
      </p:nvGrpSpPr>
      <p:grpSpPr>
        <a:xfrm>
          <a:off x="0" y="0"/>
          <a:ext cx="0" cy="0"/>
          <a:chOff x="0" y="0"/>
          <a:chExt cx="0" cy="0"/>
        </a:xfrm>
      </p:grpSpPr>
      <p:sp>
        <p:nvSpPr>
          <p:cNvPr id="350" name="Google Shape;350;p72"/>
          <p:cNvSpPr txBox="1">
            <a:spLocks noGrp="1"/>
          </p:cNvSpPr>
          <p:nvPr>
            <p:ph type="body" idx="1"/>
          </p:nvPr>
        </p:nvSpPr>
        <p:spPr>
          <a:xfrm>
            <a:off x="671757" y="1167124"/>
            <a:ext cx="6972300" cy="2641800"/>
          </a:xfrm>
          <a:prstGeom prst="rect">
            <a:avLst/>
          </a:prstGeom>
          <a:noFill/>
          <a:ln>
            <a:noFill/>
          </a:ln>
        </p:spPr>
        <p:txBody>
          <a:bodyPr spcFirstLastPara="1" wrap="square" lIns="91425" tIns="91425" rIns="91425" bIns="91425" anchor="b" anchorCtr="0">
            <a:noAutofit/>
          </a:bodyPr>
          <a:lstStyle>
            <a:lvl1pPr marL="457200" marR="0" lvl="0" indent="-546100" algn="l" rtl="0">
              <a:lnSpc>
                <a:spcPct val="100000"/>
              </a:lnSpc>
              <a:spcBef>
                <a:spcPts val="1000"/>
              </a:spcBef>
              <a:spcAft>
                <a:spcPts val="0"/>
              </a:spcAft>
              <a:buClr>
                <a:srgbClr val="4B2E83"/>
              </a:buClr>
              <a:buSzPts val="5000"/>
              <a:buFont typeface="Arial"/>
              <a:buChar char="●"/>
              <a:defRPr sz="5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51" name="Google Shape;351;p72"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352" name="Google Shape;352;p72" descr="Wordmark_center_Purple_HEX.png"/>
          <p:cNvPicPr preferRelativeResize="0"/>
          <p:nvPr/>
        </p:nvPicPr>
        <p:blipFill rotWithShape="1">
          <a:blip r:embed="rId3">
            <a:alphaModFix/>
          </a:blip>
          <a:srcRect/>
          <a:stretch/>
        </p:blipFill>
        <p:spPr>
          <a:xfrm>
            <a:off x="792039" y="6487457"/>
            <a:ext cx="2407146" cy="163360"/>
          </a:xfrm>
          <a:prstGeom prst="rect">
            <a:avLst/>
          </a:prstGeom>
          <a:noFill/>
          <a:ln>
            <a:noFill/>
          </a:ln>
        </p:spPr>
      </p:pic>
      <p:pic>
        <p:nvPicPr>
          <p:cNvPr id="353" name="Google Shape;353;p72" descr="Bar_RtAngle_7502_RGB.png"/>
          <p:cNvPicPr preferRelativeResize="0"/>
          <p:nvPr/>
        </p:nvPicPr>
        <p:blipFill rotWithShape="1">
          <a:blip r:embed="rId4">
            <a:alphaModFix/>
          </a:blip>
          <a:srcRect/>
          <a:stretch/>
        </p:blipFill>
        <p:spPr>
          <a:xfrm>
            <a:off x="813587" y="4006085"/>
            <a:ext cx="2264489" cy="11276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354"/>
        <p:cNvGrpSpPr/>
        <p:nvPr/>
      </p:nvGrpSpPr>
      <p:grpSpPr>
        <a:xfrm>
          <a:off x="0" y="0"/>
          <a:ext cx="0" cy="0"/>
          <a:chOff x="0" y="0"/>
          <a:chExt cx="0" cy="0"/>
        </a:xfrm>
      </p:grpSpPr>
      <p:sp>
        <p:nvSpPr>
          <p:cNvPr id="355" name="Google Shape;355;p73"/>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6" name="Google Shape;356;p73"/>
          <p:cNvSpPr txBox="1">
            <a:spLocks noGrp="1"/>
          </p:cNvSpPr>
          <p:nvPr>
            <p:ph type="body" idx="2"/>
          </p:nvPr>
        </p:nvSpPr>
        <p:spPr>
          <a:xfrm>
            <a:off x="659305" y="1736725"/>
            <a:ext cx="8196300" cy="40155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0"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Open Sans"/>
              <a:buChar char="–"/>
              <a:defRPr sz="2000" b="0"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0"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Open Sans"/>
              <a:buChar char="–"/>
              <a:defRPr sz="1600" b="0"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0"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pic>
        <p:nvPicPr>
          <p:cNvPr id="357" name="Google Shape;357;p73" descr="W Logo_Purple_2685_HEX.png"/>
          <p:cNvPicPr preferRelativeResize="0"/>
          <p:nvPr/>
        </p:nvPicPr>
        <p:blipFill rotWithShape="1">
          <a:blip r:embed="rId2">
            <a:alphaModFix/>
          </a:blip>
          <a:srcRect/>
          <a:stretch/>
        </p:blipFill>
        <p:spPr>
          <a:xfrm>
            <a:off x="7448139" y="5949410"/>
            <a:ext cx="1368171" cy="923452"/>
          </a:xfrm>
          <a:prstGeom prst="rect">
            <a:avLst/>
          </a:prstGeom>
          <a:noFill/>
          <a:ln>
            <a:noFill/>
          </a:ln>
        </p:spPr>
      </p:pic>
      <p:pic>
        <p:nvPicPr>
          <p:cNvPr id="358" name="Google Shape;358;p73"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359"/>
        <p:cNvGrpSpPr/>
        <p:nvPr/>
      </p:nvGrpSpPr>
      <p:grpSpPr>
        <a:xfrm>
          <a:off x="0" y="0"/>
          <a:ext cx="0" cy="0"/>
          <a:chOff x="0" y="0"/>
          <a:chExt cx="0" cy="0"/>
        </a:xfrm>
      </p:grpSpPr>
      <p:sp>
        <p:nvSpPr>
          <p:cNvPr id="360" name="Google Shape;360;p74"/>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74"/>
          <p:cNvSpPr txBox="1">
            <a:spLocks noGrp="1"/>
          </p:cNvSpPr>
          <p:nvPr>
            <p:ph type="body" idx="2"/>
          </p:nvPr>
        </p:nvSpPr>
        <p:spPr>
          <a:xfrm>
            <a:off x="659305" y="2320239"/>
            <a:ext cx="8197200" cy="38100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rgbClr val="4B2E83"/>
              </a:buClr>
              <a:buSzPts val="2400"/>
              <a:buFont typeface="Merriweather Sans"/>
              <a:buChar char="&gt;"/>
              <a:defRPr sz="2400" b="1" i="0" u="none" strike="noStrike" cap="none">
                <a:solidFill>
                  <a:srgbClr val="4B2E83"/>
                </a:solidFill>
                <a:latin typeface="Open Sans"/>
                <a:ea typeface="Open Sans"/>
                <a:cs typeface="Open Sans"/>
                <a:sym typeface="Open Sans"/>
              </a:defRPr>
            </a:lvl1pPr>
            <a:lvl2pPr marL="914400" marR="0" lvl="1" indent="-355600" algn="l" rtl="0">
              <a:lnSpc>
                <a:spcPct val="100000"/>
              </a:lnSpc>
              <a:spcBef>
                <a:spcPts val="400"/>
              </a:spcBef>
              <a:spcAft>
                <a:spcPts val="0"/>
              </a:spcAft>
              <a:buClr>
                <a:srgbClr val="4B2E83"/>
              </a:buClr>
              <a:buSzPts val="2000"/>
              <a:buFont typeface="Arial"/>
              <a:buChar char="–"/>
              <a:defRPr sz="2000" b="1" i="0" u="none" strike="noStrike" cap="none">
                <a:solidFill>
                  <a:srgbClr val="4B2E83"/>
                </a:solidFill>
                <a:latin typeface="Open Sans"/>
                <a:ea typeface="Open Sans"/>
                <a:cs typeface="Open Sans"/>
                <a:sym typeface="Open Sans"/>
              </a:defRPr>
            </a:lvl2pPr>
            <a:lvl3pPr marL="1371600" marR="0" lvl="2" indent="-342900" algn="l" rtl="0">
              <a:lnSpc>
                <a:spcPct val="100000"/>
              </a:lnSpc>
              <a:spcBef>
                <a:spcPts val="360"/>
              </a:spcBef>
              <a:spcAft>
                <a:spcPts val="0"/>
              </a:spcAft>
              <a:buClr>
                <a:srgbClr val="4B2E83"/>
              </a:buClr>
              <a:buSzPts val="1800"/>
              <a:buFont typeface="Merriweather Sans"/>
              <a:buChar char="&gt;"/>
              <a:defRPr sz="1800" b="1" i="0" u="none" strike="noStrike" cap="none">
                <a:solidFill>
                  <a:srgbClr val="4B2E83"/>
                </a:solidFill>
                <a:latin typeface="Open Sans"/>
                <a:ea typeface="Open Sans"/>
                <a:cs typeface="Open Sans"/>
                <a:sym typeface="Open Sans"/>
              </a:defRPr>
            </a:lvl3pPr>
            <a:lvl4pPr marL="1828800" marR="0" lvl="3" indent="-330200" algn="l" rtl="0">
              <a:lnSpc>
                <a:spcPct val="100000"/>
              </a:lnSpc>
              <a:spcBef>
                <a:spcPts val="320"/>
              </a:spcBef>
              <a:spcAft>
                <a:spcPts val="0"/>
              </a:spcAft>
              <a:buClr>
                <a:srgbClr val="4B2E83"/>
              </a:buClr>
              <a:buSzPts val="1600"/>
              <a:buFont typeface="Arial"/>
              <a:buChar char="–"/>
              <a:defRPr sz="1600" b="1" i="0" u="none" strike="noStrike" cap="none">
                <a:solidFill>
                  <a:srgbClr val="4B2E83"/>
                </a:solidFill>
                <a:latin typeface="Open Sans"/>
                <a:ea typeface="Open Sans"/>
                <a:cs typeface="Open Sans"/>
                <a:sym typeface="Open Sans"/>
              </a:defRPr>
            </a:lvl4pPr>
            <a:lvl5pPr marL="2286000" marR="0" lvl="4" indent="-317500" algn="l" rtl="0">
              <a:lnSpc>
                <a:spcPct val="100000"/>
              </a:lnSpc>
              <a:spcBef>
                <a:spcPts val="280"/>
              </a:spcBef>
              <a:spcAft>
                <a:spcPts val="0"/>
              </a:spcAft>
              <a:buClr>
                <a:srgbClr val="4B2E83"/>
              </a:buClr>
              <a:buSzPts val="1400"/>
              <a:buFont typeface="Merriweather Sans"/>
              <a:buChar char="&gt;"/>
              <a:defRPr sz="1400" b="1" i="0" u="none" strike="noStrike" cap="none">
                <a:solidFill>
                  <a:srgbClr val="4B2E83"/>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Google Shape;362;p74"/>
          <p:cNvSpPr txBox="1">
            <a:spLocks noGrp="1"/>
          </p:cNvSpPr>
          <p:nvPr>
            <p:ph type="body" idx="3"/>
          </p:nvPr>
        </p:nvSpPr>
        <p:spPr>
          <a:xfrm>
            <a:off x="671757" y="1730667"/>
            <a:ext cx="8184600" cy="4113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90000"/>
              </a:lnSpc>
              <a:spcBef>
                <a:spcPts val="480"/>
              </a:spcBef>
              <a:spcAft>
                <a:spcPts val="0"/>
              </a:spcAft>
              <a:buClr>
                <a:srgbClr val="4B2E83"/>
              </a:buClr>
              <a:buSzPts val="2400"/>
              <a:buFont typeface="Arial"/>
              <a:buChar char="●"/>
              <a:defRPr sz="24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3" name="Google Shape;363;p74" descr="Wordmark_center_Purple_HEX.png"/>
          <p:cNvPicPr preferRelativeResize="0"/>
          <p:nvPr/>
        </p:nvPicPr>
        <p:blipFill rotWithShape="1">
          <a:blip r:embed="rId2">
            <a:alphaModFix/>
          </a:blip>
          <a:srcRect/>
          <a:stretch/>
        </p:blipFill>
        <p:spPr>
          <a:xfrm>
            <a:off x="6382155" y="6487457"/>
            <a:ext cx="2407146" cy="163360"/>
          </a:xfrm>
          <a:prstGeom prst="rect">
            <a:avLst/>
          </a:prstGeom>
          <a:noFill/>
          <a:ln>
            <a:noFill/>
          </a:ln>
        </p:spPr>
      </p:pic>
      <p:pic>
        <p:nvPicPr>
          <p:cNvPr id="364" name="Google Shape;364;p74"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Header + Graphic">
  <p:cSld name="Header + Graphic">
    <p:spTree>
      <p:nvGrpSpPr>
        <p:cNvPr id="1" name="Shape 365"/>
        <p:cNvGrpSpPr/>
        <p:nvPr/>
      </p:nvGrpSpPr>
      <p:grpSpPr>
        <a:xfrm>
          <a:off x="0" y="0"/>
          <a:ext cx="0" cy="0"/>
          <a:chOff x="0" y="0"/>
          <a:chExt cx="0" cy="0"/>
        </a:xfrm>
      </p:grpSpPr>
      <p:sp>
        <p:nvSpPr>
          <p:cNvPr id="366" name="Google Shape;366;p75"/>
          <p:cNvSpPr>
            <a:spLocks noGrp="1"/>
          </p:cNvSpPr>
          <p:nvPr>
            <p:ph type="chart" idx="2"/>
          </p:nvPr>
        </p:nvSpPr>
        <p:spPr>
          <a:xfrm>
            <a:off x="766763" y="1736725"/>
            <a:ext cx="8021700" cy="4432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80"/>
              </a:spcBef>
              <a:spcAft>
                <a:spcPts val="0"/>
              </a:spcAft>
              <a:buClr>
                <a:srgbClr val="999999"/>
              </a:buClr>
              <a:buSzPts val="2400"/>
              <a:buFont typeface="Arial"/>
              <a:buNone/>
              <a:defRPr sz="2400" b="0" i="1" u="none" strike="noStrike" cap="none">
                <a:solidFill>
                  <a:srgbClr val="999999"/>
                </a:solidFill>
                <a:latin typeface="Open Sans Light"/>
                <a:ea typeface="Open Sans Light"/>
                <a:cs typeface="Open Sans Light"/>
                <a:sym typeface="Open Sans Light"/>
              </a:defRPr>
            </a:lvl1pPr>
            <a:lvl2pPr marL="742950" marR="0" lvl="1" indent="-10795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75"/>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lvl1pPr marL="457200" marR="0" lvl="0" indent="-419100" algn="l" rtl="0">
              <a:lnSpc>
                <a:spcPct val="90000"/>
              </a:lnSpc>
              <a:spcBef>
                <a:spcPts val="600"/>
              </a:spcBef>
              <a:spcAft>
                <a:spcPts val="0"/>
              </a:spcAft>
              <a:buClr>
                <a:srgbClr val="4B2E83"/>
              </a:buClr>
              <a:buSzPts val="3000"/>
              <a:buFont typeface="Arial"/>
              <a:buChar char="●"/>
              <a:defRPr sz="3000" b="0" i="0" u="none" strike="noStrike" cap="none">
                <a:solidFill>
                  <a:srgbClr val="4B2E83"/>
                </a:solidFill>
                <a:latin typeface="Open Sans"/>
                <a:ea typeface="Open Sans"/>
                <a:cs typeface="Open Sans"/>
                <a:sym typeface="Open Sans"/>
              </a:defRPr>
            </a:lvl1pPr>
            <a:lvl2pPr marL="914400" marR="0" lvl="1" indent="-406400" algn="l" rtl="0">
              <a:lnSpc>
                <a:spcPct val="100000"/>
              </a:lnSpc>
              <a:spcBef>
                <a:spcPts val="560"/>
              </a:spcBef>
              <a:spcAft>
                <a:spcPts val="0"/>
              </a:spcAft>
              <a:buClr>
                <a:srgbClr val="E8D3A2"/>
              </a:buClr>
              <a:buSzPts val="2800"/>
              <a:buFont typeface="Arial"/>
              <a:buChar char="○"/>
              <a:defRPr sz="2800" b="0" i="0" u="none" strike="noStrike" cap="none">
                <a:solidFill>
                  <a:srgbClr val="E8D3A2"/>
                </a:solidFill>
                <a:latin typeface="Encode Sans Black"/>
                <a:ea typeface="Encode Sans Black"/>
                <a:cs typeface="Encode Sans Black"/>
                <a:sym typeface="Encode Sans Black"/>
              </a:defRPr>
            </a:lvl2pPr>
            <a:lvl3pPr marL="1371600" marR="0" lvl="2" indent="-381000" algn="l" rtl="0">
              <a:lnSpc>
                <a:spcPct val="100000"/>
              </a:lnSpc>
              <a:spcBef>
                <a:spcPts val="480"/>
              </a:spcBef>
              <a:spcAft>
                <a:spcPts val="0"/>
              </a:spcAft>
              <a:buClr>
                <a:srgbClr val="E8D3A2"/>
              </a:buClr>
              <a:buSzPts val="2400"/>
              <a:buFont typeface="Arial"/>
              <a:buChar char="■"/>
              <a:defRPr sz="2400" b="0" i="0" u="none" strike="noStrike" cap="none">
                <a:solidFill>
                  <a:srgbClr val="E8D3A2"/>
                </a:solidFill>
                <a:latin typeface="Encode Sans Black"/>
                <a:ea typeface="Encode Sans Black"/>
                <a:cs typeface="Encode Sans Black"/>
                <a:sym typeface="Encode Sans Black"/>
              </a:defRPr>
            </a:lvl3pPr>
            <a:lvl4pPr marL="1828800" marR="0" lvl="3"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4pPr>
            <a:lvl5pPr marL="2286000" marR="0" lvl="4" indent="-355600" algn="l" rtl="0">
              <a:lnSpc>
                <a:spcPct val="100000"/>
              </a:lnSpc>
              <a:spcBef>
                <a:spcPts val="400"/>
              </a:spcBef>
              <a:spcAft>
                <a:spcPts val="0"/>
              </a:spcAft>
              <a:buClr>
                <a:srgbClr val="E8D3A2"/>
              </a:buClr>
              <a:buSzPts val="2000"/>
              <a:buFont typeface="Arial"/>
              <a:buChar char="○"/>
              <a:defRPr sz="2000" b="0" i="0" u="none" strike="noStrike" cap="none">
                <a:solidFill>
                  <a:srgbClr val="E8D3A2"/>
                </a:solidFill>
                <a:latin typeface="Encode Sans Black"/>
                <a:ea typeface="Encode Sans Black"/>
                <a:cs typeface="Encode Sans Black"/>
                <a:sym typeface="Encode Sans Black"/>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68" name="Google Shape;368;p75" descr="Wordmark_center_Purple_HEX.png"/>
          <p:cNvPicPr preferRelativeResize="0"/>
          <p:nvPr/>
        </p:nvPicPr>
        <p:blipFill rotWithShape="1">
          <a:blip r:embed="rId2">
            <a:alphaModFix/>
          </a:blip>
          <a:srcRect/>
          <a:stretch/>
        </p:blipFill>
        <p:spPr>
          <a:xfrm>
            <a:off x="6363105" y="6487457"/>
            <a:ext cx="2407146" cy="163360"/>
          </a:xfrm>
          <a:prstGeom prst="rect">
            <a:avLst/>
          </a:prstGeom>
          <a:noFill/>
          <a:ln>
            <a:noFill/>
          </a:ln>
        </p:spPr>
      </p:pic>
      <p:pic>
        <p:nvPicPr>
          <p:cNvPr id="369" name="Google Shape;369;p75" descr="Bar_RtAngle_7502_RGB.png"/>
          <p:cNvPicPr preferRelativeResize="0"/>
          <p:nvPr/>
        </p:nvPicPr>
        <p:blipFill rotWithShape="1">
          <a:blip r:embed="rId3">
            <a:alphaModFix/>
          </a:blip>
          <a:srcRect/>
          <a:stretch/>
        </p:blipFill>
        <p:spPr>
          <a:xfrm>
            <a:off x="784225" y="1437805"/>
            <a:ext cx="1346402" cy="67046"/>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dk1"/>
        </a:solidFill>
        <a:effectLst/>
      </p:bgPr>
    </p:bg>
    <p:spTree>
      <p:nvGrpSpPr>
        <p:cNvPr id="1" name="Shape 370"/>
        <p:cNvGrpSpPr/>
        <p:nvPr/>
      </p:nvGrpSpPr>
      <p:grpSpPr>
        <a:xfrm>
          <a:off x="0" y="0"/>
          <a:ext cx="0" cy="0"/>
          <a:chOff x="0" y="0"/>
          <a:chExt cx="0" cy="0"/>
        </a:xfrm>
      </p:grpSpPr>
      <p:pic>
        <p:nvPicPr>
          <p:cNvPr id="371" name="Google Shape;371;p76" descr="UW_W Logo_White.png"/>
          <p:cNvPicPr preferRelativeResize="0"/>
          <p:nvPr/>
        </p:nvPicPr>
        <p:blipFill rotWithShape="1">
          <a:blip r:embed="rId2">
            <a:alphaModFix/>
          </a:blip>
          <a:srcRect/>
          <a:stretch/>
        </p:blipFill>
        <p:spPr>
          <a:xfrm>
            <a:off x="7483915" y="5626608"/>
            <a:ext cx="1371600" cy="923544"/>
          </a:xfrm>
          <a:prstGeom prst="rect">
            <a:avLst/>
          </a:prstGeom>
          <a:noFill/>
          <a:ln>
            <a:noFill/>
          </a:ln>
        </p:spPr>
      </p:pic>
      <p:pic>
        <p:nvPicPr>
          <p:cNvPr id="372" name="Google Shape;372;p76"/>
          <p:cNvPicPr preferRelativeResize="0"/>
          <p:nvPr/>
        </p:nvPicPr>
        <p:blipFill rotWithShape="1">
          <a:blip r:embed="rId3">
            <a:alphaModFix/>
          </a:blip>
          <a:srcRect/>
          <a:stretch/>
        </p:blipFill>
        <p:spPr>
          <a:xfrm>
            <a:off x="568081" y="6131476"/>
            <a:ext cx="2416275" cy="213486"/>
          </a:xfrm>
          <a:prstGeom prst="rect">
            <a:avLst/>
          </a:prstGeom>
          <a:noFill/>
          <a:ln>
            <a:noFill/>
          </a:ln>
        </p:spPr>
      </p:pic>
      <p:pic>
        <p:nvPicPr>
          <p:cNvPr id="373" name="Google Shape;373;p76"/>
          <p:cNvPicPr preferRelativeResize="0"/>
          <p:nvPr/>
        </p:nvPicPr>
        <p:blipFill rotWithShape="1">
          <a:blip r:embed="rId4">
            <a:alphaModFix/>
          </a:blip>
          <a:srcRect/>
          <a:stretch/>
        </p:blipFill>
        <p:spPr>
          <a:xfrm>
            <a:off x="568081" y="4568599"/>
            <a:ext cx="1600200" cy="139700"/>
          </a:xfrm>
          <a:prstGeom prst="rect">
            <a:avLst/>
          </a:prstGeom>
          <a:noFill/>
          <a:ln>
            <a:noFill/>
          </a:ln>
        </p:spPr>
      </p:pic>
      <p:sp>
        <p:nvSpPr>
          <p:cNvPr id="374" name="Google Shape;374;p76"/>
          <p:cNvSpPr txBox="1">
            <a:spLocks noGrp="1"/>
          </p:cNvSpPr>
          <p:nvPr>
            <p:ph type="title"/>
          </p:nvPr>
        </p:nvSpPr>
        <p:spPr>
          <a:xfrm>
            <a:off x="460375" y="859991"/>
            <a:ext cx="6972300" cy="35223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lt2"/>
              </a:buClr>
              <a:buSzPts val="5000"/>
              <a:buFont typeface="Encode Sans Black"/>
              <a:buNone/>
              <a:defRPr sz="5000" b="1" i="0" u="none" strike="noStrike" cap="none">
                <a:solidFill>
                  <a:schemeClr val="lt2"/>
                </a:solidFill>
                <a:latin typeface="Encode Sans Black"/>
                <a:ea typeface="Encode Sans Black"/>
                <a:cs typeface="Encode Sans Black"/>
                <a:sym typeface="Encode Sans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eader + Text 2">
  <p:cSld name="1_Title Slide_2">
    <p:bg>
      <p:bgPr>
        <a:solidFill>
          <a:srgbClr val="FFFFFF"/>
        </a:solidFill>
        <a:effectLst/>
      </p:bgPr>
    </p:bg>
    <p:spTree>
      <p:nvGrpSpPr>
        <p:cNvPr id="1" name="Shape 375"/>
        <p:cNvGrpSpPr/>
        <p:nvPr/>
      </p:nvGrpSpPr>
      <p:grpSpPr>
        <a:xfrm>
          <a:off x="0" y="0"/>
          <a:ext cx="0" cy="0"/>
          <a:chOff x="0" y="0"/>
          <a:chExt cx="0" cy="0"/>
        </a:xfrm>
      </p:grpSpPr>
      <p:sp>
        <p:nvSpPr>
          <p:cNvPr id="376" name="Google Shape;376;p77"/>
          <p:cNvSpPr txBox="1">
            <a:spLocks noGrp="1"/>
          </p:cNvSpPr>
          <p:nvPr>
            <p:ph type="body" idx="1"/>
          </p:nvPr>
        </p:nvSpPr>
        <p:spPr>
          <a:xfrm>
            <a:off x="671750" y="1035207"/>
            <a:ext cx="6972300" cy="4664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377" name="Google Shape;377;p77"/>
          <p:cNvPicPr preferRelativeResize="0"/>
          <p:nvPr/>
        </p:nvPicPr>
        <p:blipFill rotWithShape="1">
          <a:blip r:embed="rId2">
            <a:alphaModFix/>
          </a:blip>
          <a:srcRect/>
          <a:stretch/>
        </p:blipFill>
        <p:spPr>
          <a:xfrm>
            <a:off x="761632" y="6148251"/>
            <a:ext cx="3149099" cy="389100"/>
          </a:xfrm>
          <a:prstGeom prst="rect">
            <a:avLst/>
          </a:prstGeom>
          <a:noFill/>
          <a:ln>
            <a:noFill/>
          </a:ln>
        </p:spPr>
      </p:pic>
      <p:pic>
        <p:nvPicPr>
          <p:cNvPr id="378" name="Google Shape;378;p77" descr="UW_W Logo_White.png"/>
          <p:cNvPicPr preferRelativeResize="0"/>
          <p:nvPr/>
        </p:nvPicPr>
        <p:blipFill rotWithShape="1">
          <a:blip r:embed="rId3">
            <a:alphaModFix/>
          </a:blip>
          <a:srcRect/>
          <a:stretch/>
        </p:blipFill>
        <p:spPr>
          <a:xfrm>
            <a:off x="7808025" y="5945855"/>
            <a:ext cx="1047600" cy="692700"/>
          </a:xfrm>
          <a:prstGeom prst="rect">
            <a:avLst/>
          </a:prstGeom>
          <a:noFill/>
          <a:ln>
            <a:noFill/>
          </a:ln>
        </p:spPr>
      </p:pic>
      <p:sp>
        <p:nvSpPr>
          <p:cNvPr id="379" name="Google Shape;379;p77"/>
          <p:cNvSpPr txBox="1">
            <a:spLocks noGrp="1"/>
          </p:cNvSpPr>
          <p:nvPr>
            <p:ph type="subTitle" idx="2"/>
          </p:nvPr>
        </p:nvSpPr>
        <p:spPr>
          <a:xfrm>
            <a:off x="625875" y="56567"/>
            <a:ext cx="7043700" cy="747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80" name="Google Shape;380;p77"/>
          <p:cNvSpPr/>
          <p:nvPr/>
        </p:nvSpPr>
        <p:spPr>
          <a:xfrm>
            <a:off x="671750" y="804151"/>
            <a:ext cx="1600200" cy="139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7.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82"/>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4"/>
        <p:cNvGrpSpPr/>
        <p:nvPr/>
      </p:nvGrpSpPr>
      <p:grpSpPr>
        <a:xfrm>
          <a:off x="0" y="0"/>
          <a:ext cx="0" cy="0"/>
          <a:chOff x="0" y="0"/>
          <a:chExt cx="0" cy="0"/>
        </a:xfrm>
      </p:grpSpPr>
      <p:sp>
        <p:nvSpPr>
          <p:cNvPr id="105" name="Google Shape;105;p25"/>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600" b="0" i="0" u="none" strike="noStrike" cap="none">
                <a:solidFill>
                  <a:srgbClr val="33006F"/>
                </a:solidFill>
                <a:latin typeface="Calibri"/>
                <a:ea typeface="Calibri"/>
                <a:cs typeface="Calibri"/>
                <a:sym typeface="Calibri"/>
              </a:defRPr>
            </a:lvl1pPr>
            <a:lvl2pPr marL="0" marR="0" lvl="1" indent="0" algn="l" rtl="0">
              <a:spcBef>
                <a:spcPts val="0"/>
              </a:spcBef>
              <a:buNone/>
              <a:defRPr sz="1600" b="0" i="0" u="none" strike="noStrike" cap="none">
                <a:solidFill>
                  <a:srgbClr val="33006F"/>
                </a:solidFill>
                <a:latin typeface="Calibri"/>
                <a:ea typeface="Calibri"/>
                <a:cs typeface="Calibri"/>
                <a:sym typeface="Calibri"/>
              </a:defRPr>
            </a:lvl2pPr>
            <a:lvl3pPr marL="0" marR="0" lvl="2" indent="0" algn="l" rtl="0">
              <a:spcBef>
                <a:spcPts val="0"/>
              </a:spcBef>
              <a:buNone/>
              <a:defRPr sz="1600" b="0" i="0" u="none" strike="noStrike" cap="none">
                <a:solidFill>
                  <a:srgbClr val="33006F"/>
                </a:solidFill>
                <a:latin typeface="Calibri"/>
                <a:ea typeface="Calibri"/>
                <a:cs typeface="Calibri"/>
                <a:sym typeface="Calibri"/>
              </a:defRPr>
            </a:lvl3pPr>
            <a:lvl4pPr marL="0" marR="0" lvl="3" indent="0" algn="l" rtl="0">
              <a:spcBef>
                <a:spcPts val="0"/>
              </a:spcBef>
              <a:buNone/>
              <a:defRPr sz="1600" b="0" i="0" u="none" strike="noStrike" cap="none">
                <a:solidFill>
                  <a:srgbClr val="33006F"/>
                </a:solidFill>
                <a:latin typeface="Calibri"/>
                <a:ea typeface="Calibri"/>
                <a:cs typeface="Calibri"/>
                <a:sym typeface="Calibri"/>
              </a:defRPr>
            </a:lvl4pPr>
            <a:lvl5pPr marL="0" marR="0" lvl="4" indent="0" algn="l" rtl="0">
              <a:spcBef>
                <a:spcPts val="0"/>
              </a:spcBef>
              <a:buNone/>
              <a:defRPr sz="1600" b="0" i="0" u="none" strike="noStrike" cap="none">
                <a:solidFill>
                  <a:srgbClr val="33006F"/>
                </a:solidFill>
                <a:latin typeface="Calibri"/>
                <a:ea typeface="Calibri"/>
                <a:cs typeface="Calibri"/>
                <a:sym typeface="Calibri"/>
              </a:defRPr>
            </a:lvl5pPr>
            <a:lvl6pPr marL="0" marR="0" lvl="5" indent="0" algn="l" rtl="0">
              <a:spcBef>
                <a:spcPts val="0"/>
              </a:spcBef>
              <a:buNone/>
              <a:defRPr sz="1600" b="0" i="0" u="none" strike="noStrike" cap="none">
                <a:solidFill>
                  <a:srgbClr val="33006F"/>
                </a:solidFill>
                <a:latin typeface="Calibri"/>
                <a:ea typeface="Calibri"/>
                <a:cs typeface="Calibri"/>
                <a:sym typeface="Calibri"/>
              </a:defRPr>
            </a:lvl6pPr>
            <a:lvl7pPr marL="0" marR="0" lvl="6" indent="0" algn="l" rtl="0">
              <a:spcBef>
                <a:spcPts val="0"/>
              </a:spcBef>
              <a:buNone/>
              <a:defRPr sz="1600" b="0" i="0" u="none" strike="noStrike" cap="none">
                <a:solidFill>
                  <a:srgbClr val="33006F"/>
                </a:solidFill>
                <a:latin typeface="Calibri"/>
                <a:ea typeface="Calibri"/>
                <a:cs typeface="Calibri"/>
                <a:sym typeface="Calibri"/>
              </a:defRPr>
            </a:lvl7pPr>
            <a:lvl8pPr marL="0" marR="0" lvl="7" indent="0" algn="l" rtl="0">
              <a:spcBef>
                <a:spcPts val="0"/>
              </a:spcBef>
              <a:buNone/>
              <a:defRPr sz="1600" b="0" i="0" u="none" strike="noStrike" cap="none">
                <a:solidFill>
                  <a:srgbClr val="33006F"/>
                </a:solidFill>
                <a:latin typeface="Calibri"/>
                <a:ea typeface="Calibri"/>
                <a:cs typeface="Calibri"/>
                <a:sym typeface="Calibri"/>
              </a:defRPr>
            </a:lvl8pPr>
            <a:lvl9pPr marL="0" marR="0" lvl="8" indent="0" algn="l" rtl="0">
              <a:spcBef>
                <a:spcPts val="0"/>
              </a:spcBef>
              <a:buNone/>
              <a:defRPr sz="1600" b="0" i="0" u="none" strike="noStrike" cap="none">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B2E83"/>
        </a:solidFill>
        <a:effectLst/>
      </p:bgPr>
    </p:bg>
    <p:spTree>
      <p:nvGrpSpPr>
        <p:cNvPr id="1" name="Shape 18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0"/>
        <p:cNvGrpSpPr/>
        <p:nvPr/>
      </p:nvGrpSpPr>
      <p:grpSpPr>
        <a:xfrm>
          <a:off x="0" y="0"/>
          <a:ext cx="0" cy="0"/>
          <a:chOff x="0" y="0"/>
          <a:chExt cx="0" cy="0"/>
        </a:xfrm>
      </p:grpSpPr>
      <p:sp>
        <p:nvSpPr>
          <p:cNvPr id="281" name="Google Shape;281;p59"/>
          <p:cNvSpPr txBox="1">
            <a:spLocks noGrp="1"/>
          </p:cNvSpPr>
          <p:nvPr>
            <p:ph type="sldNum" idx="12"/>
          </p:nvPr>
        </p:nvSpPr>
        <p:spPr>
          <a:xfrm>
            <a:off x="0" y="6491819"/>
            <a:ext cx="2057400" cy="36630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600">
                <a:solidFill>
                  <a:srgbClr val="33006F"/>
                </a:solidFill>
                <a:latin typeface="Calibri"/>
                <a:ea typeface="Calibri"/>
                <a:cs typeface="Calibri"/>
                <a:sym typeface="Calibri"/>
              </a:defRPr>
            </a:lvl1pPr>
            <a:lvl2pPr marL="0" marR="0" lvl="1" indent="0" algn="l" rtl="0">
              <a:spcBef>
                <a:spcPts val="0"/>
              </a:spcBef>
              <a:buNone/>
              <a:defRPr sz="1600">
                <a:solidFill>
                  <a:srgbClr val="33006F"/>
                </a:solidFill>
                <a:latin typeface="Calibri"/>
                <a:ea typeface="Calibri"/>
                <a:cs typeface="Calibri"/>
                <a:sym typeface="Calibri"/>
              </a:defRPr>
            </a:lvl2pPr>
            <a:lvl3pPr marL="0" marR="0" lvl="2" indent="0" algn="l" rtl="0">
              <a:spcBef>
                <a:spcPts val="0"/>
              </a:spcBef>
              <a:buNone/>
              <a:defRPr sz="1600">
                <a:solidFill>
                  <a:srgbClr val="33006F"/>
                </a:solidFill>
                <a:latin typeface="Calibri"/>
                <a:ea typeface="Calibri"/>
                <a:cs typeface="Calibri"/>
                <a:sym typeface="Calibri"/>
              </a:defRPr>
            </a:lvl3pPr>
            <a:lvl4pPr marL="0" marR="0" lvl="3" indent="0" algn="l" rtl="0">
              <a:spcBef>
                <a:spcPts val="0"/>
              </a:spcBef>
              <a:buNone/>
              <a:defRPr sz="1600">
                <a:solidFill>
                  <a:srgbClr val="33006F"/>
                </a:solidFill>
                <a:latin typeface="Calibri"/>
                <a:ea typeface="Calibri"/>
                <a:cs typeface="Calibri"/>
                <a:sym typeface="Calibri"/>
              </a:defRPr>
            </a:lvl4pPr>
            <a:lvl5pPr marL="0" marR="0" lvl="4" indent="0" algn="l" rtl="0">
              <a:spcBef>
                <a:spcPts val="0"/>
              </a:spcBef>
              <a:buNone/>
              <a:defRPr sz="1600">
                <a:solidFill>
                  <a:srgbClr val="33006F"/>
                </a:solidFill>
                <a:latin typeface="Calibri"/>
                <a:ea typeface="Calibri"/>
                <a:cs typeface="Calibri"/>
                <a:sym typeface="Calibri"/>
              </a:defRPr>
            </a:lvl5pPr>
            <a:lvl6pPr marL="0" marR="0" lvl="5" indent="0" algn="l" rtl="0">
              <a:spcBef>
                <a:spcPts val="0"/>
              </a:spcBef>
              <a:buNone/>
              <a:defRPr sz="1600">
                <a:solidFill>
                  <a:srgbClr val="33006F"/>
                </a:solidFill>
                <a:latin typeface="Calibri"/>
                <a:ea typeface="Calibri"/>
                <a:cs typeface="Calibri"/>
                <a:sym typeface="Calibri"/>
              </a:defRPr>
            </a:lvl6pPr>
            <a:lvl7pPr marL="0" marR="0" lvl="6" indent="0" algn="l" rtl="0">
              <a:spcBef>
                <a:spcPts val="0"/>
              </a:spcBef>
              <a:buNone/>
              <a:defRPr sz="1600">
                <a:solidFill>
                  <a:srgbClr val="33006F"/>
                </a:solidFill>
                <a:latin typeface="Calibri"/>
                <a:ea typeface="Calibri"/>
                <a:cs typeface="Calibri"/>
                <a:sym typeface="Calibri"/>
              </a:defRPr>
            </a:lvl7pPr>
            <a:lvl8pPr marL="0" marR="0" lvl="7" indent="0" algn="l" rtl="0">
              <a:spcBef>
                <a:spcPts val="0"/>
              </a:spcBef>
              <a:buNone/>
              <a:defRPr sz="1600">
                <a:solidFill>
                  <a:srgbClr val="33006F"/>
                </a:solidFill>
                <a:latin typeface="Calibri"/>
                <a:ea typeface="Calibri"/>
                <a:cs typeface="Calibri"/>
                <a:sym typeface="Calibri"/>
              </a:defRPr>
            </a:lvl8pPr>
            <a:lvl9pPr marL="0" marR="0" lvl="8" indent="0" algn="l" rtl="0">
              <a:spcBef>
                <a:spcPts val="0"/>
              </a:spcBef>
              <a:buNone/>
              <a:defRPr sz="1600">
                <a:solidFill>
                  <a:srgbClr val="33006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hyperlink" Target="https://www.washington.edu/research/faq/when-will-i-need-an-egc1-vs-create-a-modification-request/" TargetMode="External"/><Relationship Id="rId2" Type="http://schemas.openxmlformats.org/officeDocument/2006/relationships/notesSlide" Target="../notesSlides/notesSlide19.xml"/><Relationship Id="rId1" Type="http://schemas.openxmlformats.org/officeDocument/2006/relationships/slideLayout" Target="../slideLayouts/slideLayout68.xml"/><Relationship Id="rId4" Type="http://schemas.openxmlformats.org/officeDocument/2006/relationships/hyperlink" Target="https://www.washington.edu/research/myresearch-lifecycle/manage/award-change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hyperlink" Target="https://finance.uw.edu/gca/sites/default/files/mram/2023.04/04%20UWFT%20Sponsored%20Program%20Transitions%20Round%20Two.MRAM_.4.13.23.pptx" TargetMode="External"/><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hyperlink" Target="mailto:osp@uw.edu" TargetMode="External"/><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mailto:vinceg@uw.edu"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3" Type="http://schemas.openxmlformats.org/officeDocument/2006/relationships/hyperlink" Target="https://isc.uw.edu/admin-corner/security-roles/#request" TargetMode="External"/><Relationship Id="rId7" Type="http://schemas.openxmlformats.org/officeDocument/2006/relationships/hyperlink" Target="mailto:ECCHelp@uw.edu" TargetMode="External"/><Relationship Id="rId2" Type="http://schemas.openxmlformats.org/officeDocument/2006/relationships/notesSlide" Target="../notesSlides/notesSlide43.xml"/><Relationship Id="rId1" Type="http://schemas.openxmlformats.org/officeDocument/2006/relationships/slideLayout" Target="../slideLayouts/slideLayout49.xml"/><Relationship Id="rId6" Type="http://schemas.openxmlformats.org/officeDocument/2006/relationships/hyperlink" Target="mailto:gcahelp@uw.ed" TargetMode="External"/><Relationship Id="rId5" Type="http://schemas.openxmlformats.org/officeDocument/2006/relationships/hyperlink" Target="mailto:osp@uw.edu" TargetMode="External"/><Relationship Id="rId4" Type="http://schemas.openxmlformats.org/officeDocument/2006/relationships/hyperlink" Target="mailto:sagehelp@uw.edu"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uwnetid.sharepoint.com/sites/UWFTChangeNetwork/SitePages/UW-Connect-Overview.aspx" TargetMode="External"/><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49.xml"/><Relationship Id="rId4" Type="http://schemas.openxmlformats.org/officeDocument/2006/relationships/hyperlink" Target="https://uwnetid.sharepoint.com/sites/UWFTChangeNetwork/Change%20Network%20Documents/Forms/AllItems.aspx?id=%2Fsites%2FUWFTChangeNetwork%2FChange%20Network%20Documents%2FOperating%20Model%2FUWCF%20Request%20Forms%2Epdf&amp;parent=%2Fsites%2FUWFTChangeNetwork%2FChange%20Network%20Documents%2FOperating%20Model"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1.xml"/><Relationship Id="rId1" Type="http://schemas.openxmlformats.org/officeDocument/2006/relationships/slideLayout" Target="../slideLayouts/slideLayout59.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59.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hyperlink" Target="https://www.washington.edu/research/uwft-for-the-research-community/" TargetMode="External"/><Relationship Id="rId7" Type="http://schemas.openxmlformats.org/officeDocument/2006/relationships/hyperlink" Target="https://www.washington.edu/research/learning/online/index.php/lessons/whats-changing-in-sage-video/" TargetMode="External"/><Relationship Id="rId2" Type="http://schemas.openxmlformats.org/officeDocument/2006/relationships/notesSlide" Target="../notesSlides/notesSlide73.xml"/><Relationship Id="rId1" Type="http://schemas.openxmlformats.org/officeDocument/2006/relationships/slideLayout" Target="../slideLayouts/slideLayout41.xml"/><Relationship Id="rId6" Type="http://schemas.openxmlformats.org/officeDocument/2006/relationships/hyperlink" Target="https://www.washington.edu/research/learning/online/index.php/lessons/sage-award-setup-workflow-video/" TargetMode="External"/><Relationship Id="rId5" Type="http://schemas.openxmlformats.org/officeDocument/2006/relationships/hyperlink" Target="https://www.washington.edu/research/learning/online/index.php/lessons/award-setup-and-tracking-in-sage/" TargetMode="External"/><Relationship Id="rId4" Type="http://schemas.openxmlformats.org/officeDocument/2006/relationships/hyperlink" Target="https://www.washington.edu/research/uwft-for-the-research-community/uwft-for-principal-investigator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washington.edu/research/learning/online/index.php/lessons/sage-budget-elearning/" TargetMode="External"/><Relationship Id="rId7" Type="http://schemas.openxmlformats.org/officeDocument/2006/relationships/hyperlink" Target="https://washington.zoom.us/j/99699095464" TargetMode="External"/><Relationship Id="rId2" Type="http://schemas.openxmlformats.org/officeDocument/2006/relationships/notesSlide" Target="../notesSlides/notesSlide74.xml"/><Relationship Id="rId1" Type="http://schemas.openxmlformats.org/officeDocument/2006/relationships/slideLayout" Target="../slideLayouts/slideLayout41.xml"/><Relationship Id="rId6" Type="http://schemas.openxmlformats.org/officeDocument/2006/relationships/hyperlink" Target="https://washington.zoom.us/j/99354670368" TargetMode="External"/><Relationship Id="rId5" Type="http://schemas.openxmlformats.org/officeDocument/2006/relationships/hyperlink" Target="https://www.washington.edu/research/tools/sage/guide/sage-budget/" TargetMode="External"/><Relationship Id="rId4" Type="http://schemas.openxmlformats.org/officeDocument/2006/relationships/hyperlink" Target="http://www.washington.edu/research/learning/online/wp-content/uploads/2022/01/SAGE-Budget-Job-Aid.pdf"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uw.bridgeapp.com/learner/courses" TargetMode="External"/><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hyperlink" Target="https://www.washington.edu/research/uwft-for-the-research-community/uwft-for-principal-investigators/pi-training-resources/"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hyperlink" Target="https://www.washington.edu/research/glossary/non-award-agreement/"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aphicFrame>
        <p:nvGraphicFramePr>
          <p:cNvPr id="386" name="Google Shape;386;p78"/>
          <p:cNvGraphicFramePr/>
          <p:nvPr/>
        </p:nvGraphicFramePr>
        <p:xfrm>
          <a:off x="120700" y="228600"/>
          <a:ext cx="9023325" cy="6256305"/>
        </p:xfrm>
        <a:graphic>
          <a:graphicData uri="http://schemas.openxmlformats.org/drawingml/2006/table">
            <a:tbl>
              <a:tblPr firstRow="1" firstCol="1" bandRow="1">
                <a:noFill/>
                <a:tableStyleId>{68FDDB62-E945-46DA-9030-AA5DCA20BDD8}</a:tableStyleId>
              </a:tblPr>
              <a:tblGrid>
                <a:gridCol w="3804725">
                  <a:extLst>
                    <a:ext uri="{9D8B030D-6E8A-4147-A177-3AD203B41FA5}">
                      <a16:colId xmlns:a16="http://schemas.microsoft.com/office/drawing/2014/main" val="20000"/>
                    </a:ext>
                  </a:extLst>
                </a:gridCol>
                <a:gridCol w="3125000">
                  <a:extLst>
                    <a:ext uri="{9D8B030D-6E8A-4147-A177-3AD203B41FA5}">
                      <a16:colId xmlns:a16="http://schemas.microsoft.com/office/drawing/2014/main" val="20001"/>
                    </a:ext>
                  </a:extLst>
                </a:gridCol>
                <a:gridCol w="1406250">
                  <a:extLst>
                    <a:ext uri="{9D8B030D-6E8A-4147-A177-3AD203B41FA5}">
                      <a16:colId xmlns:a16="http://schemas.microsoft.com/office/drawing/2014/main" val="20002"/>
                    </a:ext>
                  </a:extLst>
                </a:gridCol>
                <a:gridCol w="687350">
                  <a:extLst>
                    <a:ext uri="{9D8B030D-6E8A-4147-A177-3AD203B41FA5}">
                      <a16:colId xmlns:a16="http://schemas.microsoft.com/office/drawing/2014/main" val="20003"/>
                    </a:ext>
                  </a:extLst>
                </a:gridCol>
              </a:tblGrid>
              <a:tr h="856000">
                <a:tc gridSpan="4">
                  <a:txBody>
                    <a:bodyPr/>
                    <a:lstStyle/>
                    <a:p>
                      <a:pPr marL="0" marR="0" lvl="0" indent="0" algn="ctr" rtl="0">
                        <a:lnSpc>
                          <a:spcPct val="100000"/>
                        </a:lnSpc>
                        <a:spcBef>
                          <a:spcPts val="0"/>
                        </a:spcBef>
                        <a:spcAft>
                          <a:spcPts val="0"/>
                        </a:spcAft>
                        <a:buClr>
                          <a:srgbClr val="5F497A"/>
                        </a:buClr>
                        <a:buSzPts val="3100"/>
                        <a:buFont typeface="Calibri"/>
                        <a:buNone/>
                      </a:pPr>
                      <a:r>
                        <a:rPr lang="en" sz="3000" b="0">
                          <a:solidFill>
                            <a:srgbClr val="5F497A"/>
                          </a:solidFill>
                        </a:rPr>
                        <a:t>BONUS UWFT SESSION </a:t>
                      </a:r>
                      <a:endParaRPr sz="3000" b="0" u="none" strike="noStrike" cap="none">
                        <a:solidFill>
                          <a:srgbClr val="5F497A"/>
                        </a:solidFill>
                        <a:latin typeface="Calibri"/>
                        <a:ea typeface="Calibri"/>
                        <a:cs typeface="Calibri"/>
                        <a:sym typeface="Calibri"/>
                      </a:endParaRPr>
                    </a:p>
                    <a:p>
                      <a:pPr marL="0" marR="0" lvl="0" indent="0" algn="ctr" rtl="0">
                        <a:lnSpc>
                          <a:spcPct val="100000"/>
                        </a:lnSpc>
                        <a:spcBef>
                          <a:spcPts val="0"/>
                        </a:spcBef>
                        <a:spcAft>
                          <a:spcPts val="0"/>
                        </a:spcAft>
                        <a:buClr>
                          <a:srgbClr val="5F497A"/>
                        </a:buClr>
                        <a:buSzPts val="3100"/>
                        <a:buFont typeface="Calibri"/>
                        <a:buNone/>
                      </a:pPr>
                      <a:r>
                        <a:rPr lang="en" sz="3000" b="0" u="none" strike="noStrike" cap="none">
                          <a:solidFill>
                            <a:srgbClr val="5F497A"/>
                          </a:solidFill>
                          <a:latin typeface="Calibri"/>
                          <a:ea typeface="Calibri"/>
                          <a:cs typeface="Calibri"/>
                          <a:sym typeface="Calibri"/>
                        </a:rPr>
                        <a:t>Monthly Research Administration Meeting - MRAM</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20675">
                <a:tc gridSpan="4">
                  <a:txBody>
                    <a:bodyPr/>
                    <a:lstStyle/>
                    <a:p>
                      <a:pPr marL="0" lvl="8" indent="0" algn="ctr" rtl="0">
                        <a:spcBef>
                          <a:spcPts val="0"/>
                        </a:spcBef>
                        <a:spcAft>
                          <a:spcPts val="0"/>
                        </a:spcAft>
                        <a:buClr>
                          <a:srgbClr val="5F497A"/>
                        </a:buClr>
                        <a:buSzPts val="1500"/>
                        <a:buFont typeface="Calibri"/>
                        <a:buNone/>
                      </a:pPr>
                      <a:r>
                        <a:rPr lang="en" sz="1500" b="0">
                          <a:solidFill>
                            <a:srgbClr val="5F497A"/>
                          </a:solidFill>
                        </a:rPr>
                        <a:t>June 16, 2023, </a:t>
                      </a:r>
                      <a:r>
                        <a:rPr lang="en" sz="1500" b="0" u="none" strike="noStrike" cap="none">
                          <a:solidFill>
                            <a:srgbClr val="5F497A"/>
                          </a:solidFill>
                          <a:latin typeface="Calibri"/>
                          <a:ea typeface="Calibri"/>
                          <a:cs typeface="Calibri"/>
                          <a:sym typeface="Calibri"/>
                        </a:rPr>
                        <a:t>9:00 </a:t>
                      </a:r>
                      <a:r>
                        <a:rPr lang="en" sz="1500" b="0">
                          <a:solidFill>
                            <a:srgbClr val="5F497A"/>
                          </a:solidFill>
                        </a:rPr>
                        <a:t>AM </a:t>
                      </a:r>
                      <a:r>
                        <a:rPr lang="en" sz="1500" b="0" u="none" strike="noStrike" cap="none">
                          <a:solidFill>
                            <a:srgbClr val="5F497A"/>
                          </a:solidFill>
                          <a:latin typeface="Calibri"/>
                          <a:ea typeface="Calibri"/>
                          <a:cs typeface="Calibri"/>
                          <a:sym typeface="Calibri"/>
                        </a:rPr>
                        <a:t>– 10:</a:t>
                      </a:r>
                      <a:r>
                        <a:rPr lang="en" sz="1500" b="0">
                          <a:solidFill>
                            <a:srgbClr val="5F497A"/>
                          </a:solidFill>
                        </a:rPr>
                        <a:t>30</a:t>
                      </a:r>
                      <a:r>
                        <a:rPr lang="en" sz="1500" b="0" u="none" strike="noStrike" cap="none">
                          <a:solidFill>
                            <a:srgbClr val="5F497A"/>
                          </a:solidFill>
                          <a:latin typeface="Calibri"/>
                          <a:ea typeface="Calibri"/>
                          <a:cs typeface="Calibri"/>
                          <a:sym typeface="Calibri"/>
                        </a:rPr>
                        <a:t> AM</a:t>
                      </a:r>
                      <a:endParaRPr sz="1500" b="0" u="none" strike="noStrike" cap="none">
                        <a:solidFill>
                          <a:srgbClr val="5F497A"/>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300" b="0">
                          <a:solidFill>
                            <a:srgbClr val="5F497A"/>
                          </a:solidFill>
                        </a:rPr>
                        <a:t>Click “CC” to Show Captions in your Zoom Controls</a:t>
                      </a:r>
                      <a:endParaRPr sz="1500" b="1" u="none" strike="noStrike" cap="none">
                        <a:solidFill>
                          <a:schemeClr val="lt1"/>
                        </a:solidFill>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31825">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TOPIC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PRESENTER</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l" rtl="0">
                        <a:lnSpc>
                          <a:spcPct val="100000"/>
                        </a:lnSpc>
                        <a:spcBef>
                          <a:spcPts val="0"/>
                        </a:spcBef>
                        <a:spcAft>
                          <a:spcPts val="0"/>
                        </a:spcAft>
                        <a:buClr>
                          <a:schemeClr val="lt1"/>
                        </a:buClr>
                        <a:buSzPts val="1600"/>
                        <a:buFont typeface="Calibri"/>
                        <a:buNone/>
                      </a:pPr>
                      <a:r>
                        <a:rPr lang="en" sz="1600">
                          <a:solidFill>
                            <a:schemeClr val="lt1"/>
                          </a:solidFill>
                        </a:rPr>
                        <a:t> </a:t>
                      </a:r>
                      <a:r>
                        <a:rPr lang="en" sz="1600" b="0" u="none" strike="noStrike" cap="none">
                          <a:solidFill>
                            <a:schemeClr val="lt1"/>
                          </a:solidFill>
                        </a:rPr>
                        <a:t>EMAIL </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tc>
                  <a:txBody>
                    <a:bodyPr/>
                    <a:lstStyle/>
                    <a:p>
                      <a:pPr marL="0" marR="0" lvl="0" indent="0" algn="ctr" rtl="0">
                        <a:lnSpc>
                          <a:spcPct val="100000"/>
                        </a:lnSpc>
                        <a:spcBef>
                          <a:spcPts val="0"/>
                        </a:spcBef>
                        <a:spcAft>
                          <a:spcPts val="0"/>
                        </a:spcAft>
                        <a:buClr>
                          <a:schemeClr val="lt1"/>
                        </a:buClr>
                        <a:buSzPts val="1600"/>
                        <a:buFont typeface="Calibri"/>
                        <a:buNone/>
                      </a:pPr>
                      <a:r>
                        <a:rPr lang="en" sz="1600" b="0" u="none" strike="noStrike" cap="none">
                          <a:solidFill>
                            <a:schemeClr val="lt1"/>
                          </a:solidFill>
                        </a:rPr>
                        <a:t>MIN</a:t>
                      </a:r>
                      <a:endParaRPr sz="1600" b="0" u="none" strike="noStrike" cap="none">
                        <a:solidFill>
                          <a:schemeClr val="lt1"/>
                        </a:solidFill>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F497A"/>
                    </a:solidFill>
                  </a:tcPr>
                </a:tc>
                <a:extLst>
                  <a:ext uri="{0D108BD9-81ED-4DB2-BD59-A6C34878D82A}">
                    <a16:rowId xmlns:a16="http://schemas.microsoft.com/office/drawing/2014/main" val="10002"/>
                  </a:ext>
                </a:extLst>
              </a:tr>
              <a:tr h="281275">
                <a:tc>
                  <a:txBody>
                    <a:bodyPr/>
                    <a:lstStyle/>
                    <a:p>
                      <a:pPr marL="0" marR="0" lvl="0" indent="0" algn="l" rtl="0">
                        <a:lnSpc>
                          <a:spcPct val="100000"/>
                        </a:lnSpc>
                        <a:spcBef>
                          <a:spcPts val="0"/>
                        </a:spcBef>
                        <a:spcAft>
                          <a:spcPts val="0"/>
                        </a:spcAft>
                        <a:buClr>
                          <a:srgbClr val="3F3F3F"/>
                        </a:buClr>
                        <a:buSzPts val="1500"/>
                        <a:buFont typeface="Calibri"/>
                        <a:buNone/>
                      </a:pPr>
                      <a:r>
                        <a:rPr lang="en" b="0" u="none" strike="noStrike" cap="none">
                          <a:solidFill>
                            <a:srgbClr val="3F3F3F"/>
                          </a:solidFill>
                          <a:latin typeface="Calibri"/>
                          <a:ea typeface="Calibri"/>
                          <a:cs typeface="Calibri"/>
                          <a:sym typeface="Calibri"/>
                        </a:rPr>
                        <a:t>Welcome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None/>
                      </a:pPr>
                      <a:endParaRPr sz="1000" b="1" u="none" strike="noStrike" cap="none">
                        <a:solidFill>
                          <a:srgbClr val="3F3F3F"/>
                        </a:solidFill>
                        <a:latin typeface="Calibri"/>
                        <a:ea typeface="Calibri"/>
                        <a:cs typeface="Calibri"/>
                        <a:sym typeface="Calibri"/>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8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u="none" strike="noStrike" cap="none">
                          <a:solidFill>
                            <a:srgbClr val="3F3F3F"/>
                          </a:solidFill>
                          <a:latin typeface="Calibri"/>
                          <a:ea typeface="Calibri"/>
                          <a:cs typeface="Calibri"/>
                          <a:sym typeface="Calibri"/>
                        </a:rPr>
                        <a:t>2</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2325">
                <a:tc>
                  <a:txBody>
                    <a:bodyPr/>
                    <a:lstStyle/>
                    <a:p>
                      <a:pPr marL="0" marR="0" lvl="0" indent="0" algn="l" rtl="0">
                        <a:lnSpc>
                          <a:spcPct val="100000"/>
                        </a:lnSpc>
                        <a:spcBef>
                          <a:spcPts val="0"/>
                        </a:spcBef>
                        <a:spcAft>
                          <a:spcPts val="0"/>
                        </a:spcAft>
                        <a:buNone/>
                      </a:pPr>
                      <a:r>
                        <a:rPr lang="en" b="0">
                          <a:solidFill>
                            <a:srgbClr val="3F3F3F"/>
                          </a:solidFill>
                        </a:rPr>
                        <a:t>Dashboard Reports in Workday Finance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Don Wilcox</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UWFT Finance Transformation</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u="sng">
                          <a:solidFill>
                            <a:srgbClr val="0000FF"/>
                          </a:solidFill>
                        </a:rPr>
                        <a:t>uwftask@uw.edu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92325">
                <a:tc>
                  <a:txBody>
                    <a:bodyPr/>
                    <a:lstStyle/>
                    <a:p>
                      <a:pPr marL="0" lvl="0" indent="0" algn="l" rtl="0">
                        <a:spcBef>
                          <a:spcPts val="0"/>
                        </a:spcBef>
                        <a:spcAft>
                          <a:spcPts val="0"/>
                        </a:spcAft>
                        <a:buClr>
                          <a:schemeClr val="dk1"/>
                        </a:buClr>
                        <a:buSzPts val="1100"/>
                        <a:buFont typeface="Arial"/>
                        <a:buNone/>
                      </a:pPr>
                      <a:r>
                        <a:rPr lang="en" b="0">
                          <a:solidFill>
                            <a:srgbClr val="3F3F3F"/>
                          </a:solidFill>
                        </a:rPr>
                        <a:t>Legacy Reports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Nicole Flagg</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UWFT Finance Transformation</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u="sng">
                          <a:solidFill>
                            <a:srgbClr val="0000FF"/>
                          </a:solidFill>
                        </a:rPr>
                        <a:t>uwftask@uw.edu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95575">
                <a:tc>
                  <a:txBody>
                    <a:bodyPr/>
                    <a:lstStyle/>
                    <a:p>
                      <a:pPr marL="0" marR="0" lvl="0" indent="0" algn="l" rtl="0">
                        <a:lnSpc>
                          <a:spcPct val="100000"/>
                        </a:lnSpc>
                        <a:spcBef>
                          <a:spcPts val="0"/>
                        </a:spcBef>
                        <a:spcAft>
                          <a:spcPts val="0"/>
                        </a:spcAft>
                        <a:buNone/>
                      </a:pPr>
                      <a:r>
                        <a:rPr lang="en" b="0">
                          <a:solidFill>
                            <a:srgbClr val="3F3F3F"/>
                          </a:solidFill>
                        </a:rPr>
                        <a:t>Closer look at Future State: When do I need an eGC1 vs. Modifications in SAGE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Carol Rhodes</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 </a:t>
                      </a:r>
                      <a:endParaRPr sz="1000" u="none" strike="noStrike" cap="none">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carhodes@uw.edu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15</a:t>
                      </a:r>
                      <a:endParaRPr sz="1000" u="none" strike="noStrike" cap="none">
                        <a:solidFill>
                          <a:srgbClr val="3F3F3F"/>
                        </a:solidFill>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95575">
                <a:tc>
                  <a:txBody>
                    <a:bodyPr/>
                    <a:lstStyle/>
                    <a:p>
                      <a:pPr marL="0" marR="0" lvl="0" indent="0" algn="l" rtl="0">
                        <a:lnSpc>
                          <a:spcPct val="100000"/>
                        </a:lnSpc>
                        <a:spcBef>
                          <a:spcPts val="0"/>
                        </a:spcBef>
                        <a:spcAft>
                          <a:spcPts val="0"/>
                        </a:spcAft>
                        <a:buNone/>
                      </a:pPr>
                      <a:r>
                        <a:rPr lang="en" b="0">
                          <a:solidFill>
                            <a:srgbClr val="3F3F3F"/>
                          </a:solidFill>
                        </a:rPr>
                        <a:t>Where are Awards &amp; Modifications During OSP Cutover and what happens to These at Go-Live?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Font typeface="Arial"/>
                        <a:buNone/>
                      </a:pPr>
                      <a:r>
                        <a:rPr lang="en" sz="1000" b="1">
                          <a:solidFill>
                            <a:srgbClr val="3F3F3F"/>
                          </a:solidFill>
                        </a:rPr>
                        <a:t>Carol Rhodes</a:t>
                      </a:r>
                      <a:endParaRPr sz="1000" b="1">
                        <a:solidFill>
                          <a:srgbClr val="3F3F3F"/>
                        </a:solidFill>
                      </a:endParaRPr>
                    </a:p>
                    <a:p>
                      <a:pPr marL="0" lvl="0" indent="0" algn="l" rtl="0">
                        <a:spcBef>
                          <a:spcPts val="0"/>
                        </a:spcBef>
                        <a:spcAft>
                          <a:spcPts val="0"/>
                        </a:spcAft>
                        <a:buClr>
                          <a:schemeClr val="dk1"/>
                        </a:buClr>
                        <a:buFont typeface="Arial"/>
                        <a:buNone/>
                      </a:pPr>
                      <a:r>
                        <a:rPr lang="en" sz="1000">
                          <a:solidFill>
                            <a:srgbClr val="3F3F3F"/>
                          </a:solidFill>
                        </a:rPr>
                        <a:t>Office of Sponsored Programs </a:t>
                      </a:r>
                      <a:endParaRPr sz="1000" b="1">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900" u="sng">
                          <a:solidFill>
                            <a:srgbClr val="0000FF"/>
                          </a:solidFill>
                        </a:rPr>
                        <a:t>carhodes@uw.edu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81275">
                <a:tc>
                  <a:txBody>
                    <a:bodyPr/>
                    <a:lstStyle/>
                    <a:p>
                      <a:pPr marL="0" marR="0" lvl="0" indent="0" algn="l" rtl="0">
                        <a:lnSpc>
                          <a:spcPct val="100000"/>
                        </a:lnSpc>
                        <a:spcBef>
                          <a:spcPts val="0"/>
                        </a:spcBef>
                        <a:spcAft>
                          <a:spcPts val="0"/>
                        </a:spcAft>
                        <a:buNone/>
                      </a:pPr>
                      <a:r>
                        <a:rPr lang="en" b="0">
                          <a:solidFill>
                            <a:srgbClr val="3F3F3F"/>
                          </a:solidFill>
                        </a:rPr>
                        <a:t>Subaward Follow Up</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Amanda Snyder</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Sponsored Programs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acs229@uw.edu </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92325">
                <a:tc>
                  <a:txBody>
                    <a:bodyPr/>
                    <a:lstStyle/>
                    <a:p>
                      <a:pPr marL="0" marR="0" lvl="0" indent="0" algn="l" rtl="0">
                        <a:lnSpc>
                          <a:spcPct val="100000"/>
                        </a:lnSpc>
                        <a:spcBef>
                          <a:spcPts val="0"/>
                        </a:spcBef>
                        <a:spcAft>
                          <a:spcPts val="0"/>
                        </a:spcAft>
                        <a:buNone/>
                      </a:pPr>
                      <a:r>
                        <a:rPr lang="en" b="0">
                          <a:solidFill>
                            <a:srgbClr val="3F3F3F"/>
                          </a:solidFill>
                        </a:rPr>
                        <a:t>SNAP Award Setup</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SzPts val="1100"/>
                        <a:buFont typeface="Arial"/>
                        <a:buNone/>
                      </a:pPr>
                      <a:r>
                        <a:rPr lang="en" sz="1000" b="1">
                          <a:solidFill>
                            <a:srgbClr val="3F3F3F"/>
                          </a:solidFill>
                        </a:rPr>
                        <a:t>Vincent Gonzalez</a:t>
                      </a:r>
                      <a:endParaRPr sz="1000" b="1">
                        <a:solidFill>
                          <a:srgbClr val="3F3F3F"/>
                        </a:solidFill>
                      </a:endParaRPr>
                    </a:p>
                    <a:p>
                      <a:pPr marL="0" lvl="0" indent="0" algn="l" rtl="0">
                        <a:spcBef>
                          <a:spcPts val="0"/>
                        </a:spcBef>
                        <a:spcAft>
                          <a:spcPts val="0"/>
                        </a:spcAft>
                        <a:buClr>
                          <a:schemeClr val="dk1"/>
                        </a:buClr>
                        <a:buSzPts val="1100"/>
                        <a:buFont typeface="Arial"/>
                        <a:buNone/>
                      </a:pPr>
                      <a:r>
                        <a:rPr lang="en" sz="1000">
                          <a:solidFill>
                            <a:srgbClr val="3F3F3F"/>
                          </a:solidFill>
                        </a:rPr>
                        <a:t>Grant &amp; Contract Accounting</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vinceg@uw.edu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10</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85325">
                <a:tc>
                  <a:txBody>
                    <a:bodyPr/>
                    <a:lstStyle/>
                    <a:p>
                      <a:pPr marL="0" marR="0" lvl="0" indent="0" algn="l" rtl="0">
                        <a:lnSpc>
                          <a:spcPct val="100000"/>
                        </a:lnSpc>
                        <a:spcBef>
                          <a:spcPts val="0"/>
                        </a:spcBef>
                        <a:spcAft>
                          <a:spcPts val="0"/>
                        </a:spcAft>
                        <a:buNone/>
                      </a:pPr>
                      <a:r>
                        <a:rPr lang="en" b="0">
                          <a:solidFill>
                            <a:srgbClr val="3F3F3F"/>
                          </a:solidFill>
                        </a:rPr>
                        <a:t>Hypercare &amp; the Customer Support Model</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Sarah Thomas</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Finance Readiness Program</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en" sz="900" u="sng">
                          <a:solidFill>
                            <a:srgbClr val="0000FF"/>
                          </a:solidFill>
                        </a:rPr>
                        <a:t>saraht93@uw.edu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a:solidFill>
                            <a:srgbClr val="3F3F3F"/>
                          </a:solidFill>
                        </a:rPr>
                        <a:t>10</a:t>
                      </a:r>
                      <a:endParaRPr sz="9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92325">
                <a:tc>
                  <a:txBody>
                    <a:bodyPr/>
                    <a:lstStyle/>
                    <a:p>
                      <a:pPr marL="0" marR="0" lvl="0" indent="0" algn="l" rtl="0">
                        <a:lnSpc>
                          <a:spcPct val="100000"/>
                        </a:lnSpc>
                        <a:spcBef>
                          <a:spcPts val="0"/>
                        </a:spcBef>
                        <a:spcAft>
                          <a:spcPts val="0"/>
                        </a:spcAft>
                        <a:buNone/>
                      </a:pPr>
                      <a:r>
                        <a:rPr lang="en" b="0">
                          <a:solidFill>
                            <a:srgbClr val="3F3F3F"/>
                          </a:solidFill>
                        </a:rPr>
                        <a:t>Salary Over the Cap in Workday Finance</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Stepanka Sirotek</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UW Finance Transformation</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u="sng">
                          <a:solidFill>
                            <a:srgbClr val="0000FF"/>
                          </a:solidFill>
                        </a:rPr>
                        <a:t>sr8@uw.edu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15</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92325">
                <a:tc>
                  <a:txBody>
                    <a:bodyPr/>
                    <a:lstStyle/>
                    <a:p>
                      <a:pPr marL="0" marR="0" lvl="0" indent="0" algn="l" rtl="0">
                        <a:lnSpc>
                          <a:spcPct val="100000"/>
                        </a:lnSpc>
                        <a:spcBef>
                          <a:spcPts val="0"/>
                        </a:spcBef>
                        <a:spcAft>
                          <a:spcPts val="0"/>
                        </a:spcAft>
                        <a:buNone/>
                      </a:pPr>
                      <a:r>
                        <a:rPr lang="en" b="0">
                          <a:solidFill>
                            <a:srgbClr val="3F3F3F"/>
                          </a:solidFill>
                        </a:rPr>
                        <a:t>Training Resources</a:t>
                      </a:r>
                      <a:endParaRPr b="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None/>
                      </a:pPr>
                      <a:r>
                        <a:rPr lang="en" sz="1000" b="1">
                          <a:solidFill>
                            <a:srgbClr val="3F3F3F"/>
                          </a:solidFill>
                        </a:rPr>
                        <a:t>Kim Halstead</a:t>
                      </a:r>
                      <a:endParaRPr sz="1000" b="1">
                        <a:solidFill>
                          <a:srgbClr val="3F3F3F"/>
                        </a:solidFill>
                      </a:endParaRPr>
                    </a:p>
                    <a:p>
                      <a:pPr marL="0" marR="0" lvl="0" indent="0" algn="l" rtl="0">
                        <a:lnSpc>
                          <a:spcPct val="100000"/>
                        </a:lnSpc>
                        <a:spcBef>
                          <a:spcPts val="0"/>
                        </a:spcBef>
                        <a:spcAft>
                          <a:spcPts val="0"/>
                        </a:spcAft>
                        <a:buNone/>
                      </a:pPr>
                      <a:r>
                        <a:rPr lang="en" sz="1000">
                          <a:solidFill>
                            <a:srgbClr val="3F3F3F"/>
                          </a:solidFill>
                        </a:rPr>
                        <a:t>Office of Research Information Services</a:t>
                      </a:r>
                      <a:endParaRPr sz="1000">
                        <a:solidFill>
                          <a:srgbClr val="3F3F3F"/>
                        </a:solidFill>
                      </a:endParaRPr>
                    </a:p>
                  </a:txBody>
                  <a:tcPr marL="11430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900" u="sng">
                          <a:solidFill>
                            <a:srgbClr val="0000FF"/>
                          </a:solidFill>
                        </a:rPr>
                        <a:t>khalstea@uw.edu</a:t>
                      </a:r>
                      <a:endParaRPr sz="900" u="sng">
                        <a:solidFill>
                          <a:srgbClr val="0000FF"/>
                        </a:solidFill>
                      </a:endParaRPr>
                    </a:p>
                  </a:txBody>
                  <a:tcPr marL="0" marR="11430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 sz="1000">
                          <a:solidFill>
                            <a:srgbClr val="3F3F3F"/>
                          </a:solidFill>
                        </a:rPr>
                        <a:t>2</a:t>
                      </a:r>
                      <a:endParaRPr sz="1000">
                        <a:solidFill>
                          <a:srgbClr val="3F3F3F"/>
                        </a:solidFil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871450">
                <a:tc gridSpan="4">
                  <a:txBody>
                    <a:bodyPr/>
                    <a:lstStyle/>
                    <a:p>
                      <a:pPr marL="0" marR="0" lvl="8" indent="0" algn="ctr" rtl="0">
                        <a:lnSpc>
                          <a:spcPct val="100000"/>
                        </a:lnSpc>
                        <a:spcBef>
                          <a:spcPts val="0"/>
                        </a:spcBef>
                        <a:spcAft>
                          <a:spcPts val="0"/>
                        </a:spcAft>
                        <a:buClr>
                          <a:srgbClr val="A5A5A5"/>
                        </a:buClr>
                        <a:buSzPts val="1900"/>
                        <a:buFont typeface="Calibri"/>
                        <a:buNone/>
                      </a:pPr>
                      <a:r>
                        <a:rPr lang="en" sz="1900" b="1" u="none" strike="noStrike" cap="none">
                          <a:solidFill>
                            <a:srgbClr val="A5A5A5"/>
                          </a:solidFill>
                          <a:latin typeface="Calibri"/>
                          <a:ea typeface="Calibri"/>
                          <a:cs typeface="Calibri"/>
                          <a:sym typeface="Calibri"/>
                        </a:rPr>
                        <a:t>NEXT </a:t>
                      </a:r>
                      <a:r>
                        <a:rPr lang="en" sz="1900">
                          <a:solidFill>
                            <a:srgbClr val="A5A5A5"/>
                          </a:solidFill>
                        </a:rPr>
                        <a:t>MRAM</a:t>
                      </a:r>
                      <a:endParaRPr sz="1900">
                        <a:solidFill>
                          <a:srgbClr val="A5A5A5"/>
                        </a:solidFill>
                      </a:endParaRPr>
                    </a:p>
                    <a:p>
                      <a:pPr marL="0" lvl="8" indent="0" algn="ctr" rtl="0">
                        <a:spcBef>
                          <a:spcPts val="0"/>
                        </a:spcBef>
                        <a:spcAft>
                          <a:spcPts val="0"/>
                        </a:spcAft>
                        <a:buClr>
                          <a:srgbClr val="5F497A"/>
                        </a:buClr>
                        <a:buSzPts val="1500"/>
                        <a:buFont typeface="Calibri"/>
                        <a:buNone/>
                      </a:pPr>
                      <a:r>
                        <a:rPr lang="en" b="0">
                          <a:solidFill>
                            <a:srgbClr val="5F497A"/>
                          </a:solidFill>
                        </a:rPr>
                        <a:t>July 13, 2023, 9:00 AM - 10:00 AM</a:t>
                      </a:r>
                      <a:endParaRPr b="0">
                        <a:solidFill>
                          <a:srgbClr val="5F497A"/>
                        </a:solidFill>
                      </a:endParaRPr>
                    </a:p>
                    <a:p>
                      <a:pPr marL="0" marR="0" lvl="8" indent="0" algn="l" rtl="0">
                        <a:lnSpc>
                          <a:spcPct val="100000"/>
                        </a:lnSpc>
                        <a:spcBef>
                          <a:spcPts val="0"/>
                        </a:spcBef>
                        <a:spcAft>
                          <a:spcPts val="0"/>
                        </a:spcAft>
                        <a:buClr>
                          <a:srgbClr val="5F497A"/>
                        </a:buClr>
                        <a:buSzPts val="1100"/>
                        <a:buFont typeface="Calibri"/>
                        <a:buNone/>
                      </a:pPr>
                      <a:endParaRPr sz="1500"/>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87"/>
          <p:cNvSpPr txBox="1">
            <a:spLocks noGrp="1"/>
          </p:cNvSpPr>
          <p:nvPr>
            <p:ph type="body" idx="1"/>
          </p:nvPr>
        </p:nvSpPr>
        <p:spPr>
          <a:xfrm>
            <a:off x="697275" y="1082235"/>
            <a:ext cx="6972300" cy="369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Modification to change Key Personnel (MOD)</a:t>
            </a:r>
            <a:endParaRPr sz="1900">
              <a:latin typeface="Open Sans"/>
              <a:ea typeface="Open Sans"/>
              <a:cs typeface="Open Sans"/>
              <a:sym typeface="Open Sans"/>
            </a:endParaRPr>
          </a:p>
          <a:p>
            <a:pPr marL="91440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Modification awarding additional funding, even when additional funding exceeds amount on original eGC1 (MOD)</a:t>
            </a:r>
            <a:endParaRPr sz="1900">
              <a:latin typeface="Open Sans"/>
              <a:ea typeface="Open Sans"/>
              <a:cs typeface="Open Sans"/>
              <a:sym typeface="Open Sans"/>
            </a:endParaRPr>
          </a:p>
          <a:p>
            <a:pPr marL="91440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Char char="●"/>
            </a:pPr>
            <a:r>
              <a:rPr lang="en" sz="1900">
                <a:latin typeface="Open Sans"/>
                <a:ea typeface="Open Sans"/>
                <a:cs typeface="Open Sans"/>
                <a:sym typeface="Open Sans"/>
              </a:rPr>
              <a:t>Your PI is </a:t>
            </a:r>
            <a:r>
              <a:rPr lang="en" sz="1900" b="1">
                <a:latin typeface="Open Sans"/>
                <a:ea typeface="Open Sans"/>
                <a:cs typeface="Open Sans"/>
                <a:sym typeface="Open Sans"/>
              </a:rPr>
              <a:t>applying for</a:t>
            </a:r>
            <a:r>
              <a:rPr lang="en" sz="1900">
                <a:latin typeface="Open Sans"/>
                <a:ea typeface="Open Sans"/>
                <a:cs typeface="Open Sans"/>
                <a:sym typeface="Open Sans"/>
              </a:rPr>
              <a:t> additional funding for year 3 (eGC1)</a:t>
            </a:r>
            <a:endParaRPr sz="1900">
              <a:latin typeface="Open Sans"/>
              <a:ea typeface="Open Sans"/>
              <a:cs typeface="Open Sans"/>
              <a:sym typeface="Open Sans"/>
            </a:endParaRPr>
          </a:p>
          <a:p>
            <a:pPr marL="91440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Your PI is </a:t>
            </a:r>
            <a:r>
              <a:rPr lang="en" sz="1900" b="1">
                <a:latin typeface="Open Sans"/>
                <a:ea typeface="Open Sans"/>
                <a:cs typeface="Open Sans"/>
                <a:sym typeface="Open Sans"/>
              </a:rPr>
              <a:t>applying for</a:t>
            </a:r>
            <a:r>
              <a:rPr lang="en" sz="1900">
                <a:latin typeface="Open Sans"/>
                <a:ea typeface="Open Sans"/>
                <a:cs typeface="Open Sans"/>
                <a:sym typeface="Open Sans"/>
              </a:rPr>
              <a:t> an administrative supplement (eGC1)</a:t>
            </a:r>
            <a:endParaRPr sz="1900">
              <a:latin typeface="Open Sans"/>
              <a:ea typeface="Open Sans"/>
              <a:cs typeface="Open Sans"/>
              <a:sym typeface="Open Sans"/>
            </a:endParaRPr>
          </a:p>
          <a:p>
            <a:pPr marL="137160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Your PI needs additional time added to end of project (MOD)</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457200" lvl="0" indent="0" algn="l" rtl="0">
              <a:spcBef>
                <a:spcPts val="0"/>
              </a:spcBef>
              <a:spcAft>
                <a:spcPts val="0"/>
              </a:spcAft>
              <a:buNone/>
            </a:pPr>
            <a:endParaRPr/>
          </a:p>
        </p:txBody>
      </p:sp>
      <p:sp>
        <p:nvSpPr>
          <p:cNvPr id="444" name="Google Shape;444;p87"/>
          <p:cNvSpPr txBox="1">
            <a:spLocks noGrp="1"/>
          </p:cNvSpPr>
          <p:nvPr>
            <p:ph type="subTitle" idx="2"/>
          </p:nvPr>
        </p:nvSpPr>
        <p:spPr>
          <a:xfrm>
            <a:off x="661575" y="-8"/>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Examples to consider in our future state</a:t>
            </a: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88"/>
          <p:cNvSpPr txBox="1">
            <a:spLocks noGrp="1"/>
          </p:cNvSpPr>
          <p:nvPr>
            <p:ph type="body" idx="1"/>
          </p:nvPr>
        </p:nvSpPr>
        <p:spPr>
          <a:xfrm>
            <a:off x="661575" y="1017107"/>
            <a:ext cx="6972300" cy="4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Open Sans"/>
                <a:ea typeface="Open Sans"/>
                <a:cs typeface="Open Sans"/>
                <a:sym typeface="Open Sans"/>
              </a:rPr>
              <a:t>What you need to include on MODs will be listed in Award Changes guidance (coming soon!)</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Modifications will be requested according to Categories.</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We are keeping forms we require, and recommended concurrence letter form:</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Change of PI form</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Extension form</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End of Award Request form</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F&amp;A Waiver form</a:t>
            </a:r>
            <a:endParaRPr sz="190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a:latin typeface="Open Sans"/>
                <a:ea typeface="Open Sans"/>
                <a:cs typeface="Open Sans"/>
                <a:sym typeface="Open Sans"/>
              </a:rPr>
              <a:t>Concurrence letter</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What about changes you used to process via TRANSPASU?</a:t>
            </a: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Those will be handled as MODs as well!  They will go straight to GCA and bypass OSP.</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p:txBody>
      </p:sp>
      <p:sp>
        <p:nvSpPr>
          <p:cNvPr id="451" name="Google Shape;451;p88"/>
          <p:cNvSpPr txBox="1">
            <a:spLocks noGrp="1"/>
          </p:cNvSpPr>
          <p:nvPr>
            <p:ph type="subTitle" idx="2"/>
          </p:nvPr>
        </p:nvSpPr>
        <p:spPr>
          <a:xfrm>
            <a:off x="625875" y="56567"/>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 Modifications Guidance</a:t>
            </a: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9"/>
          <p:cNvSpPr txBox="1">
            <a:spLocks noGrp="1"/>
          </p:cNvSpPr>
          <p:nvPr>
            <p:ph type="body" idx="1"/>
          </p:nvPr>
        </p:nvSpPr>
        <p:spPr>
          <a:xfrm>
            <a:off x="671750" y="1035207"/>
            <a:ext cx="6972300" cy="4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8" name="Google Shape;458;p89"/>
          <p:cNvSpPr txBox="1">
            <a:spLocks noGrp="1"/>
          </p:cNvSpPr>
          <p:nvPr>
            <p:ph type="subTitle" idx="2"/>
          </p:nvPr>
        </p:nvSpPr>
        <p:spPr>
          <a:xfrm>
            <a:off x="625875" y="56567"/>
            <a:ext cx="7043700" cy="74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600"/>
              <a:t>We will have smooth sailing soon!</a:t>
            </a:r>
            <a:endParaRPr sz="2600"/>
          </a:p>
        </p:txBody>
      </p:sp>
      <p:pic>
        <p:nvPicPr>
          <p:cNvPr id="459" name="Google Shape;459;p89"/>
          <p:cNvPicPr preferRelativeResize="0"/>
          <p:nvPr/>
        </p:nvPicPr>
        <p:blipFill>
          <a:blip r:embed="rId3">
            <a:alphaModFix/>
          </a:blip>
          <a:stretch>
            <a:fillRect/>
          </a:stretch>
        </p:blipFill>
        <p:spPr>
          <a:xfrm>
            <a:off x="1983087" y="624775"/>
            <a:ext cx="4349625" cy="6161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9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p:txBody>
      </p:sp>
      <p:sp>
        <p:nvSpPr>
          <p:cNvPr id="466" name="Google Shape;466;p90"/>
          <p:cNvSpPr txBox="1">
            <a:spLocks noGrp="1"/>
          </p:cNvSpPr>
          <p:nvPr>
            <p:ph type="body" idx="2"/>
          </p:nvPr>
        </p:nvSpPr>
        <p:spPr>
          <a:xfrm>
            <a:off x="659305" y="1660525"/>
            <a:ext cx="8196300" cy="4015500"/>
          </a:xfrm>
          <a:prstGeom prst="rect">
            <a:avLst/>
          </a:prstGeom>
        </p:spPr>
        <p:txBody>
          <a:bodyPr spcFirstLastPara="1" wrap="square" lIns="91425" tIns="91425" rIns="91425" bIns="91425" anchor="t" anchorCtr="0">
            <a:noAutofit/>
          </a:bodyPr>
          <a:lstStyle/>
          <a:p>
            <a:pPr marL="457200" lvl="0" indent="-361950" algn="l" rtl="0">
              <a:spcBef>
                <a:spcPts val="480"/>
              </a:spcBef>
              <a:spcAft>
                <a:spcPts val="0"/>
              </a:spcAft>
              <a:buSzPts val="2100"/>
              <a:buChar char="&gt;"/>
            </a:pPr>
            <a:endParaRPr sz="2100"/>
          </a:p>
          <a:p>
            <a:pPr marL="0" lvl="0" indent="0" algn="l" rtl="0">
              <a:spcBef>
                <a:spcPts val="480"/>
              </a:spcBef>
              <a:spcAft>
                <a:spcPts val="0"/>
              </a:spcAft>
              <a:buNone/>
            </a:pPr>
            <a:endParaRPr sz="2100"/>
          </a:p>
        </p:txBody>
      </p:sp>
      <p:pic>
        <p:nvPicPr>
          <p:cNvPr id="467" name="Google Shape;467;p90"/>
          <p:cNvPicPr preferRelativeResize="0"/>
          <p:nvPr/>
        </p:nvPicPr>
        <p:blipFill rotWithShape="1">
          <a:blip r:embed="rId3">
            <a:alphaModFix/>
          </a:blip>
          <a:srcRect r="25445" b="41448"/>
          <a:stretch/>
        </p:blipFill>
        <p:spPr>
          <a:xfrm>
            <a:off x="803150" y="1660525"/>
            <a:ext cx="6543800" cy="4200627"/>
          </a:xfrm>
          <a:prstGeom prst="rect">
            <a:avLst/>
          </a:prstGeom>
          <a:noFill/>
          <a:ln w="9525" cap="flat" cmpd="sng">
            <a:solidFill>
              <a:schemeClr val="dk2"/>
            </a:solidFill>
            <a:prstDash val="solid"/>
            <a:round/>
            <a:headEnd type="none" w="sm" len="sm"/>
            <a:tailEnd type="none" w="sm" len="sm"/>
          </a:ln>
        </p:spPr>
      </p:pic>
      <p:sp>
        <p:nvSpPr>
          <p:cNvPr id="468" name="Google Shape;468;p90"/>
          <p:cNvSpPr/>
          <p:nvPr/>
        </p:nvSpPr>
        <p:spPr>
          <a:xfrm>
            <a:off x="5942775" y="2047425"/>
            <a:ext cx="1341300" cy="309300"/>
          </a:xfrm>
          <a:prstGeom prst="rect">
            <a:avLst/>
          </a:prstGeom>
          <a:noFill/>
          <a:ln w="19050" cap="flat" cmpd="sng">
            <a:solidFill>
              <a:srgbClr val="482981"/>
            </a:solidFill>
            <a:prstDash val="dash"/>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82981"/>
              </a:solidFill>
              <a:latin typeface="Calibri"/>
              <a:ea typeface="Calibri"/>
              <a:cs typeface="Calibri"/>
              <a:sym typeface="Calibri"/>
            </a:endParaRPr>
          </a:p>
        </p:txBody>
      </p:sp>
      <p:cxnSp>
        <p:nvCxnSpPr>
          <p:cNvPr id="469" name="Google Shape;469;p90"/>
          <p:cNvCxnSpPr/>
          <p:nvPr/>
        </p:nvCxnSpPr>
        <p:spPr>
          <a:xfrm>
            <a:off x="7284275" y="2199975"/>
            <a:ext cx="343800" cy="0"/>
          </a:xfrm>
          <a:prstGeom prst="straightConnector1">
            <a:avLst/>
          </a:prstGeom>
          <a:noFill/>
          <a:ln w="9525" cap="flat" cmpd="sng">
            <a:solidFill>
              <a:srgbClr val="4B2E83"/>
            </a:solidFill>
            <a:prstDash val="solid"/>
            <a:round/>
            <a:headEnd type="none" w="med" len="med"/>
            <a:tailEnd type="oval" w="med" len="med"/>
          </a:ln>
        </p:spPr>
      </p:cxnSp>
      <p:sp>
        <p:nvSpPr>
          <p:cNvPr id="470" name="Google Shape;470;p90"/>
          <p:cNvSpPr txBox="1"/>
          <p:nvPr/>
        </p:nvSpPr>
        <p:spPr>
          <a:xfrm>
            <a:off x="7628075" y="1756575"/>
            <a:ext cx="14082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3006F"/>
                </a:solidFill>
                <a:latin typeface="Open Sans"/>
                <a:ea typeface="Open Sans"/>
                <a:cs typeface="Open Sans"/>
                <a:sym typeface="Open Sans"/>
              </a:rPr>
              <a:t>Create an Award Modification </a:t>
            </a:r>
            <a:endParaRPr>
              <a:solidFill>
                <a:srgbClr val="33006F"/>
              </a:solidFill>
              <a:latin typeface="Open Sans"/>
              <a:ea typeface="Open Sans"/>
              <a:cs typeface="Open Sans"/>
              <a:sym typeface="Open Sans"/>
            </a:endParaRPr>
          </a:p>
          <a:p>
            <a:pPr marL="0" lvl="0" indent="0" algn="l" rtl="0">
              <a:spcBef>
                <a:spcPts val="0"/>
              </a:spcBef>
              <a:spcAft>
                <a:spcPts val="0"/>
              </a:spcAft>
              <a:buNone/>
            </a:pPr>
            <a:endParaRPr>
              <a:solidFill>
                <a:srgbClr val="33006F"/>
              </a:solidFill>
              <a:latin typeface="Open Sans"/>
              <a:ea typeface="Open Sans"/>
              <a:cs typeface="Open Sans"/>
              <a:sym typeface="Open Sans"/>
            </a:endParaRPr>
          </a:p>
          <a:p>
            <a:pPr marL="0" lvl="0" indent="0" algn="l" rtl="0">
              <a:spcBef>
                <a:spcPts val="0"/>
              </a:spcBef>
              <a:spcAft>
                <a:spcPts val="0"/>
              </a:spcAft>
              <a:buNone/>
            </a:pPr>
            <a:r>
              <a:rPr lang="en">
                <a:solidFill>
                  <a:srgbClr val="33006F"/>
                </a:solidFill>
                <a:latin typeface="Open Sans"/>
                <a:ea typeface="Open Sans"/>
                <a:cs typeface="Open Sans"/>
                <a:sym typeface="Open Sans"/>
              </a:rPr>
              <a:t>Help icon links to guidance on selecting the correct modification type</a:t>
            </a:r>
            <a:endParaRPr>
              <a:solidFill>
                <a:srgbClr val="33006F"/>
              </a:solidFill>
              <a:latin typeface="Open Sans"/>
              <a:ea typeface="Open Sans"/>
              <a:cs typeface="Open Sans"/>
              <a:sym typeface="Open Sans"/>
            </a:endParaRPr>
          </a:p>
        </p:txBody>
      </p:sp>
      <p:sp>
        <p:nvSpPr>
          <p:cNvPr id="471" name="Google Shape;471;p90"/>
          <p:cNvSpPr/>
          <p:nvPr/>
        </p:nvSpPr>
        <p:spPr>
          <a:xfrm>
            <a:off x="5732950" y="1660525"/>
            <a:ext cx="742200" cy="230400"/>
          </a:xfrm>
          <a:prstGeom prst="rect">
            <a:avLst/>
          </a:prstGeom>
          <a:solidFill>
            <a:srgbClr val="5B7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B7F6A"/>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91"/>
          <p:cNvSpPr txBox="1">
            <a:spLocks noGrp="1"/>
          </p:cNvSpPr>
          <p:nvPr>
            <p:ph type="body" idx="2"/>
          </p:nvPr>
        </p:nvSpPr>
        <p:spPr>
          <a:xfrm>
            <a:off x="659305" y="16605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a:t>Select Modification Request and offices that need to be involved</a:t>
            </a:r>
            <a:endParaRPr sz="2100"/>
          </a:p>
          <a:p>
            <a:pPr marL="0" lvl="0" indent="0" algn="l" rtl="0">
              <a:spcBef>
                <a:spcPts val="480"/>
              </a:spcBef>
              <a:spcAft>
                <a:spcPts val="0"/>
              </a:spcAft>
              <a:buNone/>
            </a:pPr>
            <a:endParaRPr sz="2100"/>
          </a:p>
        </p:txBody>
      </p:sp>
      <p:sp>
        <p:nvSpPr>
          <p:cNvPr id="478" name="Google Shape;478;p9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Select Modification Request &amp; offices involved</a:t>
            </a:r>
            <a:endParaRPr sz="2800" b="1">
              <a:latin typeface="Arial"/>
              <a:ea typeface="Arial"/>
              <a:cs typeface="Arial"/>
              <a:sym typeface="Arial"/>
            </a:endParaRPr>
          </a:p>
        </p:txBody>
      </p:sp>
      <p:pic>
        <p:nvPicPr>
          <p:cNvPr id="479" name="Google Shape;479;p91"/>
          <p:cNvPicPr preferRelativeResize="0"/>
          <p:nvPr/>
        </p:nvPicPr>
        <p:blipFill rotWithShape="1">
          <a:blip r:embed="rId3">
            <a:alphaModFix/>
          </a:blip>
          <a:srcRect l="3121" r="2289" b="4789"/>
          <a:stretch/>
        </p:blipFill>
        <p:spPr>
          <a:xfrm>
            <a:off x="1658675" y="2317300"/>
            <a:ext cx="5699050" cy="38921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92"/>
          <p:cNvSpPr txBox="1">
            <a:spLocks noGrp="1"/>
          </p:cNvSpPr>
          <p:nvPr>
            <p:ph type="body" idx="2"/>
          </p:nvPr>
        </p:nvSpPr>
        <p:spPr>
          <a:xfrm>
            <a:off x="659305" y="16605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a:t>Search for award that requires modification</a:t>
            </a:r>
            <a:endParaRPr sz="2100"/>
          </a:p>
          <a:p>
            <a:pPr marL="0" lvl="0" indent="0" algn="l" rtl="0">
              <a:spcBef>
                <a:spcPts val="480"/>
              </a:spcBef>
              <a:spcAft>
                <a:spcPts val="0"/>
              </a:spcAft>
              <a:buNone/>
            </a:pPr>
            <a:endParaRPr sz="2100"/>
          </a:p>
        </p:txBody>
      </p:sp>
      <p:pic>
        <p:nvPicPr>
          <p:cNvPr id="486" name="Google Shape;486;p92"/>
          <p:cNvPicPr preferRelativeResize="0"/>
          <p:nvPr/>
        </p:nvPicPr>
        <p:blipFill rotWithShape="1">
          <a:blip r:embed="rId3">
            <a:alphaModFix/>
          </a:blip>
          <a:srcRect l="37248" t="60603" r="31172" b="26653"/>
          <a:stretch/>
        </p:blipFill>
        <p:spPr>
          <a:xfrm>
            <a:off x="1250897" y="2756375"/>
            <a:ext cx="5360527" cy="1767949"/>
          </a:xfrm>
          <a:prstGeom prst="rect">
            <a:avLst/>
          </a:prstGeom>
          <a:noFill/>
          <a:ln w="9525" cap="flat" cmpd="sng">
            <a:solidFill>
              <a:schemeClr val="dk2"/>
            </a:solidFill>
            <a:prstDash val="solid"/>
            <a:round/>
            <a:headEnd type="none" w="sm" len="sm"/>
            <a:tailEnd type="none" w="sm" len="sm"/>
          </a:ln>
        </p:spPr>
      </p:pic>
      <p:sp>
        <p:nvSpPr>
          <p:cNvPr id="487" name="Google Shape;487;p9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Search for award</a:t>
            </a:r>
            <a:endParaRPr sz="2800" b="1">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93"/>
          <p:cNvSpPr txBox="1">
            <a:spLocks noGrp="1"/>
          </p:cNvSpPr>
          <p:nvPr>
            <p:ph type="body" idx="2"/>
          </p:nvPr>
        </p:nvSpPr>
        <p:spPr>
          <a:xfrm>
            <a:off x="659305" y="16605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a:t>Select all modification categories that apply</a:t>
            </a:r>
            <a:endParaRPr sz="2100"/>
          </a:p>
          <a:p>
            <a:pPr marL="0" lvl="0" indent="0" algn="l" rtl="0">
              <a:spcBef>
                <a:spcPts val="480"/>
              </a:spcBef>
              <a:spcAft>
                <a:spcPts val="0"/>
              </a:spcAft>
              <a:buNone/>
            </a:pPr>
            <a:endParaRPr sz="2100"/>
          </a:p>
        </p:txBody>
      </p:sp>
      <p:sp>
        <p:nvSpPr>
          <p:cNvPr id="494" name="Google Shape;494;p9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Select categories</a:t>
            </a:r>
            <a:endParaRPr sz="2800" b="1">
              <a:latin typeface="Arial"/>
              <a:ea typeface="Arial"/>
              <a:cs typeface="Arial"/>
              <a:sym typeface="Arial"/>
            </a:endParaRPr>
          </a:p>
        </p:txBody>
      </p:sp>
      <p:sp>
        <p:nvSpPr>
          <p:cNvPr id="495" name="Google Shape;495;p93"/>
          <p:cNvSpPr/>
          <p:nvPr/>
        </p:nvSpPr>
        <p:spPr>
          <a:xfrm>
            <a:off x="6295500" y="2279850"/>
            <a:ext cx="742200" cy="197700"/>
          </a:xfrm>
          <a:prstGeom prst="rect">
            <a:avLst/>
          </a:prstGeom>
          <a:solidFill>
            <a:srgbClr val="5B7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B7F6A"/>
              </a:solidFill>
            </a:endParaRPr>
          </a:p>
        </p:txBody>
      </p:sp>
      <p:pic>
        <p:nvPicPr>
          <p:cNvPr id="496" name="Google Shape;496;p93"/>
          <p:cNvPicPr preferRelativeResize="0"/>
          <p:nvPr/>
        </p:nvPicPr>
        <p:blipFill>
          <a:blip r:embed="rId3">
            <a:alphaModFix/>
          </a:blip>
          <a:stretch>
            <a:fillRect/>
          </a:stretch>
        </p:blipFill>
        <p:spPr>
          <a:xfrm>
            <a:off x="97725" y="2279850"/>
            <a:ext cx="9144000" cy="4556749"/>
          </a:xfrm>
          <a:prstGeom prst="rect">
            <a:avLst/>
          </a:prstGeom>
          <a:noFill/>
          <a:ln w="9525" cap="flat" cmpd="sng">
            <a:solidFill>
              <a:schemeClr val="dk2"/>
            </a:solidFill>
            <a:prstDash val="solid"/>
            <a:round/>
            <a:headEnd type="none" w="sm" len="sm"/>
            <a:tailEnd type="none" w="sm" len="sm"/>
          </a:ln>
        </p:spPr>
      </p:pic>
      <p:sp>
        <p:nvSpPr>
          <p:cNvPr id="497" name="Google Shape;497;p93"/>
          <p:cNvSpPr/>
          <p:nvPr/>
        </p:nvSpPr>
        <p:spPr>
          <a:xfrm>
            <a:off x="6913175" y="2315250"/>
            <a:ext cx="742200" cy="126900"/>
          </a:xfrm>
          <a:prstGeom prst="rect">
            <a:avLst/>
          </a:prstGeom>
          <a:solidFill>
            <a:srgbClr val="5B7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B7F6A"/>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94"/>
          <p:cNvSpPr txBox="1">
            <a:spLocks noGrp="1"/>
          </p:cNvSpPr>
          <p:nvPr>
            <p:ph type="body" idx="2"/>
          </p:nvPr>
        </p:nvSpPr>
        <p:spPr>
          <a:xfrm>
            <a:off x="659300" y="1660525"/>
            <a:ext cx="8184600" cy="12984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a:t>Review your Modification request summary</a:t>
            </a:r>
            <a:endParaRPr sz="2100"/>
          </a:p>
        </p:txBody>
      </p:sp>
      <p:pic>
        <p:nvPicPr>
          <p:cNvPr id="504" name="Google Shape;504;p94"/>
          <p:cNvPicPr preferRelativeResize="0"/>
          <p:nvPr/>
        </p:nvPicPr>
        <p:blipFill rotWithShape="1">
          <a:blip r:embed="rId3">
            <a:alphaModFix/>
          </a:blip>
          <a:srcRect b="50092"/>
          <a:stretch/>
        </p:blipFill>
        <p:spPr>
          <a:xfrm>
            <a:off x="888050" y="2352350"/>
            <a:ext cx="6483975" cy="3828649"/>
          </a:xfrm>
          <a:prstGeom prst="rect">
            <a:avLst/>
          </a:prstGeom>
          <a:noFill/>
          <a:ln w="9525" cap="flat" cmpd="sng">
            <a:solidFill>
              <a:schemeClr val="dk2"/>
            </a:solidFill>
            <a:prstDash val="solid"/>
            <a:round/>
            <a:headEnd type="none" w="sm" len="sm"/>
            <a:tailEnd type="none" w="sm" len="sm"/>
          </a:ln>
        </p:spPr>
      </p:pic>
      <p:sp>
        <p:nvSpPr>
          <p:cNvPr id="505" name="Google Shape;505;p94"/>
          <p:cNvSpPr txBox="1">
            <a:spLocks noGrp="1"/>
          </p:cNvSpPr>
          <p:nvPr>
            <p:ph type="body" idx="2"/>
          </p:nvPr>
        </p:nvSpPr>
        <p:spPr>
          <a:xfrm>
            <a:off x="1429325" y="6235750"/>
            <a:ext cx="5942700" cy="526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i="1"/>
              <a:t>Screenshot 1 of 2. Image continues on next slide.</a:t>
            </a:r>
            <a:endParaRPr sz="2100" i="1"/>
          </a:p>
        </p:txBody>
      </p:sp>
      <p:sp>
        <p:nvSpPr>
          <p:cNvPr id="506" name="Google Shape;506;p94"/>
          <p:cNvSpPr/>
          <p:nvPr/>
        </p:nvSpPr>
        <p:spPr>
          <a:xfrm>
            <a:off x="5960350" y="2352350"/>
            <a:ext cx="742200" cy="179400"/>
          </a:xfrm>
          <a:prstGeom prst="rect">
            <a:avLst/>
          </a:prstGeom>
          <a:solidFill>
            <a:srgbClr val="5B7F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B7F6A"/>
              </a:solidFill>
            </a:endParaRPr>
          </a:p>
        </p:txBody>
      </p:sp>
      <p:sp>
        <p:nvSpPr>
          <p:cNvPr id="507" name="Google Shape;507;p94"/>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Review request summary </a:t>
            </a:r>
            <a:endParaRPr sz="2800" b="1">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95"/>
          <p:cNvSpPr txBox="1">
            <a:spLocks noGrp="1"/>
          </p:cNvSpPr>
          <p:nvPr>
            <p:ph type="body" idx="2"/>
          </p:nvPr>
        </p:nvSpPr>
        <p:spPr>
          <a:xfrm>
            <a:off x="659300" y="1660525"/>
            <a:ext cx="8184600" cy="12984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100"/>
              <a:t>Review the authority &amp; approval statement</a:t>
            </a:r>
            <a:endParaRPr sz="2100"/>
          </a:p>
        </p:txBody>
      </p:sp>
      <p:pic>
        <p:nvPicPr>
          <p:cNvPr id="514" name="Google Shape;514;p95"/>
          <p:cNvPicPr preferRelativeResize="0"/>
          <p:nvPr/>
        </p:nvPicPr>
        <p:blipFill rotWithShape="1">
          <a:blip r:embed="rId3">
            <a:alphaModFix/>
          </a:blip>
          <a:srcRect t="49250" b="-2037"/>
          <a:stretch/>
        </p:blipFill>
        <p:spPr>
          <a:xfrm>
            <a:off x="795100" y="2357075"/>
            <a:ext cx="6483975" cy="4049603"/>
          </a:xfrm>
          <a:prstGeom prst="rect">
            <a:avLst/>
          </a:prstGeom>
          <a:noFill/>
          <a:ln w="9525" cap="flat" cmpd="sng">
            <a:solidFill>
              <a:schemeClr val="dk2"/>
            </a:solidFill>
            <a:prstDash val="solid"/>
            <a:round/>
            <a:headEnd type="none" w="sm" len="sm"/>
            <a:tailEnd type="none" w="sm" len="sm"/>
          </a:ln>
        </p:spPr>
      </p:pic>
      <p:sp>
        <p:nvSpPr>
          <p:cNvPr id="515" name="Google Shape;515;p95"/>
          <p:cNvSpPr txBox="1">
            <a:spLocks noGrp="1"/>
          </p:cNvSpPr>
          <p:nvPr>
            <p:ph type="body" idx="2"/>
          </p:nvPr>
        </p:nvSpPr>
        <p:spPr>
          <a:xfrm>
            <a:off x="1429325" y="6331500"/>
            <a:ext cx="5942700" cy="526500"/>
          </a:xfrm>
          <a:prstGeom prst="rect">
            <a:avLst/>
          </a:prstGeom>
        </p:spPr>
        <p:txBody>
          <a:bodyPr spcFirstLastPara="1" wrap="square" lIns="91425" tIns="91425" rIns="91425" bIns="91425" anchor="t" anchorCtr="0">
            <a:noAutofit/>
          </a:bodyPr>
          <a:lstStyle/>
          <a:p>
            <a:pPr marL="0" lvl="0" indent="0" algn="r" rtl="0">
              <a:spcBef>
                <a:spcPts val="480"/>
              </a:spcBef>
              <a:spcAft>
                <a:spcPts val="0"/>
              </a:spcAft>
              <a:buNone/>
            </a:pPr>
            <a:r>
              <a:rPr lang="en" sz="2100" i="1"/>
              <a:t>Screenshot 2 of 2.</a:t>
            </a:r>
            <a:endParaRPr sz="2100" i="1"/>
          </a:p>
        </p:txBody>
      </p:sp>
      <p:sp>
        <p:nvSpPr>
          <p:cNvPr id="516" name="Google Shape;516;p95"/>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How to Create an Award Modification:</a:t>
            </a:r>
            <a:endParaRPr sz="2800" b="1">
              <a:latin typeface="Arial"/>
              <a:ea typeface="Arial"/>
              <a:cs typeface="Arial"/>
              <a:sym typeface="Arial"/>
            </a:endParaRPr>
          </a:p>
          <a:p>
            <a:pPr marL="0" lvl="0" indent="0" algn="l" rtl="0">
              <a:spcBef>
                <a:spcPts val="600"/>
              </a:spcBef>
              <a:spcAft>
                <a:spcPts val="0"/>
              </a:spcAft>
              <a:buNone/>
            </a:pPr>
            <a:r>
              <a:rPr lang="en" sz="2800" b="1">
                <a:latin typeface="Arial"/>
                <a:ea typeface="Arial"/>
                <a:cs typeface="Arial"/>
                <a:sym typeface="Arial"/>
              </a:rPr>
              <a:t>Review authority &amp; approval statement</a:t>
            </a:r>
            <a:endParaRPr sz="2800" b="1">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96"/>
          <p:cNvSpPr txBox="1">
            <a:spLocks noGrp="1"/>
          </p:cNvSpPr>
          <p:nvPr>
            <p:ph type="body" idx="1"/>
          </p:nvPr>
        </p:nvSpPr>
        <p:spPr>
          <a:xfrm>
            <a:off x="671750" y="1035207"/>
            <a:ext cx="6972300" cy="4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u="sng">
                <a:solidFill>
                  <a:schemeClr val="hlink"/>
                </a:solidFill>
                <a:latin typeface="Open Sans"/>
                <a:ea typeface="Open Sans"/>
                <a:cs typeface="Open Sans"/>
                <a:sym typeface="Open Sans"/>
                <a:hlinkClick r:id="rId3"/>
              </a:rPr>
              <a:t>When will I need to route an eGC1 vs. create a Modification Request? </a:t>
            </a:r>
            <a:endParaRPr sz="1900">
              <a:latin typeface="Open Sans"/>
              <a:ea typeface="Open Sans"/>
              <a:cs typeface="Open Sans"/>
              <a:sym typeface="Open Sans"/>
            </a:endParaRPr>
          </a:p>
          <a:p>
            <a:pPr marL="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More details and instructions will be published as we get closer to launch in early July on our </a:t>
            </a:r>
            <a:r>
              <a:rPr lang="en" sz="1900" u="sng">
                <a:solidFill>
                  <a:schemeClr val="hlink"/>
                </a:solidFill>
                <a:latin typeface="Open Sans"/>
                <a:ea typeface="Open Sans"/>
                <a:cs typeface="Open Sans"/>
                <a:sym typeface="Open Sans"/>
                <a:hlinkClick r:id="rId4"/>
              </a:rPr>
              <a:t>Award Changes</a:t>
            </a:r>
            <a:r>
              <a:rPr lang="en" sz="1900">
                <a:latin typeface="Open Sans"/>
                <a:ea typeface="Open Sans"/>
                <a:cs typeface="Open Sans"/>
                <a:sym typeface="Open Sans"/>
              </a:rPr>
              <a:t> web page - Stay tuned!</a:t>
            </a:r>
            <a:endParaRPr sz="1900">
              <a:latin typeface="Open Sans"/>
              <a:ea typeface="Open Sans"/>
              <a:cs typeface="Open Sans"/>
              <a:sym typeface="Open Sans"/>
            </a:endParaRPr>
          </a:p>
          <a:p>
            <a:pPr marL="914400" lvl="0" indent="0" algn="l" rtl="0">
              <a:spcBef>
                <a:spcPts val="0"/>
              </a:spcBef>
              <a:spcAft>
                <a:spcPts val="0"/>
              </a:spcAft>
              <a:buNone/>
            </a:pPr>
            <a:endParaRPr sz="1900">
              <a:latin typeface="Open Sans"/>
              <a:ea typeface="Open Sans"/>
              <a:cs typeface="Open Sans"/>
              <a:sym typeface="Open Sans"/>
            </a:endParaRPr>
          </a:p>
          <a:p>
            <a:pPr marL="914400" lvl="0" indent="0" algn="l" rtl="0">
              <a:spcBef>
                <a:spcPts val="0"/>
              </a:spcBef>
              <a:spcAft>
                <a:spcPts val="0"/>
              </a:spcAft>
              <a:buNone/>
            </a:pPr>
            <a:endParaRPr sz="1900">
              <a:latin typeface="Open Sans"/>
              <a:ea typeface="Open Sans"/>
              <a:cs typeface="Open Sans"/>
              <a:sym typeface="Open Sans"/>
            </a:endParaRPr>
          </a:p>
          <a:p>
            <a:pPr marL="0" lvl="0" indent="0" algn="l" rtl="0">
              <a:spcBef>
                <a:spcPts val="0"/>
              </a:spcBef>
              <a:spcAft>
                <a:spcPts val="0"/>
              </a:spcAft>
              <a:buNone/>
            </a:pPr>
            <a:endParaRPr/>
          </a:p>
        </p:txBody>
      </p:sp>
      <p:sp>
        <p:nvSpPr>
          <p:cNvPr id="523" name="Google Shape;523;p96"/>
          <p:cNvSpPr txBox="1">
            <a:spLocks noGrp="1"/>
          </p:cNvSpPr>
          <p:nvPr>
            <p:ph type="subTitle" idx="2"/>
          </p:nvPr>
        </p:nvSpPr>
        <p:spPr>
          <a:xfrm>
            <a:off x="625875" y="56567"/>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a:t>Resources</a:t>
            </a:r>
            <a:endParaRPr sz="2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79"/>
          <p:cNvSpPr txBox="1">
            <a:spLocks noGrp="1"/>
          </p:cNvSpPr>
          <p:nvPr>
            <p:ph type="body" idx="1"/>
          </p:nvPr>
        </p:nvSpPr>
        <p:spPr>
          <a:xfrm>
            <a:off x="671756" y="1179824"/>
            <a:ext cx="6972300" cy="2641800"/>
          </a:xfrm>
          <a:prstGeom prst="rect">
            <a:avLst/>
          </a:prstGeom>
        </p:spPr>
        <p:txBody>
          <a:bodyPr spcFirstLastPara="1" wrap="square" lIns="91425" tIns="91425" rIns="91425" bIns="91425" anchor="b" anchorCtr="0">
            <a:normAutofit/>
          </a:bodyPr>
          <a:lstStyle/>
          <a:p>
            <a:pPr marL="0" lvl="0" indent="0" algn="l" rtl="0">
              <a:spcBef>
                <a:spcPts val="1000"/>
              </a:spcBef>
              <a:spcAft>
                <a:spcPts val="0"/>
              </a:spcAft>
              <a:buNone/>
            </a:pPr>
            <a:r>
              <a:rPr lang="en" b="1">
                <a:solidFill>
                  <a:schemeClr val="lt1"/>
                </a:solidFill>
                <a:latin typeface="Encode Sans"/>
                <a:ea typeface="Encode Sans"/>
                <a:cs typeface="Encode Sans"/>
                <a:sym typeface="Encode Sans"/>
              </a:rPr>
              <a:t>WORKDAY GRANT DASHBOARDS</a:t>
            </a:r>
            <a:endParaRPr b="1">
              <a:solidFill>
                <a:schemeClr val="lt1"/>
              </a:solidFill>
              <a:latin typeface="Encode Sans"/>
              <a:ea typeface="Encode Sans"/>
              <a:cs typeface="Encode Sans"/>
              <a:sym typeface="Encode Sans"/>
            </a:endParaRPr>
          </a:p>
        </p:txBody>
      </p:sp>
      <p:sp>
        <p:nvSpPr>
          <p:cNvPr id="392" name="Google Shape;392;p79"/>
          <p:cNvSpPr txBox="1"/>
          <p:nvPr/>
        </p:nvSpPr>
        <p:spPr>
          <a:xfrm>
            <a:off x="712975" y="4560775"/>
            <a:ext cx="3506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Encode Sans"/>
                <a:ea typeface="Encode Sans"/>
                <a:cs typeface="Encode Sans"/>
                <a:sym typeface="Encode Sans"/>
              </a:rPr>
              <a:t>Don Wilcox</a:t>
            </a:r>
            <a:endParaRPr sz="1800">
              <a:solidFill>
                <a:schemeClr val="lt1"/>
              </a:solidFill>
              <a:latin typeface="Encode Sans"/>
              <a:ea typeface="Encode Sans"/>
              <a:cs typeface="Encode Sans"/>
              <a:sym typeface="Encode Sans"/>
            </a:endParaRPr>
          </a:p>
          <a:p>
            <a:pPr marL="0" lvl="0" indent="0" algn="l" rtl="0">
              <a:spcBef>
                <a:spcPts val="0"/>
              </a:spcBef>
              <a:spcAft>
                <a:spcPts val="0"/>
              </a:spcAft>
              <a:buNone/>
            </a:pPr>
            <a:r>
              <a:rPr lang="en" sz="1800">
                <a:solidFill>
                  <a:schemeClr val="lt1"/>
                </a:solidFill>
                <a:latin typeface="Encode Sans"/>
                <a:ea typeface="Encode Sans"/>
                <a:cs typeface="Encode Sans"/>
                <a:sym typeface="Encode Sans"/>
              </a:rPr>
              <a:t>UW Finance Transformation</a:t>
            </a:r>
            <a:endParaRPr sz="1800">
              <a:solidFill>
                <a:schemeClr val="lt1"/>
              </a:solidFill>
              <a:latin typeface="Encode Sans"/>
              <a:ea typeface="Encode Sans"/>
              <a:cs typeface="Encode Sans"/>
              <a:sym typeface="Encode Sans"/>
            </a:endParaRPr>
          </a:p>
          <a:p>
            <a:pPr marL="0" lvl="0" indent="0" algn="l" rtl="0">
              <a:spcBef>
                <a:spcPts val="0"/>
              </a:spcBef>
              <a:spcAft>
                <a:spcPts val="0"/>
              </a:spcAft>
              <a:buNone/>
            </a:pPr>
            <a:r>
              <a:rPr lang="en" sz="1800">
                <a:solidFill>
                  <a:schemeClr val="lt1"/>
                </a:solidFill>
                <a:latin typeface="Encode Sans"/>
                <a:ea typeface="Encode Sans"/>
                <a:cs typeface="Encode Sans"/>
                <a:sym typeface="Encode Sans"/>
              </a:rPr>
              <a:t>June 16, 2023 MRAM</a:t>
            </a:r>
            <a:endParaRPr sz="1800">
              <a:solidFill>
                <a:schemeClr val="lt1"/>
              </a:solidFill>
              <a:latin typeface="Encode Sans"/>
              <a:ea typeface="Encode Sans"/>
              <a:cs typeface="Encode Sans"/>
              <a:sym typeface="Encode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9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4B2E83"/>
              </a:buClr>
              <a:buSzPts val="750"/>
              <a:buFont typeface="Arial"/>
              <a:buNone/>
            </a:pPr>
            <a:r>
              <a:rPr lang="en" sz="2700" b="1">
                <a:latin typeface="Arial"/>
                <a:ea typeface="Arial"/>
                <a:cs typeface="Arial"/>
                <a:sym typeface="Arial"/>
              </a:rPr>
              <a:t>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98"/>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Autofit/>
          </a:bodyPr>
          <a:lstStyle/>
          <a:p>
            <a:pPr marL="0" marR="0" lvl="0" indent="0" algn="l" rtl="0">
              <a:lnSpc>
                <a:spcPct val="115000"/>
              </a:lnSpc>
              <a:spcBef>
                <a:spcPts val="0"/>
              </a:spcBef>
              <a:spcAft>
                <a:spcPts val="0"/>
              </a:spcAft>
              <a:buClr>
                <a:schemeClr val="accent3"/>
              </a:buClr>
              <a:buSzPts val="1063"/>
              <a:buFont typeface="Arial"/>
              <a:buNone/>
            </a:pPr>
            <a:r>
              <a:rPr lang="en" sz="3750">
                <a:latin typeface="Open Sans"/>
                <a:ea typeface="Open Sans"/>
                <a:cs typeface="Open Sans"/>
                <a:sym typeface="Open Sans"/>
              </a:rPr>
              <a:t>Where are Awards &amp; Modification requests during OSP’s cutover?</a:t>
            </a:r>
            <a:endParaRPr sz="3750">
              <a:latin typeface="Open Sans"/>
              <a:ea typeface="Open Sans"/>
              <a:cs typeface="Open Sans"/>
              <a:sym typeface="Open Sans"/>
            </a:endParaRPr>
          </a:p>
          <a:p>
            <a:pPr marL="0" marR="0" lvl="0" indent="0" algn="l" rtl="0">
              <a:lnSpc>
                <a:spcPct val="115000"/>
              </a:lnSpc>
              <a:spcBef>
                <a:spcPts val="0"/>
              </a:spcBef>
              <a:spcAft>
                <a:spcPts val="0"/>
              </a:spcAft>
              <a:buClr>
                <a:schemeClr val="accent3"/>
              </a:buClr>
              <a:buSzPts val="1063"/>
              <a:buFont typeface="Arial"/>
              <a:buNone/>
            </a:pPr>
            <a:r>
              <a:rPr lang="en" sz="3050">
                <a:latin typeface="Open Sans"/>
                <a:ea typeface="Open Sans"/>
                <a:cs typeface="Open Sans"/>
                <a:sym typeface="Open Sans"/>
              </a:rPr>
              <a:t>What happens at Go-Live?</a:t>
            </a:r>
            <a:endParaRPr sz="3050">
              <a:latin typeface="Open Sans"/>
              <a:ea typeface="Open Sans"/>
              <a:cs typeface="Open Sans"/>
              <a:sym typeface="Open Sans"/>
            </a:endParaRPr>
          </a:p>
        </p:txBody>
      </p:sp>
      <p:sp>
        <p:nvSpPr>
          <p:cNvPr id="534" name="Google Shape;534;p98"/>
          <p:cNvSpPr txBox="1"/>
          <p:nvPr/>
        </p:nvSpPr>
        <p:spPr>
          <a:xfrm>
            <a:off x="692029" y="4308048"/>
            <a:ext cx="6656700" cy="18126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June 16, 2023 </a:t>
            </a:r>
            <a:r>
              <a:rPr lang="en" sz="2000" b="0" i="0" u="none" strike="noStrike" cap="none">
                <a:solidFill>
                  <a:srgbClr val="FFFFFF"/>
                </a:solidFill>
                <a:latin typeface="Open Sans"/>
                <a:ea typeface="Open Sans"/>
                <a:cs typeface="Open Sans"/>
                <a:sym typeface="Open Sans"/>
              </a:rPr>
              <a:t>MRAM</a:t>
            </a:r>
            <a:endParaRPr/>
          </a:p>
          <a:p>
            <a:pPr marL="0" marR="0" lvl="0" indent="0" algn="l" rtl="0">
              <a:spcBef>
                <a:spcPts val="320"/>
              </a:spcBef>
              <a:spcAft>
                <a:spcPts val="0"/>
              </a:spcAft>
              <a:buClr>
                <a:srgbClr val="FFFFFF"/>
              </a:buClr>
              <a:buSzPts val="500"/>
              <a:buFont typeface="Arial"/>
              <a:buNone/>
            </a:pPr>
            <a:r>
              <a:rPr lang="en" sz="2000">
                <a:solidFill>
                  <a:srgbClr val="FFFFFF"/>
                </a:solidFill>
                <a:latin typeface="Open Sans"/>
                <a:ea typeface="Open Sans"/>
                <a:cs typeface="Open Sans"/>
                <a:sym typeface="Open Sans"/>
              </a:rPr>
              <a:t>Carol Rhodes</a:t>
            </a:r>
            <a:endParaRPr/>
          </a:p>
          <a:p>
            <a:pPr marL="0" marR="0" lvl="0" indent="0" algn="l" rtl="0">
              <a:spcBef>
                <a:spcPts val="320"/>
              </a:spcBef>
              <a:spcAft>
                <a:spcPts val="0"/>
              </a:spcAft>
              <a:buClr>
                <a:srgbClr val="FFFFFF"/>
              </a:buClr>
              <a:buSzPts val="500"/>
              <a:buFont typeface="Arial"/>
              <a:buNone/>
            </a:pPr>
            <a:r>
              <a:rPr lang="en" sz="2000" b="0" i="0" u="none" strike="noStrike" cap="none">
                <a:solidFill>
                  <a:srgbClr val="FFFFFF"/>
                </a:solidFill>
                <a:latin typeface="Open Sans"/>
                <a:ea typeface="Open Sans"/>
                <a:cs typeface="Open Sans"/>
                <a:sym typeface="Open Sans"/>
              </a:rPr>
              <a:t>Office of Sponsored Programs</a:t>
            </a:r>
            <a:endParaRPr/>
          </a:p>
          <a:p>
            <a:pPr marL="0" marR="0" lvl="0" indent="0" algn="l" rtl="0">
              <a:spcBef>
                <a:spcPts val="320"/>
              </a:spcBef>
              <a:spcAft>
                <a:spcPts val="0"/>
              </a:spcAft>
              <a:buClr>
                <a:srgbClr val="FFFFFF"/>
              </a:buClr>
              <a:buSzPts val="35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99"/>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b="1">
                <a:latin typeface="Arial"/>
                <a:ea typeface="Arial"/>
                <a:cs typeface="Arial"/>
                <a:sym typeface="Arial"/>
              </a:rPr>
              <a:t>Cutover:  June 12-July 6</a:t>
            </a:r>
            <a:endParaRPr b="1">
              <a:latin typeface="Arial"/>
              <a:ea typeface="Arial"/>
              <a:cs typeface="Arial"/>
              <a:sym typeface="Arial"/>
            </a:endParaRPr>
          </a:p>
        </p:txBody>
      </p:sp>
      <p:sp>
        <p:nvSpPr>
          <p:cNvPr id="541" name="Google Shape;541;p99"/>
          <p:cNvSpPr txBox="1">
            <a:spLocks noGrp="1"/>
          </p:cNvSpPr>
          <p:nvPr>
            <p:ph type="body" idx="2"/>
          </p:nvPr>
        </p:nvSpPr>
        <p:spPr>
          <a:xfrm>
            <a:off x="665905" y="1504150"/>
            <a:ext cx="8196300" cy="4015500"/>
          </a:xfrm>
          <a:prstGeom prst="rect">
            <a:avLst/>
          </a:prstGeom>
        </p:spPr>
        <p:txBody>
          <a:bodyPr spcFirstLastPara="1" wrap="square" lIns="91425" tIns="91425" rIns="91425" bIns="91425" anchor="t" anchorCtr="0">
            <a:noAutofit/>
          </a:bodyPr>
          <a:lstStyle/>
          <a:p>
            <a:pPr marL="457200" marR="0" lvl="0" indent="-406400" algn="l" rtl="0">
              <a:lnSpc>
                <a:spcPct val="100000"/>
              </a:lnSpc>
              <a:spcBef>
                <a:spcPts val="480"/>
              </a:spcBef>
              <a:spcAft>
                <a:spcPts val="0"/>
              </a:spcAft>
              <a:buClr>
                <a:srgbClr val="4B2E83"/>
              </a:buClr>
              <a:buSzPts val="2800"/>
              <a:buFont typeface="Merriweather Sans"/>
              <a:buChar char="&gt;"/>
            </a:pPr>
            <a:r>
              <a:rPr lang="en" sz="2800"/>
              <a:t>OSP is not processing awards or fiscal-related award modifications during cutover.</a:t>
            </a:r>
            <a:endParaRPr sz="2800"/>
          </a:p>
          <a:p>
            <a:pPr marL="457200" marR="0" lvl="0" indent="0" algn="l" rtl="0">
              <a:lnSpc>
                <a:spcPct val="100000"/>
              </a:lnSpc>
              <a:spcBef>
                <a:spcPts val="480"/>
              </a:spcBef>
              <a:spcAft>
                <a:spcPts val="0"/>
              </a:spcAft>
              <a:buNone/>
            </a:pPr>
            <a:endParaRPr sz="2800"/>
          </a:p>
          <a:p>
            <a:pPr marL="457200" marR="0" lvl="0" indent="-406400" algn="l" rtl="0">
              <a:lnSpc>
                <a:spcPct val="100000"/>
              </a:lnSpc>
              <a:spcBef>
                <a:spcPts val="480"/>
              </a:spcBef>
              <a:spcAft>
                <a:spcPts val="0"/>
              </a:spcAft>
              <a:buSzPts val="2800"/>
              <a:buChar char="&gt;"/>
            </a:pPr>
            <a:r>
              <a:rPr lang="en" sz="2800"/>
              <a:t>All items received during this time (from sponsors) will be collected for conversion at Go-live.</a:t>
            </a:r>
            <a:endParaRPr sz="2800"/>
          </a:p>
          <a:p>
            <a:pPr marL="457200" marR="0" lvl="0" indent="0" algn="l" rtl="0">
              <a:lnSpc>
                <a:spcPct val="100000"/>
              </a:lnSpc>
              <a:spcBef>
                <a:spcPts val="480"/>
              </a:spcBef>
              <a:spcAft>
                <a:spcPts val="0"/>
              </a:spcAft>
              <a:buNone/>
            </a:pPr>
            <a:endParaRPr sz="2800"/>
          </a:p>
          <a:p>
            <a:pPr marL="0" marR="0" lvl="0" indent="0" algn="l" rtl="0">
              <a:lnSpc>
                <a:spcPct val="100000"/>
              </a:lnSpc>
              <a:spcBef>
                <a:spcPts val="480"/>
              </a:spcBef>
              <a:spcAft>
                <a:spcPts val="0"/>
              </a:spcAft>
              <a:buNone/>
            </a:pPr>
            <a:endParaRPr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10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b="1">
                <a:latin typeface="Arial"/>
                <a:ea typeface="Arial"/>
                <a:cs typeface="Arial"/>
                <a:sym typeface="Arial"/>
              </a:rPr>
              <a:t>Collection process</a:t>
            </a:r>
            <a:endParaRPr/>
          </a:p>
        </p:txBody>
      </p:sp>
      <p:sp>
        <p:nvSpPr>
          <p:cNvPr id="548" name="Google Shape;548;p100"/>
          <p:cNvSpPr txBox="1">
            <a:spLocks noGrp="1"/>
          </p:cNvSpPr>
          <p:nvPr>
            <p:ph type="body" idx="2"/>
          </p:nvPr>
        </p:nvSpPr>
        <p:spPr>
          <a:xfrm>
            <a:off x="665901" y="1504150"/>
            <a:ext cx="7315500" cy="4015500"/>
          </a:xfrm>
          <a:prstGeom prst="rect">
            <a:avLst/>
          </a:prstGeom>
        </p:spPr>
        <p:txBody>
          <a:bodyPr spcFirstLastPara="1" wrap="square" lIns="91425" tIns="91425" rIns="91425" bIns="91425" anchor="t" anchorCtr="0">
            <a:noAutofit/>
          </a:bodyPr>
          <a:lstStyle/>
          <a:p>
            <a:pPr marL="457200" lvl="0" indent="-393700" algn="l" rtl="0">
              <a:spcBef>
                <a:spcPts val="480"/>
              </a:spcBef>
              <a:spcAft>
                <a:spcPts val="0"/>
              </a:spcAft>
              <a:buSzPts val="2600"/>
              <a:buChar char="&gt;"/>
            </a:pPr>
            <a:r>
              <a:rPr lang="en" sz="2600"/>
              <a:t>Unilateral awards &amp; modifications e.g. no negotiation of terms and conditions needed</a:t>
            </a:r>
            <a:endParaRPr sz="2600"/>
          </a:p>
          <a:p>
            <a:pPr marL="914400" lvl="1" indent="-368300" algn="l" rtl="0">
              <a:spcBef>
                <a:spcPts val="0"/>
              </a:spcBef>
              <a:spcAft>
                <a:spcPts val="0"/>
              </a:spcAft>
              <a:buSzPts val="2200"/>
              <a:buChar char="–"/>
            </a:pPr>
            <a:r>
              <a:rPr lang="en" sz="2200"/>
              <a:t>Assigned to “MAILOUT” as a </a:t>
            </a:r>
            <a:r>
              <a:rPr lang="en" sz="2200" i="1"/>
              <a:t>temporary</a:t>
            </a:r>
            <a:r>
              <a:rPr lang="en" sz="2200"/>
              <a:t> holding spot</a:t>
            </a:r>
            <a:endParaRPr sz="2200"/>
          </a:p>
          <a:p>
            <a:pPr marL="914400" lvl="1" indent="-368300" algn="l" rtl="0">
              <a:spcBef>
                <a:spcPts val="0"/>
              </a:spcBef>
              <a:spcAft>
                <a:spcPts val="0"/>
              </a:spcAft>
              <a:buSzPts val="2200"/>
              <a:buChar char="–"/>
            </a:pPr>
            <a:r>
              <a:rPr lang="en" sz="2200"/>
              <a:t>No processing unless an item requires submission in a sponsor system by a deadline during cutover</a:t>
            </a:r>
            <a:endParaRPr sz="2200"/>
          </a:p>
          <a:p>
            <a:pPr marL="457200" lvl="0" indent="-393700" algn="l" rtl="0">
              <a:spcBef>
                <a:spcPts val="0"/>
              </a:spcBef>
              <a:spcAft>
                <a:spcPts val="0"/>
              </a:spcAft>
              <a:buSzPts val="2600"/>
              <a:buChar char="&gt;"/>
            </a:pPr>
            <a:r>
              <a:rPr lang="en" sz="2600"/>
              <a:t>Bilateral awards &amp; modifications e.g. may require negotiation:  </a:t>
            </a:r>
            <a:endParaRPr sz="2600"/>
          </a:p>
          <a:p>
            <a:pPr marL="914400" lvl="1" indent="-368300" algn="l" rtl="0">
              <a:spcBef>
                <a:spcPts val="0"/>
              </a:spcBef>
              <a:spcAft>
                <a:spcPts val="0"/>
              </a:spcAft>
              <a:buSzPts val="2200"/>
              <a:buChar char="–"/>
            </a:pPr>
            <a:r>
              <a:rPr lang="en" sz="2200"/>
              <a:t>Assigned to reviewers </a:t>
            </a:r>
            <a:endParaRPr sz="2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101"/>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b="1">
                <a:latin typeface="Arial"/>
                <a:ea typeface="Arial"/>
                <a:cs typeface="Arial"/>
                <a:sym typeface="Arial"/>
              </a:rPr>
              <a:t>Conversion beginning 7/07</a:t>
            </a:r>
            <a:endParaRPr/>
          </a:p>
        </p:txBody>
      </p:sp>
      <p:sp>
        <p:nvSpPr>
          <p:cNvPr id="555" name="Google Shape;555;p101"/>
          <p:cNvSpPr txBox="1">
            <a:spLocks noGrp="1"/>
          </p:cNvSpPr>
          <p:nvPr>
            <p:ph type="body" idx="2"/>
          </p:nvPr>
        </p:nvSpPr>
        <p:spPr>
          <a:xfrm>
            <a:off x="659300" y="1439800"/>
            <a:ext cx="8196300" cy="43887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All existing budget numbers went through automatic conversion during cutover.</a:t>
            </a:r>
            <a:endParaRPr/>
          </a:p>
          <a:p>
            <a:pPr marL="457200" lvl="0" indent="-381000" algn="l" rtl="0">
              <a:spcBef>
                <a:spcPts val="480"/>
              </a:spcBef>
              <a:spcAft>
                <a:spcPts val="0"/>
              </a:spcAft>
              <a:buSzPts val="2400"/>
              <a:buChar char="&gt;"/>
            </a:pPr>
            <a:r>
              <a:rPr lang="en"/>
              <a:t>All OSP collected items must be converted manually</a:t>
            </a:r>
            <a:endParaRPr/>
          </a:p>
          <a:p>
            <a:pPr marL="914400" lvl="1" indent="-355600" algn="l" rtl="0">
              <a:spcBef>
                <a:spcPts val="0"/>
              </a:spcBef>
              <a:spcAft>
                <a:spcPts val="0"/>
              </a:spcAft>
              <a:buSzPts val="2000"/>
              <a:buChar char="–"/>
            </a:pPr>
            <a:r>
              <a:rPr lang="en" u="sng">
                <a:solidFill>
                  <a:schemeClr val="hlink"/>
                </a:solidFill>
                <a:hlinkClick r:id="rId3"/>
              </a:rPr>
              <a:t>Priority items first</a:t>
            </a:r>
            <a:r>
              <a:rPr lang="en"/>
              <a:t> - goal is to convert during month of July</a:t>
            </a:r>
            <a:endParaRPr/>
          </a:p>
          <a:p>
            <a:pPr marL="914400" lvl="1" indent="-355600" algn="l" rtl="0">
              <a:spcBef>
                <a:spcPts val="0"/>
              </a:spcBef>
              <a:spcAft>
                <a:spcPts val="0"/>
              </a:spcAft>
              <a:buSzPts val="2000"/>
              <a:buChar char="–"/>
            </a:pPr>
            <a:r>
              <a:rPr lang="en"/>
              <a:t>All the rest will be converted soon after</a:t>
            </a:r>
            <a:endParaRPr/>
          </a:p>
          <a:p>
            <a:pPr marL="457200" lvl="0" indent="-381000" algn="l" rtl="0">
              <a:spcBef>
                <a:spcPts val="0"/>
              </a:spcBef>
              <a:spcAft>
                <a:spcPts val="0"/>
              </a:spcAft>
              <a:buSzPts val="2400"/>
              <a:buChar char="&gt;"/>
            </a:pPr>
            <a:r>
              <a:rPr lang="en"/>
              <a:t>Converted means:</a:t>
            </a:r>
            <a:endParaRPr/>
          </a:p>
          <a:p>
            <a:pPr marL="914400" lvl="1" indent="-355600" algn="l" rtl="0">
              <a:spcBef>
                <a:spcPts val="0"/>
              </a:spcBef>
              <a:spcAft>
                <a:spcPts val="0"/>
              </a:spcAft>
              <a:buSzPts val="2000"/>
              <a:buChar char="–"/>
            </a:pPr>
            <a:r>
              <a:rPr lang="en"/>
              <a:t>All new awards matched with their eGC1, basic information entered, then sent to PI/campus for SAGE Budget worksheet and additional fields completed</a:t>
            </a:r>
            <a:endParaRPr/>
          </a:p>
          <a:p>
            <a:pPr marL="914400" lvl="1" indent="-355600" algn="l" rtl="0">
              <a:spcBef>
                <a:spcPts val="0"/>
              </a:spcBef>
              <a:spcAft>
                <a:spcPts val="0"/>
              </a:spcAft>
              <a:buSzPts val="2000"/>
              <a:buChar char="–"/>
            </a:pPr>
            <a:r>
              <a:rPr lang="en"/>
              <a:t>All fiscal-related modifications matched with their award, basic information entered, sent to PI/campus for additional information needed.</a:t>
            </a:r>
            <a:endParaRPr/>
          </a:p>
          <a:p>
            <a:pPr marL="457200" lvl="0" indent="-381000" algn="l" rtl="0">
              <a:spcBef>
                <a:spcPts val="0"/>
              </a:spcBef>
              <a:spcAft>
                <a:spcPts val="0"/>
              </a:spcAft>
              <a:buSzPts val="2400"/>
              <a:buChar char="&gt;"/>
            </a:pPr>
            <a:r>
              <a:rPr lang="en"/>
              <a:t>What does this mean for tracking?</a:t>
            </a:r>
            <a:endParaRPr/>
          </a:p>
          <a:p>
            <a:pPr marL="914400" lvl="1" indent="-355600" algn="l" rtl="0">
              <a:spcBef>
                <a:spcPts val="0"/>
              </a:spcBef>
              <a:spcAft>
                <a:spcPts val="0"/>
              </a:spcAft>
              <a:buSzPts val="2000"/>
              <a:buChar char="–"/>
            </a:pPr>
            <a:r>
              <a:rPr lang="en"/>
              <a:t>Please visit the special session MRAM in July</a:t>
            </a:r>
            <a:endParaRPr/>
          </a:p>
          <a:p>
            <a:pPr marL="914400" lvl="0" indent="0" algn="l" rtl="0">
              <a:spcBef>
                <a:spcPts val="48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02"/>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b="1">
                <a:latin typeface="Arial"/>
                <a:ea typeface="Arial"/>
                <a:cs typeface="Arial"/>
                <a:sym typeface="Arial"/>
              </a:rPr>
              <a:t>Prepare for Go-Live During Cutover</a:t>
            </a:r>
            <a:endParaRPr/>
          </a:p>
        </p:txBody>
      </p:sp>
      <p:sp>
        <p:nvSpPr>
          <p:cNvPr id="562" name="Google Shape;562;p102"/>
          <p:cNvSpPr txBox="1">
            <a:spLocks noGrp="1"/>
          </p:cNvSpPr>
          <p:nvPr>
            <p:ph type="body" idx="2"/>
          </p:nvPr>
        </p:nvSpPr>
        <p:spPr>
          <a:xfrm>
            <a:off x="659300" y="1464075"/>
            <a:ext cx="8196300" cy="4288200"/>
          </a:xfrm>
          <a:prstGeom prst="rect">
            <a:avLst/>
          </a:prstGeom>
        </p:spPr>
        <p:txBody>
          <a:bodyPr spcFirstLastPara="1" wrap="square" lIns="91425" tIns="91425" rIns="91425" bIns="91425" anchor="t" anchorCtr="0">
            <a:noAutofit/>
          </a:bodyPr>
          <a:lstStyle/>
          <a:p>
            <a:pPr marL="457200" lvl="0" indent="-355600" algn="l" rtl="0">
              <a:spcBef>
                <a:spcPts val="480"/>
              </a:spcBef>
              <a:spcAft>
                <a:spcPts val="0"/>
              </a:spcAft>
              <a:buSzPts val="2000"/>
              <a:buChar char="&gt;"/>
            </a:pPr>
            <a:r>
              <a:rPr lang="en" sz="2000"/>
              <a:t>Have a changes to an award you used to send on eGC1? </a:t>
            </a:r>
            <a:endParaRPr sz="2000"/>
          </a:p>
          <a:p>
            <a:pPr marL="914400" lvl="1" indent="-355600" algn="l" rtl="0">
              <a:spcBef>
                <a:spcPts val="0"/>
              </a:spcBef>
              <a:spcAft>
                <a:spcPts val="0"/>
              </a:spcAft>
              <a:buSzPts val="2000"/>
              <a:buChar char="–"/>
            </a:pPr>
            <a:r>
              <a:rPr lang="en" b="1"/>
              <a:t>Do not</a:t>
            </a:r>
            <a:r>
              <a:rPr lang="en"/>
              <a:t> route an eGC1 for award changes that will no longer be processed on an eGC1.</a:t>
            </a:r>
            <a:endParaRPr/>
          </a:p>
          <a:p>
            <a:pPr marL="1371600" lvl="2" indent="-355600" algn="l" rtl="0">
              <a:spcBef>
                <a:spcPts val="0"/>
              </a:spcBef>
              <a:spcAft>
                <a:spcPts val="0"/>
              </a:spcAft>
              <a:buSzPts val="2000"/>
              <a:buChar char="&gt;"/>
            </a:pPr>
            <a:r>
              <a:rPr lang="en" sz="2000"/>
              <a:t>Supplements</a:t>
            </a:r>
            <a:endParaRPr sz="2000"/>
          </a:p>
          <a:p>
            <a:pPr marL="1371600" lvl="2" indent="-355600" algn="l" rtl="0">
              <a:spcBef>
                <a:spcPts val="0"/>
              </a:spcBef>
              <a:spcAft>
                <a:spcPts val="0"/>
              </a:spcAft>
              <a:buSzPts val="2000"/>
              <a:buChar char="&gt;"/>
            </a:pPr>
            <a:r>
              <a:rPr lang="en" sz="2000"/>
              <a:t>RPPRs (unless they are due before 7/07)</a:t>
            </a:r>
            <a:endParaRPr sz="2000"/>
          </a:p>
          <a:p>
            <a:pPr marL="1371600" lvl="2" indent="-355600" algn="l" rtl="0">
              <a:spcBef>
                <a:spcPts val="0"/>
              </a:spcBef>
              <a:spcAft>
                <a:spcPts val="0"/>
              </a:spcAft>
              <a:buSzPts val="2000"/>
              <a:buChar char="&gt;"/>
            </a:pPr>
            <a:r>
              <a:rPr lang="en" sz="2000"/>
              <a:t>Scope changes</a:t>
            </a:r>
            <a:endParaRPr sz="2000"/>
          </a:p>
          <a:p>
            <a:pPr marL="457200" lvl="0" indent="-355600" algn="l" rtl="0">
              <a:spcBef>
                <a:spcPts val="0"/>
              </a:spcBef>
              <a:spcAft>
                <a:spcPts val="0"/>
              </a:spcAft>
              <a:buSzPts val="2000"/>
              <a:buChar char="&gt;"/>
            </a:pPr>
            <a:r>
              <a:rPr lang="en" sz="2000"/>
              <a:t>Hold off on submitting award modification requests, e.g. extensions, unless an emergency needs submission to a sponsor during cutover.</a:t>
            </a:r>
            <a:endParaRPr sz="2000"/>
          </a:p>
          <a:p>
            <a:pPr marL="457200" lvl="0" indent="-355600" algn="l" rtl="0">
              <a:spcBef>
                <a:spcPts val="0"/>
              </a:spcBef>
              <a:spcAft>
                <a:spcPts val="0"/>
              </a:spcAft>
              <a:buSzPts val="2000"/>
              <a:buChar char="&gt;"/>
            </a:pPr>
            <a:r>
              <a:rPr lang="en" sz="2000"/>
              <a:t>If you have an award to send to OSP:</a:t>
            </a:r>
            <a:endParaRPr sz="2000"/>
          </a:p>
          <a:p>
            <a:pPr marL="914400" lvl="1" indent="-355600" algn="l" rtl="0">
              <a:spcBef>
                <a:spcPts val="0"/>
              </a:spcBef>
              <a:spcAft>
                <a:spcPts val="0"/>
              </a:spcAft>
              <a:buSzPts val="2000"/>
              <a:buChar char="–"/>
            </a:pPr>
            <a:r>
              <a:rPr lang="en" b="1"/>
              <a:t>Route </a:t>
            </a:r>
            <a:r>
              <a:rPr lang="en"/>
              <a:t>an ATF eGC1 for an award received that does not have an eGC1 in place. An approved eGC1 is needed to process an Award Set-up Request at Go-Live!</a:t>
            </a:r>
            <a:endParaRPr/>
          </a:p>
          <a:p>
            <a:pPr marL="914400" lvl="1" indent="-355600" algn="l" rtl="0">
              <a:spcBef>
                <a:spcPts val="0"/>
              </a:spcBef>
              <a:spcAft>
                <a:spcPts val="0"/>
              </a:spcAft>
              <a:buSzPts val="2000"/>
              <a:buChar char="–"/>
            </a:pPr>
            <a:r>
              <a:rPr lang="en"/>
              <a:t>If you have an approved eGC1 already:  Hold off on sending in awards to </a:t>
            </a:r>
            <a:r>
              <a:rPr lang="en" u="sng">
                <a:solidFill>
                  <a:schemeClr val="accent5"/>
                </a:solidFill>
                <a:hlinkClick r:id="rId3">
                  <a:extLst>
                    <a:ext uri="{A12FA001-AC4F-418D-AE19-62706E023703}">
                      <ahyp:hlinkClr xmlns:ahyp="http://schemas.microsoft.com/office/drawing/2018/hyperlinkcolor" val="tx"/>
                    </a:ext>
                  </a:extLst>
                </a:hlinkClick>
              </a:rPr>
              <a:t>osp@uw.edu</a:t>
            </a:r>
            <a:r>
              <a:rPr lang="en"/>
              <a:t>   </a:t>
            </a:r>
            <a:endParaRPr/>
          </a:p>
          <a:p>
            <a:pPr marL="0" lvl="0" indent="0" algn="l" rtl="0">
              <a:spcBef>
                <a:spcPts val="480"/>
              </a:spcBef>
              <a:spcAft>
                <a:spcPts val="0"/>
              </a:spcAft>
              <a:buNone/>
            </a:pPr>
            <a:endParaRPr sz="2000"/>
          </a:p>
          <a:p>
            <a:pPr marL="457200" lvl="0" indent="0" algn="l" rtl="0">
              <a:spcBef>
                <a:spcPts val="480"/>
              </a:spcBef>
              <a:spcAft>
                <a:spcPts val="0"/>
              </a:spcAft>
              <a:buNone/>
            </a:pPr>
            <a:endParaRPr sz="2600"/>
          </a:p>
          <a:p>
            <a:pPr marL="457200" lvl="0" indent="0" algn="l" rtl="0">
              <a:spcBef>
                <a:spcPts val="480"/>
              </a:spcBef>
              <a:spcAft>
                <a:spcPts val="0"/>
              </a:spcAft>
              <a:buNone/>
            </a:pPr>
            <a:endParaRPr sz="2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103"/>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marR="0" lvl="0" indent="0" algn="l" rtl="0">
              <a:lnSpc>
                <a:spcPct val="90000"/>
              </a:lnSpc>
              <a:spcBef>
                <a:spcPts val="600"/>
              </a:spcBef>
              <a:spcAft>
                <a:spcPts val="0"/>
              </a:spcAft>
              <a:buNone/>
            </a:pPr>
            <a:r>
              <a:rPr lang="en" b="1">
                <a:latin typeface="Arial"/>
                <a:ea typeface="Arial"/>
                <a:cs typeface="Arial"/>
                <a:sym typeface="Arial"/>
              </a:rPr>
              <a:t>Items you have “Collected” - as of July 7th</a:t>
            </a:r>
            <a:endParaRPr/>
          </a:p>
        </p:txBody>
      </p:sp>
      <p:sp>
        <p:nvSpPr>
          <p:cNvPr id="569" name="Google Shape;569;p103"/>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2500"/>
              <a:t>Award Changes:  Use an Award Modification in SAGE</a:t>
            </a:r>
            <a:endParaRPr sz="2500"/>
          </a:p>
          <a:p>
            <a:pPr marL="0" lvl="0" indent="0" algn="l" rtl="0">
              <a:spcBef>
                <a:spcPts val="480"/>
              </a:spcBef>
              <a:spcAft>
                <a:spcPts val="0"/>
              </a:spcAft>
              <a:buNone/>
            </a:pPr>
            <a:endParaRPr sz="2500"/>
          </a:p>
          <a:p>
            <a:pPr marL="0" lvl="0" indent="0" algn="l" rtl="0">
              <a:spcBef>
                <a:spcPts val="480"/>
              </a:spcBef>
              <a:spcAft>
                <a:spcPts val="0"/>
              </a:spcAft>
              <a:buNone/>
            </a:pPr>
            <a:r>
              <a:rPr lang="en" sz="2500"/>
              <a:t>New Awards:  Use an Award Set-Up Request in SAGE</a:t>
            </a:r>
            <a:endParaRPr sz="2500"/>
          </a:p>
          <a:p>
            <a:pPr marL="0" lvl="0" indent="0" algn="l" rtl="0">
              <a:spcBef>
                <a:spcPts val="480"/>
              </a:spcBef>
              <a:spcAft>
                <a:spcPts val="0"/>
              </a:spcAft>
              <a:buNone/>
            </a:pPr>
            <a:endParaRPr sz="2500"/>
          </a:p>
          <a:p>
            <a:pPr marL="0" lvl="0" indent="0" algn="l" rtl="0">
              <a:spcBef>
                <a:spcPts val="480"/>
              </a:spcBef>
              <a:spcAft>
                <a:spcPts val="0"/>
              </a:spcAft>
              <a:buNone/>
            </a:pPr>
            <a:endParaRPr sz="25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0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sz="3000" b="1" i="0" u="none" strike="noStrike" cap="none">
                <a:solidFill>
                  <a:srgbClr val="4B2E83"/>
                </a:solidFill>
                <a:latin typeface="Arial"/>
                <a:ea typeface="Arial"/>
                <a:cs typeface="Arial"/>
                <a:sym typeface="Arial"/>
              </a:rPr>
              <a:t>Questions</a:t>
            </a:r>
            <a:endParaRPr b="1">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05"/>
          <p:cNvSpPr txBox="1">
            <a:spLocks noGrp="1"/>
          </p:cNvSpPr>
          <p:nvPr>
            <p:ph type="body" idx="1"/>
          </p:nvPr>
        </p:nvSpPr>
        <p:spPr>
          <a:xfrm>
            <a:off x="671757" y="1167124"/>
            <a:ext cx="6972300" cy="26418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r>
              <a:rPr lang="en" sz="4200"/>
              <a:t>Subaward Updates</a:t>
            </a:r>
            <a:endParaRPr sz="4200"/>
          </a:p>
        </p:txBody>
      </p:sp>
      <p:sp>
        <p:nvSpPr>
          <p:cNvPr id="580" name="Google Shape;580;p105"/>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June 16, 2023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Amanda Snyder </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06"/>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Autofit/>
          </a:bodyPr>
          <a:lstStyle/>
          <a:p>
            <a:pPr marL="0" lvl="0" indent="0" algn="l" rtl="0">
              <a:spcBef>
                <a:spcPts val="600"/>
              </a:spcBef>
              <a:spcAft>
                <a:spcPts val="0"/>
              </a:spcAft>
              <a:buNone/>
            </a:pPr>
            <a:r>
              <a:rPr lang="en"/>
              <a:t>BPO transition to Workday</a:t>
            </a:r>
            <a:endParaRPr/>
          </a:p>
        </p:txBody>
      </p:sp>
      <p:sp>
        <p:nvSpPr>
          <p:cNvPr id="587" name="Google Shape;587;p106"/>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a:t>FT Program has been working on solutions to convert existing, open subaward BPOs from Ariba to Workday</a:t>
            </a:r>
            <a:endParaRPr/>
          </a:p>
          <a:p>
            <a:pPr marL="457200" lvl="0" indent="-381000" algn="l" rtl="0">
              <a:spcBef>
                <a:spcPts val="480"/>
              </a:spcBef>
              <a:spcAft>
                <a:spcPts val="0"/>
              </a:spcAft>
              <a:buSzPts val="2400"/>
              <a:buChar char="&gt;"/>
            </a:pPr>
            <a:r>
              <a:rPr lang="en"/>
              <a:t>During conversion, effort will be made to load subaward BPOs </a:t>
            </a:r>
            <a:endParaRPr/>
          </a:p>
          <a:p>
            <a:pPr marL="457200" lvl="0" indent="-381000" algn="l" rtl="0">
              <a:spcBef>
                <a:spcPts val="0"/>
              </a:spcBef>
              <a:spcAft>
                <a:spcPts val="0"/>
              </a:spcAft>
              <a:buSzPts val="2400"/>
              <a:buChar char="&gt;"/>
            </a:pPr>
            <a:r>
              <a:rPr lang="en"/>
              <a:t>Expect a portion of BPOs will be converted</a:t>
            </a:r>
            <a:endParaRPr/>
          </a:p>
          <a:p>
            <a:pPr marL="457200" lvl="0" indent="-381000" algn="l" rtl="0">
              <a:spcBef>
                <a:spcPts val="0"/>
              </a:spcBef>
              <a:spcAft>
                <a:spcPts val="0"/>
              </a:spcAft>
              <a:buSzPts val="2400"/>
              <a:buChar char="&gt;"/>
            </a:pPr>
            <a:r>
              <a:rPr lang="en"/>
              <a:t>Expect errors to block other BPOs from converting</a:t>
            </a:r>
            <a:endParaRPr/>
          </a:p>
          <a:p>
            <a:pPr marL="457200" lvl="0" indent="-381000" algn="l" rtl="0">
              <a:spcBef>
                <a:spcPts val="0"/>
              </a:spcBef>
              <a:spcAft>
                <a:spcPts val="0"/>
              </a:spcAft>
              <a:buSzPts val="2400"/>
              <a:buChar char="&gt;"/>
            </a:pPr>
            <a:r>
              <a:rPr lang="en"/>
              <a:t>Those that do not convert will need to be entered manually</a:t>
            </a:r>
            <a:endParaRPr/>
          </a:p>
          <a:p>
            <a:pPr marL="0" lvl="0" indent="0" algn="l" rtl="0">
              <a:spcBef>
                <a:spcPts val="48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80"/>
          <p:cNvSpPr txBox="1">
            <a:spLocks noGrp="1"/>
          </p:cNvSpPr>
          <p:nvPr>
            <p:ph type="body" idx="1"/>
          </p:nvPr>
        </p:nvSpPr>
        <p:spPr>
          <a:xfrm>
            <a:off x="671757" y="371510"/>
            <a:ext cx="8184600" cy="992100"/>
          </a:xfrm>
          <a:prstGeom prst="rect">
            <a:avLst/>
          </a:prstGeom>
        </p:spPr>
        <p:txBody>
          <a:bodyPr spcFirstLastPara="1" wrap="square" lIns="91425" tIns="91425" rIns="91425" bIns="91425" anchor="b" anchorCtr="0">
            <a:normAutofit/>
          </a:bodyPr>
          <a:lstStyle/>
          <a:p>
            <a:pPr marL="0" lvl="0" indent="0" algn="l" rtl="0">
              <a:spcBef>
                <a:spcPts val="600"/>
              </a:spcBef>
              <a:spcAft>
                <a:spcPts val="0"/>
              </a:spcAft>
              <a:buNone/>
            </a:pPr>
            <a:r>
              <a:rPr lang="en"/>
              <a:t>Workday Dashboards</a:t>
            </a:r>
            <a:endParaRPr/>
          </a:p>
        </p:txBody>
      </p:sp>
      <p:sp>
        <p:nvSpPr>
          <p:cNvPr id="398" name="Google Shape;398;p80"/>
          <p:cNvSpPr txBox="1">
            <a:spLocks noGrp="1"/>
          </p:cNvSpPr>
          <p:nvPr>
            <p:ph type="body" idx="2"/>
          </p:nvPr>
        </p:nvSpPr>
        <p:spPr>
          <a:xfrm>
            <a:off x="659305" y="1736725"/>
            <a:ext cx="8196300" cy="4015500"/>
          </a:xfrm>
          <a:prstGeom prst="rect">
            <a:avLst/>
          </a:prstGeom>
        </p:spPr>
        <p:txBody>
          <a:bodyPr spcFirstLastPara="1" wrap="square" lIns="91425" tIns="91425" rIns="91425" bIns="91425" anchor="t" anchorCtr="0">
            <a:normAutofit/>
          </a:bodyPr>
          <a:lstStyle/>
          <a:p>
            <a:pPr marL="457200" lvl="0" indent="-381000" algn="l" rtl="0">
              <a:spcBef>
                <a:spcPts val="480"/>
              </a:spcBef>
              <a:spcAft>
                <a:spcPts val="0"/>
              </a:spcAft>
              <a:buSzPts val="2400"/>
              <a:buChar char="&gt;"/>
            </a:pPr>
            <a:r>
              <a:rPr lang="en"/>
              <a:t>Grant Manager Dashboard</a:t>
            </a:r>
            <a:endParaRPr/>
          </a:p>
          <a:p>
            <a:pPr marL="457200" lvl="0" indent="-381000" algn="l" rtl="0">
              <a:spcBef>
                <a:spcPts val="1000"/>
              </a:spcBef>
              <a:spcAft>
                <a:spcPts val="0"/>
              </a:spcAft>
              <a:buSzPts val="2400"/>
              <a:buChar char="&gt;"/>
            </a:pPr>
            <a:r>
              <a:rPr lang="en"/>
              <a:t>Principal Investigator Dashboard</a:t>
            </a:r>
            <a:endParaRPr/>
          </a:p>
          <a:p>
            <a:pPr marL="457200" lvl="0" indent="-381000" algn="l" rtl="0">
              <a:spcBef>
                <a:spcPts val="1000"/>
              </a:spcBef>
              <a:spcAft>
                <a:spcPts val="0"/>
              </a:spcAft>
              <a:buSzPts val="2400"/>
              <a:buChar char="&gt;"/>
            </a:pPr>
            <a:r>
              <a:rPr lang="en"/>
              <a:t>Financial Desktop Dashboard</a:t>
            </a:r>
            <a:endParaRPr/>
          </a:p>
          <a:p>
            <a:pPr marL="0" lvl="0" indent="0" algn="l" rtl="0">
              <a:spcBef>
                <a:spcPts val="10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107"/>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4B2E83"/>
              </a:buClr>
              <a:buSzPts val="750"/>
              <a:buFont typeface="Arial"/>
              <a:buNone/>
            </a:pPr>
            <a:r>
              <a:rPr lang="en" sz="3000" b="0" i="0" u="none" strike="noStrike" cap="none">
                <a:solidFill>
                  <a:srgbClr val="4B2E83"/>
                </a:solidFill>
                <a:latin typeface="Open Sans"/>
                <a:ea typeface="Open Sans"/>
                <a:cs typeface="Open Sans"/>
                <a:sym typeface="Open Sans"/>
              </a:rPr>
              <a:t>Questions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08"/>
          <p:cNvSpPr txBox="1">
            <a:spLocks noGrp="1"/>
          </p:cNvSpPr>
          <p:nvPr>
            <p:ph type="body" idx="1"/>
          </p:nvPr>
        </p:nvSpPr>
        <p:spPr>
          <a:xfrm>
            <a:off x="692029" y="1640263"/>
            <a:ext cx="6972300" cy="159300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100000"/>
              </a:lnSpc>
              <a:spcBef>
                <a:spcPts val="0"/>
              </a:spcBef>
              <a:spcAft>
                <a:spcPts val="0"/>
              </a:spcAft>
              <a:buClr>
                <a:schemeClr val="accent3"/>
              </a:buClr>
              <a:buSzPct val="100000"/>
              <a:buNone/>
            </a:pPr>
            <a:r>
              <a:rPr lang="en">
                <a:latin typeface="Arial"/>
                <a:ea typeface="Arial"/>
                <a:cs typeface="Arial"/>
                <a:sym typeface="Arial"/>
              </a:rPr>
              <a:t>NIH SNAP Award Setup: </a:t>
            </a:r>
            <a:endParaRPr>
              <a:latin typeface="Arial"/>
              <a:ea typeface="Arial"/>
              <a:cs typeface="Arial"/>
              <a:sym typeface="Arial"/>
            </a:endParaRPr>
          </a:p>
          <a:p>
            <a:pPr marL="0" lvl="0" indent="0" algn="l" rtl="0">
              <a:lnSpc>
                <a:spcPct val="100000"/>
              </a:lnSpc>
              <a:spcBef>
                <a:spcPts val="0"/>
              </a:spcBef>
              <a:spcAft>
                <a:spcPts val="0"/>
              </a:spcAft>
              <a:buClr>
                <a:schemeClr val="accent3"/>
              </a:buClr>
              <a:buSzPct val="100000"/>
              <a:buNone/>
            </a:pPr>
            <a:r>
              <a:rPr lang="en">
                <a:latin typeface="Arial"/>
                <a:ea typeface="Arial"/>
                <a:cs typeface="Arial"/>
                <a:sym typeface="Arial"/>
              </a:rPr>
              <a:t>Current vs Future State</a:t>
            </a:r>
            <a:endParaRPr/>
          </a:p>
        </p:txBody>
      </p:sp>
      <p:sp>
        <p:nvSpPr>
          <p:cNvPr id="598" name="Google Shape;598;p108"/>
          <p:cNvSpPr txBox="1"/>
          <p:nvPr/>
        </p:nvSpPr>
        <p:spPr>
          <a:xfrm>
            <a:off x="692029" y="4308049"/>
            <a:ext cx="6656700" cy="18126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chemeClr val="lt2"/>
              </a:buClr>
              <a:buSzPts val="2000"/>
              <a:buFont typeface="Arial"/>
              <a:buNone/>
            </a:pPr>
            <a:r>
              <a:rPr lang="en" sz="2000" b="0" i="0" u="none" strike="noStrike" cap="none">
                <a:solidFill>
                  <a:schemeClr val="lt2"/>
                </a:solidFill>
                <a:latin typeface="Arial"/>
                <a:ea typeface="Arial"/>
                <a:cs typeface="Arial"/>
                <a:sym typeface="Arial"/>
              </a:rPr>
              <a:t>Bonus UWFT MRAM</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June 16th, 2023</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Vince Gonzalez, Associate Director</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320"/>
              </a:spcBef>
              <a:spcAft>
                <a:spcPts val="0"/>
              </a:spcAft>
              <a:buClr>
                <a:schemeClr val="lt2"/>
              </a:buClr>
              <a:buSzPts val="1600"/>
              <a:buFont typeface="Arial"/>
              <a:buNone/>
            </a:pPr>
            <a:r>
              <a:rPr lang="en" sz="1600" b="0" i="0" u="none" strike="noStrike" cap="none">
                <a:solidFill>
                  <a:schemeClr val="lt2"/>
                </a:solidFill>
                <a:latin typeface="Arial"/>
                <a:ea typeface="Arial"/>
                <a:cs typeface="Arial"/>
                <a:sym typeface="Arial"/>
              </a:rPr>
              <a:t>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109"/>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NIH SNAP Awards</a:t>
            </a:r>
            <a:endParaRPr b="1">
              <a:latin typeface="Arial"/>
              <a:ea typeface="Arial"/>
              <a:cs typeface="Arial"/>
              <a:sym typeface="Arial"/>
            </a:endParaRPr>
          </a:p>
        </p:txBody>
      </p:sp>
      <p:sp>
        <p:nvSpPr>
          <p:cNvPr id="604" name="Google Shape;604;p109"/>
          <p:cNvSpPr txBox="1">
            <a:spLocks noGrp="1"/>
          </p:cNvSpPr>
          <p:nvPr>
            <p:ph type="body" idx="2"/>
          </p:nvPr>
        </p:nvSpPr>
        <p:spPr>
          <a:xfrm>
            <a:off x="624305" y="172797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The National Institutes of Health (NIH) have provisions that modify an award to streamline submission of information. These provisions are referred to as Streamlined Noncompeting Award Process (SNAP). </a:t>
            </a:r>
            <a:endParaRPr b="0">
              <a:latin typeface="Arial"/>
              <a:ea typeface="Arial"/>
              <a:cs typeface="Arial"/>
              <a:sym typeface="Arial"/>
            </a:endParaRPr>
          </a:p>
          <a:p>
            <a:pPr marL="342900" marR="0" lvl="0" indent="0" algn="l" rtl="0">
              <a:lnSpc>
                <a:spcPct val="115000"/>
              </a:lnSpc>
              <a:spcBef>
                <a:spcPts val="1200"/>
              </a:spcBef>
              <a:spcAft>
                <a:spcPts val="0"/>
              </a:spcAft>
              <a:buSzPts val="2400"/>
              <a:buNone/>
            </a:pPr>
            <a:endParaRPr sz="1000" b="0">
              <a:latin typeface="Arial"/>
              <a:ea typeface="Arial"/>
              <a:cs typeface="Arial"/>
              <a:sym typeface="Arial"/>
            </a:endParaRPr>
          </a:p>
          <a:p>
            <a:pPr marL="342900" marR="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These SNAP provisions are outlined in an award document in Section III – Standard Terms and Conditions. </a:t>
            </a:r>
            <a:endParaRPr b="0">
              <a:latin typeface="Arial"/>
              <a:ea typeface="Arial"/>
              <a:cs typeface="Arial"/>
              <a:sym typeface="Arial"/>
            </a:endParaRPr>
          </a:p>
          <a:p>
            <a:pPr marL="342900" marR="0" lvl="0" indent="0" algn="l" rtl="0">
              <a:lnSpc>
                <a:spcPct val="115000"/>
              </a:lnSpc>
              <a:spcBef>
                <a:spcPts val="1200"/>
              </a:spcBef>
              <a:spcAft>
                <a:spcPts val="0"/>
              </a:spcAft>
              <a:buSzPts val="2400"/>
              <a:buNone/>
            </a:pPr>
            <a:endParaRPr sz="1200" b="0">
              <a:latin typeface="Arial"/>
              <a:ea typeface="Arial"/>
              <a:cs typeface="Arial"/>
              <a:sym typeface="Arial"/>
            </a:endParaRPr>
          </a:p>
          <a:p>
            <a:pPr marL="342900" lvl="0" indent="0" algn="l" rtl="0">
              <a:lnSpc>
                <a:spcPct val="100000"/>
              </a:lnSpc>
              <a:spcBef>
                <a:spcPts val="1200"/>
              </a:spcBef>
              <a:spcAft>
                <a:spcPts val="0"/>
              </a:spcAft>
              <a:buSzPts val="2400"/>
              <a:buNone/>
            </a:pPr>
            <a:endParaRPr b="0">
              <a:latin typeface="Arial"/>
              <a:ea typeface="Arial"/>
              <a:cs typeface="Arial"/>
              <a:sym typeface="Arial"/>
            </a:endParaRPr>
          </a:p>
        </p:txBody>
      </p:sp>
      <p:sp>
        <p:nvSpPr>
          <p:cNvPr id="605" name="Google Shape;605;p109"/>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110"/>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SNAP Award Setup - Current State </a:t>
            </a:r>
            <a:endParaRPr b="1">
              <a:latin typeface="Arial"/>
              <a:ea typeface="Arial"/>
              <a:cs typeface="Arial"/>
              <a:sym typeface="Arial"/>
            </a:endParaRPr>
          </a:p>
        </p:txBody>
      </p:sp>
      <p:sp>
        <p:nvSpPr>
          <p:cNvPr id="611" name="Google Shape;611;p110"/>
          <p:cNvSpPr txBox="1">
            <a:spLocks noGrp="1"/>
          </p:cNvSpPr>
          <p:nvPr>
            <p:ph type="body" idx="2"/>
          </p:nvPr>
        </p:nvSpPr>
        <p:spPr>
          <a:xfrm>
            <a:off x="624305" y="1727975"/>
            <a:ext cx="8196300" cy="40155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1200"/>
              </a:spcBef>
              <a:spcAft>
                <a:spcPts val="0"/>
              </a:spcAft>
              <a:buSzPts val="2400"/>
              <a:buFont typeface="Arial"/>
              <a:buChar char="&gt;"/>
            </a:pPr>
            <a:r>
              <a:rPr lang="en" b="0">
                <a:latin typeface="Arial"/>
                <a:ea typeface="Arial"/>
                <a:cs typeface="Arial"/>
                <a:sym typeface="Arial"/>
              </a:rPr>
              <a:t>Upon receipt of the year 1 (or 1st year of the competitive segment) of funding, GCA processes a New Funding Action and setup a budget number with a current period equal to the Project Period (or planned competitive segment). </a:t>
            </a:r>
            <a:endParaRPr b="0">
              <a:latin typeface="Arial"/>
              <a:ea typeface="Arial"/>
              <a:cs typeface="Arial"/>
              <a:sym typeface="Arial"/>
            </a:endParaRPr>
          </a:p>
          <a:p>
            <a:pPr marL="342900" lvl="0" indent="0" algn="l" rtl="0">
              <a:lnSpc>
                <a:spcPct val="115000"/>
              </a:lnSpc>
              <a:spcBef>
                <a:spcPts val="1200"/>
              </a:spcBef>
              <a:spcAft>
                <a:spcPts val="0"/>
              </a:spcAft>
              <a:buSzPts val="2400"/>
              <a:buNone/>
            </a:pPr>
            <a:endParaRPr sz="1200" b="0">
              <a:latin typeface="Arial"/>
              <a:ea typeface="Arial"/>
              <a:cs typeface="Arial"/>
              <a:sym typeface="Arial"/>
            </a:endParaRPr>
          </a:p>
          <a:p>
            <a:pPr marL="342900" lvl="0" indent="-342900" algn="l" rtl="0">
              <a:lnSpc>
                <a:spcPct val="100000"/>
              </a:lnSpc>
              <a:spcBef>
                <a:spcPts val="1200"/>
              </a:spcBef>
              <a:spcAft>
                <a:spcPts val="0"/>
              </a:spcAft>
              <a:buSzPts val="2400"/>
              <a:buFont typeface="Arial"/>
              <a:buChar char="&gt;"/>
            </a:pPr>
            <a:r>
              <a:rPr lang="en" b="0">
                <a:latin typeface="Arial"/>
                <a:ea typeface="Arial"/>
                <a:cs typeface="Arial"/>
                <a:sym typeface="Arial"/>
              </a:rPr>
              <a:t>Future years of funding (years 2 – 5), would be processed as Supplement Funding Actions</a:t>
            </a:r>
            <a:endParaRPr b="0">
              <a:latin typeface="Arial"/>
              <a:ea typeface="Arial"/>
              <a:cs typeface="Arial"/>
              <a:sym typeface="Arial"/>
            </a:endParaRPr>
          </a:p>
        </p:txBody>
      </p:sp>
      <p:sp>
        <p:nvSpPr>
          <p:cNvPr id="612" name="Google Shape;612;p110"/>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11"/>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SNAP Setup - Current State (Continued)</a:t>
            </a:r>
            <a:endParaRPr b="1">
              <a:latin typeface="Arial"/>
              <a:ea typeface="Arial"/>
              <a:cs typeface="Arial"/>
              <a:sym typeface="Arial"/>
            </a:endParaRPr>
          </a:p>
        </p:txBody>
      </p:sp>
      <p:sp>
        <p:nvSpPr>
          <p:cNvPr id="618" name="Google Shape;618;p111"/>
          <p:cNvSpPr txBox="1">
            <a:spLocks noGrp="1"/>
          </p:cNvSpPr>
          <p:nvPr>
            <p:ph type="body" idx="2"/>
          </p:nvPr>
        </p:nvSpPr>
        <p:spPr>
          <a:xfrm>
            <a:off x="758830" y="1824675"/>
            <a:ext cx="8196300" cy="4015500"/>
          </a:xfrm>
          <a:prstGeom prst="rect">
            <a:avLst/>
          </a:prstGeom>
          <a:noFill/>
          <a:ln>
            <a:noFill/>
          </a:ln>
          <a:effectLst>
            <a:outerShdw algn="bl" rotWithShape="0">
              <a:srgbClr val="000000">
                <a:alpha val="0"/>
              </a:srgbClr>
            </a:outerShdw>
          </a:effectLst>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 sz="1800">
                <a:latin typeface="Arial"/>
                <a:ea typeface="Arial"/>
                <a:cs typeface="Arial"/>
                <a:sym typeface="Arial"/>
              </a:rPr>
              <a:t>GCA Sets Up Budget with </a:t>
            </a:r>
            <a:r>
              <a:rPr lang="en" sz="1800" u="sng">
                <a:latin typeface="Arial"/>
                <a:ea typeface="Arial"/>
                <a:cs typeface="Arial"/>
                <a:sym typeface="Arial"/>
              </a:rPr>
              <a:t>Current Period of 1/1/2023 to 12/31/2027</a:t>
            </a:r>
            <a:endParaRPr sz="1800" u="sng">
              <a:latin typeface="Arial"/>
              <a:ea typeface="Arial"/>
              <a:cs typeface="Arial"/>
              <a:sym typeface="Arial"/>
            </a:endParaRPr>
          </a:p>
          <a:p>
            <a:pPr marL="0" lvl="0" indent="0" algn="l" rtl="0">
              <a:lnSpc>
                <a:spcPct val="100000"/>
              </a:lnSpc>
              <a:spcBef>
                <a:spcPts val="1200"/>
              </a:spcBef>
              <a:spcAft>
                <a:spcPts val="0"/>
              </a:spcAft>
              <a:buSzPts val="2400"/>
              <a:buNone/>
            </a:pPr>
            <a:endParaRPr>
              <a:latin typeface="Arial"/>
              <a:ea typeface="Arial"/>
              <a:cs typeface="Arial"/>
              <a:sym typeface="Arial"/>
            </a:endParaRPr>
          </a:p>
        </p:txBody>
      </p:sp>
      <p:sp>
        <p:nvSpPr>
          <p:cNvPr id="619" name="Google Shape;619;p111"/>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pic>
        <p:nvPicPr>
          <p:cNvPr id="620" name="Google Shape;620;p111"/>
          <p:cNvPicPr preferRelativeResize="0"/>
          <p:nvPr/>
        </p:nvPicPr>
        <p:blipFill rotWithShape="1">
          <a:blip r:embed="rId3">
            <a:alphaModFix/>
          </a:blip>
          <a:srcRect/>
          <a:stretch/>
        </p:blipFill>
        <p:spPr>
          <a:xfrm>
            <a:off x="723825" y="2502687"/>
            <a:ext cx="6187699" cy="3025925"/>
          </a:xfrm>
          <a:prstGeom prst="rect">
            <a:avLst/>
          </a:prstGeom>
          <a:noFill/>
          <a:ln>
            <a:noFill/>
          </a:ln>
        </p:spPr>
      </p:pic>
      <p:sp>
        <p:nvSpPr>
          <p:cNvPr id="621" name="Google Shape;621;p111"/>
          <p:cNvSpPr/>
          <p:nvPr/>
        </p:nvSpPr>
        <p:spPr>
          <a:xfrm>
            <a:off x="6911525" y="4703425"/>
            <a:ext cx="1460700" cy="542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dist="76200" dir="2580000" algn="bl" rotWithShape="0">
              <a:schemeClr val="dk1">
                <a:alpha val="498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112"/>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SNAP Award Setup - Future State </a:t>
            </a:r>
            <a:endParaRPr b="1">
              <a:latin typeface="Arial"/>
              <a:ea typeface="Arial"/>
              <a:cs typeface="Arial"/>
              <a:sym typeface="Arial"/>
            </a:endParaRPr>
          </a:p>
        </p:txBody>
      </p:sp>
      <p:sp>
        <p:nvSpPr>
          <p:cNvPr id="627" name="Google Shape;627;p112"/>
          <p:cNvSpPr txBox="1">
            <a:spLocks noGrp="1"/>
          </p:cNvSpPr>
          <p:nvPr>
            <p:ph type="body" idx="2"/>
          </p:nvPr>
        </p:nvSpPr>
        <p:spPr>
          <a:xfrm>
            <a:off x="624305" y="1727975"/>
            <a:ext cx="8196300" cy="40155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Arial"/>
              <a:buChar char="&gt;"/>
            </a:pPr>
            <a:r>
              <a:rPr lang="en" b="0">
                <a:latin typeface="Arial"/>
                <a:ea typeface="Arial"/>
                <a:cs typeface="Arial"/>
                <a:sym typeface="Arial"/>
              </a:rPr>
              <a:t>Upon receipt of year 1 (or 1st year of the competitive segment) of funding, GCA will process the Award Setup Request (ASR) and setup an Award Line for the period being funded, aka the Budget Period.</a:t>
            </a:r>
            <a:endParaRPr b="0">
              <a:latin typeface="Arial"/>
              <a:ea typeface="Arial"/>
              <a:cs typeface="Arial"/>
              <a:sym typeface="Arial"/>
            </a:endParaRPr>
          </a:p>
          <a:p>
            <a:pPr marL="0" lvl="0" indent="0" algn="l" rtl="0">
              <a:lnSpc>
                <a:spcPct val="100000"/>
              </a:lnSpc>
              <a:spcBef>
                <a:spcPts val="0"/>
              </a:spcBef>
              <a:spcAft>
                <a:spcPts val="0"/>
              </a:spcAft>
              <a:buSzPts val="2400"/>
              <a:buNone/>
            </a:pPr>
            <a:endParaRPr sz="1200" b="0">
              <a:latin typeface="Arial"/>
              <a:ea typeface="Arial"/>
              <a:cs typeface="Arial"/>
              <a:sym typeface="Arial"/>
            </a:endParaRPr>
          </a:p>
          <a:p>
            <a:pPr marL="34290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Future Periods of funding received (years 2 – 5) would be processed as Supplement &amp; Extension Modifications (MODs).</a:t>
            </a:r>
            <a:endParaRPr sz="1100" b="0">
              <a:solidFill>
                <a:srgbClr val="000000"/>
              </a:solidFill>
              <a:latin typeface="Arial"/>
              <a:ea typeface="Arial"/>
              <a:cs typeface="Arial"/>
              <a:sym typeface="Arial"/>
            </a:endParaRPr>
          </a:p>
          <a:p>
            <a:pPr marL="342900" lvl="0" indent="0" algn="l" rtl="0">
              <a:lnSpc>
                <a:spcPct val="100000"/>
              </a:lnSpc>
              <a:spcBef>
                <a:spcPts val="1200"/>
              </a:spcBef>
              <a:spcAft>
                <a:spcPts val="0"/>
              </a:spcAft>
              <a:buSzPts val="2400"/>
              <a:buNone/>
            </a:pPr>
            <a:endParaRPr b="0">
              <a:latin typeface="Arial"/>
              <a:ea typeface="Arial"/>
              <a:cs typeface="Arial"/>
              <a:sym typeface="Arial"/>
            </a:endParaRPr>
          </a:p>
        </p:txBody>
      </p:sp>
      <p:sp>
        <p:nvSpPr>
          <p:cNvPr id="628" name="Google Shape;628;p112"/>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13"/>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SNAP Setup - Future State (Continued)</a:t>
            </a:r>
            <a:endParaRPr b="1">
              <a:latin typeface="Arial"/>
              <a:ea typeface="Arial"/>
              <a:cs typeface="Arial"/>
              <a:sym typeface="Arial"/>
            </a:endParaRPr>
          </a:p>
        </p:txBody>
      </p:sp>
      <p:sp>
        <p:nvSpPr>
          <p:cNvPr id="634" name="Google Shape;634;p113"/>
          <p:cNvSpPr txBox="1">
            <a:spLocks noGrp="1"/>
          </p:cNvSpPr>
          <p:nvPr>
            <p:ph type="body" idx="2"/>
          </p:nvPr>
        </p:nvSpPr>
        <p:spPr>
          <a:xfrm>
            <a:off x="758830" y="1824675"/>
            <a:ext cx="8196300" cy="4015500"/>
          </a:xfrm>
          <a:prstGeom prst="rect">
            <a:avLst/>
          </a:prstGeom>
          <a:noFill/>
          <a:ln>
            <a:noFill/>
          </a:ln>
          <a:effectLst>
            <a:outerShdw algn="bl" rotWithShape="0">
              <a:srgbClr val="000000">
                <a:alpha val="0"/>
              </a:srgbClr>
            </a:outerShdw>
          </a:effectLst>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2400"/>
              <a:buNone/>
            </a:pPr>
            <a:r>
              <a:rPr lang="en" sz="1700">
                <a:latin typeface="Arial"/>
                <a:ea typeface="Arial"/>
                <a:cs typeface="Arial"/>
                <a:sym typeface="Arial"/>
              </a:rPr>
              <a:t>GCA Will Set Up Award Line with </a:t>
            </a:r>
            <a:r>
              <a:rPr lang="en" sz="1700" u="sng">
                <a:latin typeface="Arial"/>
                <a:ea typeface="Arial"/>
                <a:cs typeface="Arial"/>
                <a:sym typeface="Arial"/>
              </a:rPr>
              <a:t>dates of 1/1/2023 to 12/31/2023</a:t>
            </a:r>
            <a:endParaRPr sz="1700" u="sng">
              <a:latin typeface="Arial"/>
              <a:ea typeface="Arial"/>
              <a:cs typeface="Arial"/>
              <a:sym typeface="Arial"/>
            </a:endParaRPr>
          </a:p>
          <a:p>
            <a:pPr marL="0" lvl="0" indent="0" algn="l" rtl="0">
              <a:lnSpc>
                <a:spcPct val="100000"/>
              </a:lnSpc>
              <a:spcBef>
                <a:spcPts val="1200"/>
              </a:spcBef>
              <a:spcAft>
                <a:spcPts val="0"/>
              </a:spcAft>
              <a:buSzPts val="2400"/>
              <a:buNone/>
            </a:pPr>
            <a:endParaRPr>
              <a:latin typeface="Arial"/>
              <a:ea typeface="Arial"/>
              <a:cs typeface="Arial"/>
              <a:sym typeface="Arial"/>
            </a:endParaRPr>
          </a:p>
        </p:txBody>
      </p:sp>
      <p:sp>
        <p:nvSpPr>
          <p:cNvPr id="635" name="Google Shape;635;p113"/>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pic>
        <p:nvPicPr>
          <p:cNvPr id="636" name="Google Shape;636;p113"/>
          <p:cNvPicPr preferRelativeResize="0"/>
          <p:nvPr/>
        </p:nvPicPr>
        <p:blipFill rotWithShape="1">
          <a:blip r:embed="rId3">
            <a:alphaModFix/>
          </a:blip>
          <a:srcRect/>
          <a:stretch/>
        </p:blipFill>
        <p:spPr>
          <a:xfrm>
            <a:off x="723825" y="2502687"/>
            <a:ext cx="6187699" cy="3025925"/>
          </a:xfrm>
          <a:prstGeom prst="rect">
            <a:avLst/>
          </a:prstGeom>
          <a:noFill/>
          <a:ln>
            <a:noFill/>
          </a:ln>
        </p:spPr>
      </p:pic>
      <p:sp>
        <p:nvSpPr>
          <p:cNvPr id="637" name="Google Shape;637;p113"/>
          <p:cNvSpPr/>
          <p:nvPr/>
        </p:nvSpPr>
        <p:spPr>
          <a:xfrm>
            <a:off x="6911525" y="2674025"/>
            <a:ext cx="1460700" cy="542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dist="76200" dir="2580000" algn="bl" rotWithShape="0">
              <a:schemeClr val="dk1">
                <a:alpha val="498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14"/>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Impact on Award Management</a:t>
            </a:r>
            <a:endParaRPr b="1">
              <a:latin typeface="Arial"/>
              <a:ea typeface="Arial"/>
              <a:cs typeface="Arial"/>
              <a:sym typeface="Arial"/>
            </a:endParaRPr>
          </a:p>
        </p:txBody>
      </p:sp>
      <p:sp>
        <p:nvSpPr>
          <p:cNvPr id="643" name="Google Shape;643;p114"/>
          <p:cNvSpPr txBox="1">
            <a:spLocks noGrp="1"/>
          </p:cNvSpPr>
          <p:nvPr>
            <p:ph type="body" idx="2"/>
          </p:nvPr>
        </p:nvSpPr>
        <p:spPr>
          <a:xfrm>
            <a:off x="624305" y="172797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Departments would need to wait for non-competing continuation years of funding to supplement and extend existing award line(s).</a:t>
            </a:r>
            <a:endParaRPr b="0">
              <a:latin typeface="Arial"/>
              <a:ea typeface="Arial"/>
              <a:cs typeface="Arial"/>
              <a:sym typeface="Arial"/>
            </a:endParaRPr>
          </a:p>
          <a:p>
            <a:pPr marL="342900" marR="0" lvl="0" indent="0" algn="l" rtl="0">
              <a:lnSpc>
                <a:spcPct val="115000"/>
              </a:lnSpc>
              <a:spcBef>
                <a:spcPts val="1200"/>
              </a:spcBef>
              <a:spcAft>
                <a:spcPts val="0"/>
              </a:spcAft>
              <a:buSzPts val="2400"/>
              <a:buNone/>
            </a:pPr>
            <a:endParaRPr sz="1200" b="0">
              <a:latin typeface="Arial"/>
              <a:ea typeface="Arial"/>
              <a:cs typeface="Arial"/>
              <a:sym typeface="Arial"/>
            </a:endParaRPr>
          </a:p>
          <a:p>
            <a:pPr marL="342900" marR="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If there are delays in funding for non-competing years, a department may need to request a Temporary Budget Extension MOD to extend the award line and ensure award expenditures can continue to post. </a:t>
            </a:r>
            <a:endParaRPr b="0">
              <a:latin typeface="Arial"/>
              <a:ea typeface="Arial"/>
              <a:cs typeface="Arial"/>
              <a:sym typeface="Arial"/>
            </a:endParaRPr>
          </a:p>
          <a:p>
            <a:pPr marL="0" lvl="0" indent="0" algn="l" rtl="0">
              <a:lnSpc>
                <a:spcPct val="115000"/>
              </a:lnSpc>
              <a:spcBef>
                <a:spcPts val="1200"/>
              </a:spcBef>
              <a:spcAft>
                <a:spcPts val="0"/>
              </a:spcAft>
              <a:buSzPts val="2400"/>
              <a:buNone/>
            </a:pPr>
            <a:endParaRPr b="0">
              <a:latin typeface="Arial"/>
              <a:ea typeface="Arial"/>
              <a:cs typeface="Arial"/>
              <a:sym typeface="Arial"/>
            </a:endParaRPr>
          </a:p>
          <a:p>
            <a:pPr marL="342900" lvl="0" indent="0" algn="l" rtl="0">
              <a:lnSpc>
                <a:spcPct val="100000"/>
              </a:lnSpc>
              <a:spcBef>
                <a:spcPts val="1200"/>
              </a:spcBef>
              <a:spcAft>
                <a:spcPts val="0"/>
              </a:spcAft>
              <a:buSzPts val="2400"/>
              <a:buNone/>
            </a:pPr>
            <a:endParaRPr b="0">
              <a:latin typeface="Arial"/>
              <a:ea typeface="Arial"/>
              <a:cs typeface="Arial"/>
              <a:sym typeface="Arial"/>
            </a:endParaRPr>
          </a:p>
        </p:txBody>
      </p:sp>
      <p:sp>
        <p:nvSpPr>
          <p:cNvPr id="644" name="Google Shape;644;p114"/>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15"/>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Similar Impact to Other Awards</a:t>
            </a:r>
            <a:endParaRPr b="1">
              <a:latin typeface="Arial"/>
              <a:ea typeface="Arial"/>
              <a:cs typeface="Arial"/>
              <a:sym typeface="Arial"/>
            </a:endParaRPr>
          </a:p>
        </p:txBody>
      </p:sp>
      <p:sp>
        <p:nvSpPr>
          <p:cNvPr id="650" name="Google Shape;650;p115"/>
          <p:cNvSpPr txBox="1">
            <a:spLocks noGrp="1"/>
          </p:cNvSpPr>
          <p:nvPr>
            <p:ph type="body" idx="2"/>
          </p:nvPr>
        </p:nvSpPr>
        <p:spPr>
          <a:xfrm>
            <a:off x="624305" y="1727975"/>
            <a:ext cx="8196300" cy="4015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1200"/>
              </a:spcBef>
              <a:spcAft>
                <a:spcPts val="0"/>
              </a:spcAft>
              <a:buSzPts val="2400"/>
              <a:buFont typeface="Arial"/>
              <a:buChar char="&gt;"/>
            </a:pPr>
            <a:r>
              <a:rPr lang="en" b="0">
                <a:latin typeface="Arial"/>
                <a:ea typeface="Arial"/>
                <a:cs typeface="Arial"/>
                <a:sym typeface="Arial"/>
              </a:rPr>
              <a:t>This setup change will also impact awards setup similar to NIH SNAP, including but not limited to awards from: </a:t>
            </a:r>
            <a:endParaRPr b="0">
              <a:latin typeface="Arial"/>
              <a:ea typeface="Arial"/>
              <a:cs typeface="Arial"/>
              <a:sym typeface="Arial"/>
            </a:endParaRPr>
          </a:p>
          <a:p>
            <a:pPr marL="742950" marR="0" lvl="1" indent="-311150" algn="l" rtl="0">
              <a:lnSpc>
                <a:spcPct val="115000"/>
              </a:lnSpc>
              <a:spcBef>
                <a:spcPts val="0"/>
              </a:spcBef>
              <a:spcAft>
                <a:spcPts val="0"/>
              </a:spcAft>
              <a:buSzPts val="2400"/>
              <a:buFont typeface="Arial"/>
              <a:buChar char="–"/>
            </a:pPr>
            <a:r>
              <a:rPr lang="en" sz="2400" b="0">
                <a:latin typeface="Arial"/>
                <a:ea typeface="Arial"/>
                <a:cs typeface="Arial"/>
                <a:sym typeface="Arial"/>
              </a:rPr>
              <a:t>National Science Foundation</a:t>
            </a:r>
            <a:endParaRPr sz="2400" b="0">
              <a:latin typeface="Arial"/>
              <a:ea typeface="Arial"/>
              <a:cs typeface="Arial"/>
              <a:sym typeface="Arial"/>
            </a:endParaRPr>
          </a:p>
          <a:p>
            <a:pPr marL="742950" marR="0" lvl="1" indent="-311150" algn="l" rtl="0">
              <a:lnSpc>
                <a:spcPct val="115000"/>
              </a:lnSpc>
              <a:spcBef>
                <a:spcPts val="0"/>
              </a:spcBef>
              <a:spcAft>
                <a:spcPts val="0"/>
              </a:spcAft>
              <a:buSzPts val="2400"/>
              <a:buFont typeface="Arial"/>
              <a:buChar char="–"/>
            </a:pPr>
            <a:r>
              <a:rPr lang="en" sz="2400" b="0">
                <a:latin typeface="Arial"/>
                <a:ea typeface="Arial"/>
                <a:cs typeface="Arial"/>
                <a:sym typeface="Arial"/>
              </a:rPr>
              <a:t>U.S. Department of Energy</a:t>
            </a:r>
            <a:endParaRPr sz="2400" b="0">
              <a:latin typeface="Arial"/>
              <a:ea typeface="Arial"/>
              <a:cs typeface="Arial"/>
              <a:sym typeface="Arial"/>
            </a:endParaRPr>
          </a:p>
          <a:p>
            <a:pPr marL="742950" marR="0" lvl="1" indent="-285750" algn="l" rtl="0">
              <a:lnSpc>
                <a:spcPct val="115000"/>
              </a:lnSpc>
              <a:spcBef>
                <a:spcPts val="0"/>
              </a:spcBef>
              <a:spcAft>
                <a:spcPts val="0"/>
              </a:spcAft>
              <a:buSzPts val="2000"/>
              <a:buFont typeface="Arial"/>
              <a:buChar char="–"/>
            </a:pPr>
            <a:r>
              <a:rPr lang="en" sz="2400" b="0">
                <a:latin typeface="Arial"/>
                <a:ea typeface="Arial"/>
                <a:cs typeface="Arial"/>
                <a:sym typeface="Arial"/>
              </a:rPr>
              <a:t>U.S. Department of Education</a:t>
            </a:r>
            <a:endParaRPr sz="2400" b="0">
              <a:latin typeface="Arial"/>
              <a:ea typeface="Arial"/>
              <a:cs typeface="Arial"/>
              <a:sym typeface="Arial"/>
            </a:endParaRPr>
          </a:p>
          <a:p>
            <a:pPr marL="742950" marR="0" lvl="1" indent="-285750" algn="l" rtl="0">
              <a:lnSpc>
                <a:spcPct val="115000"/>
              </a:lnSpc>
              <a:spcBef>
                <a:spcPts val="0"/>
              </a:spcBef>
              <a:spcAft>
                <a:spcPts val="0"/>
              </a:spcAft>
              <a:buSzPts val="2000"/>
              <a:buFont typeface="Arial"/>
              <a:buChar char="–"/>
            </a:pPr>
            <a:r>
              <a:rPr lang="en" sz="2400" b="0">
                <a:latin typeface="Arial"/>
                <a:ea typeface="Arial"/>
                <a:cs typeface="Arial"/>
                <a:sym typeface="Arial"/>
              </a:rPr>
              <a:t>U.S. Geological Survey</a:t>
            </a:r>
            <a:endParaRPr sz="2400" b="0">
              <a:latin typeface="Arial"/>
              <a:ea typeface="Arial"/>
              <a:cs typeface="Arial"/>
              <a:sym typeface="Arial"/>
            </a:endParaRPr>
          </a:p>
          <a:p>
            <a:pPr marL="742950" lvl="1" indent="-285750" algn="l" rtl="0">
              <a:lnSpc>
                <a:spcPct val="100000"/>
              </a:lnSpc>
              <a:spcBef>
                <a:spcPts val="0"/>
              </a:spcBef>
              <a:spcAft>
                <a:spcPts val="0"/>
              </a:spcAft>
              <a:buSzPts val="2000"/>
              <a:buChar char="–"/>
            </a:pPr>
            <a:r>
              <a:rPr lang="en" sz="2400" b="0">
                <a:latin typeface="Arial"/>
                <a:ea typeface="Arial"/>
                <a:cs typeface="Arial"/>
                <a:sym typeface="Arial"/>
              </a:rPr>
              <a:t>National Oceanic &amp; Atmospheric Administration</a:t>
            </a:r>
            <a:endParaRPr b="0">
              <a:latin typeface="Arial"/>
              <a:ea typeface="Arial"/>
              <a:cs typeface="Arial"/>
              <a:sym typeface="Arial"/>
            </a:endParaRPr>
          </a:p>
          <a:p>
            <a:pPr marL="0" marR="0" lvl="0" indent="0" algn="l" rtl="0">
              <a:lnSpc>
                <a:spcPct val="115000"/>
              </a:lnSpc>
              <a:spcBef>
                <a:spcPts val="1200"/>
              </a:spcBef>
              <a:spcAft>
                <a:spcPts val="0"/>
              </a:spcAft>
              <a:buSzPts val="2400"/>
              <a:buNone/>
            </a:pPr>
            <a:endParaRPr b="0">
              <a:latin typeface="Arial"/>
              <a:ea typeface="Arial"/>
              <a:cs typeface="Arial"/>
              <a:sym typeface="Arial"/>
            </a:endParaRPr>
          </a:p>
          <a:p>
            <a:pPr marL="0" lvl="0" indent="0" algn="l" rtl="0">
              <a:lnSpc>
                <a:spcPct val="115000"/>
              </a:lnSpc>
              <a:spcBef>
                <a:spcPts val="1200"/>
              </a:spcBef>
              <a:spcAft>
                <a:spcPts val="0"/>
              </a:spcAft>
              <a:buSzPts val="2400"/>
              <a:buNone/>
            </a:pPr>
            <a:endParaRPr b="0">
              <a:latin typeface="Arial"/>
              <a:ea typeface="Arial"/>
              <a:cs typeface="Arial"/>
              <a:sym typeface="Arial"/>
            </a:endParaRPr>
          </a:p>
          <a:p>
            <a:pPr marL="342900" lvl="0" indent="0" algn="l" rtl="0">
              <a:lnSpc>
                <a:spcPct val="100000"/>
              </a:lnSpc>
              <a:spcBef>
                <a:spcPts val="1200"/>
              </a:spcBef>
              <a:spcAft>
                <a:spcPts val="0"/>
              </a:spcAft>
              <a:buSzPts val="2400"/>
              <a:buNone/>
            </a:pPr>
            <a:endParaRPr b="0">
              <a:latin typeface="Arial"/>
              <a:ea typeface="Arial"/>
              <a:cs typeface="Arial"/>
              <a:sym typeface="Arial"/>
            </a:endParaRPr>
          </a:p>
        </p:txBody>
      </p:sp>
      <p:sp>
        <p:nvSpPr>
          <p:cNvPr id="651" name="Google Shape;651;p115"/>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16"/>
          <p:cNvSpPr txBox="1">
            <a:spLocks noGrp="1"/>
          </p:cNvSpPr>
          <p:nvPr>
            <p:ph type="body" idx="1"/>
          </p:nvPr>
        </p:nvSpPr>
        <p:spPr>
          <a:xfrm>
            <a:off x="671757" y="371510"/>
            <a:ext cx="8184600" cy="992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B2E83"/>
              </a:buClr>
              <a:buSzPts val="3000"/>
              <a:buNone/>
            </a:pPr>
            <a:r>
              <a:rPr lang="en" b="1">
                <a:latin typeface="Arial"/>
                <a:ea typeface="Arial"/>
                <a:cs typeface="Arial"/>
                <a:sym typeface="Arial"/>
              </a:rPr>
              <a:t>Questions? </a:t>
            </a:r>
            <a:endParaRPr b="1">
              <a:latin typeface="Arial"/>
              <a:ea typeface="Arial"/>
              <a:cs typeface="Arial"/>
              <a:sym typeface="Arial"/>
            </a:endParaRPr>
          </a:p>
        </p:txBody>
      </p:sp>
      <p:sp>
        <p:nvSpPr>
          <p:cNvPr id="657" name="Google Shape;657;p116"/>
          <p:cNvSpPr txBox="1">
            <a:spLocks noGrp="1"/>
          </p:cNvSpPr>
          <p:nvPr>
            <p:ph type="body" idx="2"/>
          </p:nvPr>
        </p:nvSpPr>
        <p:spPr>
          <a:xfrm>
            <a:off x="624300" y="2078400"/>
            <a:ext cx="8196300" cy="3665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1200"/>
              </a:spcBef>
              <a:spcAft>
                <a:spcPts val="0"/>
              </a:spcAft>
              <a:buSzPts val="2400"/>
              <a:buNone/>
            </a:pPr>
            <a:r>
              <a:rPr lang="en" b="0">
                <a:latin typeface="Arial"/>
                <a:ea typeface="Arial"/>
                <a:cs typeface="Arial"/>
                <a:sym typeface="Arial"/>
              </a:rPr>
              <a:t>If you have additional questions, please feel free to reach out to me via email at </a:t>
            </a:r>
            <a:r>
              <a:rPr lang="en" b="0" u="sng">
                <a:solidFill>
                  <a:schemeClr val="hlink"/>
                </a:solidFill>
                <a:latin typeface="Arial"/>
                <a:ea typeface="Arial"/>
                <a:cs typeface="Arial"/>
                <a:sym typeface="Arial"/>
                <a:hlinkClick r:id="rId3"/>
              </a:rPr>
              <a:t>vinceg@uw.edu</a:t>
            </a:r>
            <a:endParaRPr b="0">
              <a:latin typeface="Arial"/>
              <a:ea typeface="Arial"/>
              <a:cs typeface="Arial"/>
              <a:sym typeface="Arial"/>
            </a:endParaRPr>
          </a:p>
          <a:p>
            <a:pPr marL="342900" marR="0" lvl="0" indent="0" algn="l" rtl="0">
              <a:lnSpc>
                <a:spcPct val="115000"/>
              </a:lnSpc>
              <a:spcBef>
                <a:spcPts val="1200"/>
              </a:spcBef>
              <a:spcAft>
                <a:spcPts val="0"/>
              </a:spcAft>
              <a:buSzPts val="2400"/>
              <a:buNone/>
            </a:pPr>
            <a:endParaRPr b="0">
              <a:latin typeface="Arial"/>
              <a:ea typeface="Arial"/>
              <a:cs typeface="Arial"/>
              <a:sym typeface="Arial"/>
            </a:endParaRPr>
          </a:p>
          <a:p>
            <a:pPr marL="342900" marR="0" lvl="0" indent="0" algn="l" rtl="0">
              <a:lnSpc>
                <a:spcPct val="115000"/>
              </a:lnSpc>
              <a:spcBef>
                <a:spcPts val="1200"/>
              </a:spcBef>
              <a:spcAft>
                <a:spcPts val="0"/>
              </a:spcAft>
              <a:buSzPts val="2400"/>
              <a:buNone/>
            </a:pPr>
            <a:r>
              <a:rPr lang="en" b="0">
                <a:latin typeface="Arial"/>
                <a:ea typeface="Arial"/>
                <a:cs typeface="Arial"/>
                <a:sym typeface="Arial"/>
              </a:rPr>
              <a:t> </a:t>
            </a:r>
            <a:endParaRPr b="0">
              <a:latin typeface="Arial"/>
              <a:ea typeface="Arial"/>
              <a:cs typeface="Arial"/>
              <a:sym typeface="Arial"/>
            </a:endParaRPr>
          </a:p>
          <a:p>
            <a:pPr marL="0" marR="0" lvl="0" indent="0" algn="l" rtl="0">
              <a:lnSpc>
                <a:spcPct val="115000"/>
              </a:lnSpc>
              <a:spcBef>
                <a:spcPts val="1200"/>
              </a:spcBef>
              <a:spcAft>
                <a:spcPts val="0"/>
              </a:spcAft>
              <a:buSzPts val="2400"/>
              <a:buNone/>
            </a:pPr>
            <a:endParaRPr b="0">
              <a:latin typeface="Arial"/>
              <a:ea typeface="Arial"/>
              <a:cs typeface="Arial"/>
              <a:sym typeface="Arial"/>
            </a:endParaRPr>
          </a:p>
          <a:p>
            <a:pPr marL="0" lvl="0" indent="0" algn="l" rtl="0">
              <a:lnSpc>
                <a:spcPct val="115000"/>
              </a:lnSpc>
              <a:spcBef>
                <a:spcPts val="1200"/>
              </a:spcBef>
              <a:spcAft>
                <a:spcPts val="0"/>
              </a:spcAft>
              <a:buSzPts val="2400"/>
              <a:buNone/>
            </a:pPr>
            <a:endParaRPr b="0">
              <a:latin typeface="Arial"/>
              <a:ea typeface="Arial"/>
              <a:cs typeface="Arial"/>
              <a:sym typeface="Arial"/>
            </a:endParaRPr>
          </a:p>
          <a:p>
            <a:pPr marL="342900" lvl="0" indent="0" algn="l" rtl="0">
              <a:lnSpc>
                <a:spcPct val="100000"/>
              </a:lnSpc>
              <a:spcBef>
                <a:spcPts val="1200"/>
              </a:spcBef>
              <a:spcAft>
                <a:spcPts val="0"/>
              </a:spcAft>
              <a:buSzPts val="2400"/>
              <a:buNone/>
            </a:pPr>
            <a:endParaRPr b="0">
              <a:latin typeface="Arial"/>
              <a:ea typeface="Arial"/>
              <a:cs typeface="Arial"/>
              <a:sym typeface="Arial"/>
            </a:endParaRPr>
          </a:p>
        </p:txBody>
      </p:sp>
      <p:sp>
        <p:nvSpPr>
          <p:cNvPr id="658" name="Google Shape;658;p116"/>
          <p:cNvSpPr txBox="1"/>
          <p:nvPr/>
        </p:nvSpPr>
        <p:spPr>
          <a:xfrm>
            <a:off x="671758" y="6301355"/>
            <a:ext cx="7229400" cy="3309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4B2E83"/>
              </a:buClr>
              <a:buSzPts val="1200"/>
              <a:buFont typeface="Arial"/>
              <a:buNone/>
            </a:pPr>
            <a:r>
              <a:rPr lang="en" sz="1200" b="1" i="0" u="none" strike="noStrike" cap="none">
                <a:solidFill>
                  <a:srgbClr val="4B2E83"/>
                </a:solidFill>
                <a:latin typeface="Arial"/>
                <a:ea typeface="Arial"/>
                <a:cs typeface="Arial"/>
                <a:sym typeface="Arial"/>
              </a:rPr>
              <a:t>Special UWFT MRAM - Vince Gonzalez - Grant &amp; Contract Accounting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81"/>
          <p:cNvSpPr txBox="1">
            <a:spLocks noGrp="1"/>
          </p:cNvSpPr>
          <p:nvPr>
            <p:ph type="body" idx="1"/>
          </p:nvPr>
        </p:nvSpPr>
        <p:spPr>
          <a:xfrm>
            <a:off x="671756" y="1179824"/>
            <a:ext cx="6972300" cy="2641800"/>
          </a:xfrm>
          <a:prstGeom prst="rect">
            <a:avLst/>
          </a:prstGeom>
        </p:spPr>
        <p:txBody>
          <a:bodyPr spcFirstLastPara="1" wrap="square" lIns="91425" tIns="91425" rIns="91425" bIns="91425" anchor="b" anchorCtr="0">
            <a:normAutofit/>
          </a:bodyPr>
          <a:lstStyle/>
          <a:p>
            <a:pPr marL="0" lvl="0" indent="0" algn="l" rtl="0">
              <a:spcBef>
                <a:spcPts val="1000"/>
              </a:spcBef>
              <a:spcAft>
                <a:spcPts val="0"/>
              </a:spcAft>
              <a:buNone/>
            </a:pPr>
            <a:r>
              <a:rPr lang="en" b="1">
                <a:solidFill>
                  <a:schemeClr val="lt1"/>
                </a:solidFill>
                <a:latin typeface="Encode Sans"/>
                <a:ea typeface="Encode Sans"/>
                <a:cs typeface="Encode Sans"/>
                <a:sym typeface="Encode Sans"/>
              </a:rPr>
              <a:t>LEGACY REPORTS</a:t>
            </a:r>
            <a:endParaRPr b="1">
              <a:solidFill>
                <a:schemeClr val="lt1"/>
              </a:solidFill>
              <a:latin typeface="Encode Sans"/>
              <a:ea typeface="Encode Sans"/>
              <a:cs typeface="Encode Sans"/>
              <a:sym typeface="Encode Sans"/>
            </a:endParaRPr>
          </a:p>
        </p:txBody>
      </p:sp>
      <p:sp>
        <p:nvSpPr>
          <p:cNvPr id="404" name="Google Shape;404;p81"/>
          <p:cNvSpPr txBox="1"/>
          <p:nvPr/>
        </p:nvSpPr>
        <p:spPr>
          <a:xfrm>
            <a:off x="712975" y="4560775"/>
            <a:ext cx="3506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latin typeface="Encode Sans"/>
                <a:ea typeface="Encode Sans"/>
                <a:cs typeface="Encode Sans"/>
                <a:sym typeface="Encode Sans"/>
              </a:rPr>
              <a:t>Nicole Flagg</a:t>
            </a:r>
            <a:endParaRPr sz="1800">
              <a:solidFill>
                <a:schemeClr val="lt1"/>
              </a:solidFill>
              <a:latin typeface="Encode Sans"/>
              <a:ea typeface="Encode Sans"/>
              <a:cs typeface="Encode Sans"/>
              <a:sym typeface="Encode Sans"/>
            </a:endParaRPr>
          </a:p>
          <a:p>
            <a:pPr marL="0" lvl="0" indent="0" algn="l" rtl="0">
              <a:spcBef>
                <a:spcPts val="0"/>
              </a:spcBef>
              <a:spcAft>
                <a:spcPts val="0"/>
              </a:spcAft>
              <a:buNone/>
            </a:pPr>
            <a:r>
              <a:rPr lang="en" sz="1800">
                <a:solidFill>
                  <a:schemeClr val="lt1"/>
                </a:solidFill>
                <a:latin typeface="Encode Sans"/>
                <a:ea typeface="Encode Sans"/>
                <a:cs typeface="Encode Sans"/>
                <a:sym typeface="Encode Sans"/>
              </a:rPr>
              <a:t>UW Finance Transformation</a:t>
            </a:r>
            <a:endParaRPr sz="1800">
              <a:solidFill>
                <a:schemeClr val="lt1"/>
              </a:solidFill>
              <a:latin typeface="Encode Sans"/>
              <a:ea typeface="Encode Sans"/>
              <a:cs typeface="Encode Sans"/>
              <a:sym typeface="Encode Sans"/>
            </a:endParaRPr>
          </a:p>
          <a:p>
            <a:pPr marL="0" lvl="0" indent="0" algn="l" rtl="0">
              <a:spcBef>
                <a:spcPts val="0"/>
              </a:spcBef>
              <a:spcAft>
                <a:spcPts val="0"/>
              </a:spcAft>
              <a:buNone/>
            </a:pPr>
            <a:r>
              <a:rPr lang="en" sz="1800">
                <a:solidFill>
                  <a:schemeClr val="lt1"/>
                </a:solidFill>
                <a:latin typeface="Encode Sans"/>
                <a:ea typeface="Encode Sans"/>
                <a:cs typeface="Encode Sans"/>
                <a:sym typeface="Encode Sans"/>
              </a:rPr>
              <a:t>June 16, 2023 MRAM</a:t>
            </a:r>
            <a:endParaRPr sz="1800">
              <a:solidFill>
                <a:schemeClr val="lt1"/>
              </a:solidFill>
              <a:latin typeface="Encode Sans"/>
              <a:ea typeface="Encode Sans"/>
              <a:cs typeface="Encode Sans"/>
              <a:sym typeface="Encode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17"/>
          <p:cNvSpPr txBox="1">
            <a:spLocks noGrp="1"/>
          </p:cNvSpPr>
          <p:nvPr>
            <p:ph type="body" idx="1"/>
          </p:nvPr>
        </p:nvSpPr>
        <p:spPr>
          <a:xfrm>
            <a:off x="683187" y="1167124"/>
            <a:ext cx="7589400" cy="2641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5000"/>
              <a:buNone/>
            </a:pPr>
            <a:r>
              <a:rPr lang="en" sz="4200">
                <a:latin typeface="Encode Sans Black"/>
                <a:ea typeface="Encode Sans Black"/>
                <a:cs typeface="Encode Sans Black"/>
                <a:sym typeface="Encode Sans Black"/>
              </a:rPr>
              <a:t>HYPERCARE &amp;  THE CUSTOMER SUPPORT MODEL FOR WORKDAY FINANCE</a:t>
            </a:r>
            <a:r>
              <a:rPr lang="en" sz="4200"/>
              <a:t> </a:t>
            </a:r>
            <a:endParaRPr sz="4200"/>
          </a:p>
        </p:txBody>
      </p:sp>
      <p:sp>
        <p:nvSpPr>
          <p:cNvPr id="664" name="Google Shape;664;p117"/>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June 2023 MRAM</a:t>
            </a:r>
            <a:endParaRPr sz="1800" b="0" i="0" u="none" strike="noStrike" cap="none">
              <a:solidFill>
                <a:schemeClr val="dk1"/>
              </a:solidFill>
              <a:latin typeface="Arial"/>
              <a:ea typeface="Arial"/>
              <a:cs typeface="Arial"/>
              <a:sym typeface="Arial"/>
            </a:endParaRPr>
          </a:p>
          <a:p>
            <a:pPr marL="0" marR="0" lvl="0" indent="0" algn="l" rtl="0">
              <a:lnSpc>
                <a:spcPct val="150000"/>
              </a:lnSpc>
              <a:spcBef>
                <a:spcPts val="320"/>
              </a:spcBef>
              <a:spcAft>
                <a:spcPts val="0"/>
              </a:spcAft>
              <a:buNone/>
            </a:pPr>
            <a:r>
              <a:rPr lang="en" sz="1600" b="0" i="0" u="none" strike="noStrike" cap="none">
                <a:solidFill>
                  <a:srgbClr val="33006F"/>
                </a:solidFill>
                <a:latin typeface="Open Sans"/>
                <a:ea typeface="Open Sans"/>
                <a:cs typeface="Open Sans"/>
                <a:sym typeface="Open Sans"/>
              </a:rPr>
              <a:t>Sarah Thomas</a:t>
            </a:r>
            <a:endParaRPr sz="1600" b="0" i="0" u="none" strike="noStrike" cap="none">
              <a:solidFill>
                <a:srgbClr val="33006F"/>
              </a:solidFill>
              <a:latin typeface="Open Sans"/>
              <a:ea typeface="Open Sans"/>
              <a:cs typeface="Open Sans"/>
              <a:sym typeface="Open Sans"/>
            </a:endParaRPr>
          </a:p>
          <a:p>
            <a:pPr marL="0" marR="0" lvl="0" indent="0" algn="l" rtl="0">
              <a:lnSpc>
                <a:spcPct val="150000"/>
              </a:lnSpc>
              <a:spcBef>
                <a:spcPts val="320"/>
              </a:spcBef>
              <a:spcAft>
                <a:spcPts val="0"/>
              </a:spcAft>
              <a:buNone/>
            </a:pPr>
            <a:r>
              <a:rPr lang="en" sz="1600" b="0" i="0" u="none" strike="noStrike" cap="none">
                <a:solidFill>
                  <a:schemeClr val="dk1"/>
                </a:solidFill>
                <a:latin typeface="Open Sans"/>
                <a:ea typeface="Open Sans"/>
                <a:cs typeface="Open Sans"/>
                <a:sym typeface="Open Sans"/>
              </a:rPr>
              <a:t>UWFT Operating Model</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18"/>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WHAT IS HYPERCARE?</a:t>
            </a:r>
            <a:endParaRPr/>
          </a:p>
        </p:txBody>
      </p:sp>
      <p:sp>
        <p:nvSpPr>
          <p:cNvPr id="671" name="Google Shape;671;p118"/>
          <p:cNvSpPr txBox="1">
            <a:spLocks noGrp="1"/>
          </p:cNvSpPr>
          <p:nvPr>
            <p:ph type="body" idx="2"/>
          </p:nvPr>
        </p:nvSpPr>
        <p:spPr>
          <a:xfrm>
            <a:off x="593678" y="2152361"/>
            <a:ext cx="8196300" cy="31953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Clr>
                <a:srgbClr val="4B2E83"/>
              </a:buClr>
              <a:buSzPts val="2400"/>
              <a:buFont typeface="Merriweather Sans"/>
              <a:buChar char="&gt;"/>
            </a:pPr>
            <a:r>
              <a:rPr lang="en"/>
              <a:t>Dedicated support period immediately after go-live that includes:</a:t>
            </a:r>
            <a:endParaRPr/>
          </a:p>
          <a:p>
            <a:pPr marL="914400" lvl="1" indent="-203200" algn="l" rtl="0">
              <a:lnSpc>
                <a:spcPct val="100000"/>
              </a:lnSpc>
              <a:spcBef>
                <a:spcPts val="400"/>
              </a:spcBef>
              <a:spcAft>
                <a:spcPts val="0"/>
              </a:spcAft>
              <a:buSzPts val="2400"/>
              <a:buNone/>
            </a:pPr>
            <a:endParaRPr/>
          </a:p>
          <a:p>
            <a:pPr marL="914400" lvl="1" indent="-355600" algn="l" rtl="0">
              <a:lnSpc>
                <a:spcPct val="100000"/>
              </a:lnSpc>
              <a:spcBef>
                <a:spcPts val="400"/>
              </a:spcBef>
              <a:spcAft>
                <a:spcPts val="0"/>
              </a:spcAft>
              <a:buSzPts val="2400"/>
              <a:buChar char="–"/>
            </a:pPr>
            <a:r>
              <a:rPr lang="en"/>
              <a:t>Additional layers of support for our customer support teams</a:t>
            </a:r>
            <a:endParaRPr/>
          </a:p>
          <a:p>
            <a:pPr marL="914400" lvl="1" indent="-355600" algn="l" rtl="0">
              <a:lnSpc>
                <a:spcPct val="100000"/>
              </a:lnSpc>
              <a:spcBef>
                <a:spcPts val="400"/>
              </a:spcBef>
              <a:spcAft>
                <a:spcPts val="0"/>
              </a:spcAft>
              <a:buSzPts val="2400"/>
              <a:buChar char="–"/>
            </a:pPr>
            <a:r>
              <a:rPr lang="en"/>
              <a:t>Special escalation paths and teams to troubleshoot and resolve issues</a:t>
            </a:r>
            <a:endParaRPr/>
          </a:p>
          <a:p>
            <a:pPr marL="914400" lvl="1" indent="-355600" algn="l" rtl="0">
              <a:lnSpc>
                <a:spcPct val="100000"/>
              </a:lnSpc>
              <a:spcBef>
                <a:spcPts val="400"/>
              </a:spcBef>
              <a:spcAft>
                <a:spcPts val="0"/>
              </a:spcAft>
              <a:buSzPts val="2400"/>
              <a:buChar char="–"/>
            </a:pPr>
            <a:r>
              <a:rPr lang="en"/>
              <a:t>UWFT program team there to support stabilization and minimize business disruption</a:t>
            </a:r>
            <a:endParaRPr/>
          </a:p>
          <a:p>
            <a:pPr marL="914400" lvl="1" indent="-203200" algn="l" rtl="0">
              <a:lnSpc>
                <a:spcPct val="100000"/>
              </a:lnSpc>
              <a:spcBef>
                <a:spcPts val="400"/>
              </a:spcBef>
              <a:spcAft>
                <a:spcPts val="0"/>
              </a:spcAft>
              <a:buSzPts val="2400"/>
              <a:buNone/>
            </a:pPr>
            <a:endParaRPr/>
          </a:p>
          <a:p>
            <a:pPr marL="914400" lvl="1" indent="-203200" algn="l" rtl="0">
              <a:lnSpc>
                <a:spcPct val="100000"/>
              </a:lnSpc>
              <a:spcBef>
                <a:spcPts val="400"/>
              </a:spcBef>
              <a:spcAft>
                <a:spcPts val="0"/>
              </a:spcAft>
              <a:buSzPts val="2400"/>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19"/>
          <p:cNvSpPr txBox="1">
            <a:spLocks noGrp="1"/>
          </p:cNvSpPr>
          <p:nvPr>
            <p:ph type="body" idx="1"/>
          </p:nvPr>
        </p:nvSpPr>
        <p:spPr>
          <a:xfrm>
            <a:off x="468725" y="566339"/>
            <a:ext cx="8447100" cy="7623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sz="2800">
                <a:latin typeface="Encode Sans Black"/>
                <a:ea typeface="Encode Sans Black"/>
                <a:cs typeface="Encode Sans Black"/>
                <a:sym typeface="Encode Sans Black"/>
              </a:rPr>
              <a:t>WHAT IS THE CUSTOMER SUPPORT MODEL?</a:t>
            </a:r>
            <a:endParaRPr sz="2800"/>
          </a:p>
        </p:txBody>
      </p:sp>
      <p:sp>
        <p:nvSpPr>
          <p:cNvPr id="678" name="Google Shape;678;p119"/>
          <p:cNvSpPr txBox="1">
            <a:spLocks noGrp="1"/>
          </p:cNvSpPr>
          <p:nvPr>
            <p:ph type="body" idx="2"/>
          </p:nvPr>
        </p:nvSpPr>
        <p:spPr>
          <a:xfrm>
            <a:off x="473362" y="1911730"/>
            <a:ext cx="8185500" cy="41031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480"/>
              </a:spcBef>
              <a:spcAft>
                <a:spcPts val="0"/>
              </a:spcAft>
              <a:buClr>
                <a:srgbClr val="4B2E83"/>
              </a:buClr>
              <a:buSzPts val="2400"/>
              <a:buFont typeface="Merriweather Sans"/>
              <a:buChar char="&gt;"/>
            </a:pPr>
            <a:r>
              <a:rPr lang="en" sz="2000"/>
              <a:t>Customer support refers to the infrastructure and tools to support Workday Finance end users including where and how to get help.</a:t>
            </a:r>
            <a:br>
              <a:rPr lang="en" sz="2000"/>
            </a:br>
            <a:endParaRPr sz="2000"/>
          </a:p>
          <a:p>
            <a:pPr marL="457200" marR="0" lvl="0" indent="-381000" algn="l" rtl="0">
              <a:lnSpc>
                <a:spcPct val="100000"/>
              </a:lnSpc>
              <a:spcBef>
                <a:spcPts val="480"/>
              </a:spcBef>
              <a:spcAft>
                <a:spcPts val="0"/>
              </a:spcAft>
              <a:buClr>
                <a:srgbClr val="4B2E83"/>
              </a:buClr>
              <a:buSzPts val="2400"/>
              <a:buFont typeface="Merriweather Sans"/>
              <a:buChar char="&gt;"/>
            </a:pPr>
            <a:r>
              <a:rPr lang="en" sz="2000"/>
              <a:t>UW Connect Finance (UW-branded ServiceNow) will be the common tool for submitting help requests to central offices.</a:t>
            </a:r>
            <a:endParaRPr/>
          </a:p>
          <a:p>
            <a:pPr marL="457200" marR="0" lvl="0" indent="-228600" algn="l" rtl="0">
              <a:lnSpc>
                <a:spcPct val="100000"/>
              </a:lnSpc>
              <a:spcBef>
                <a:spcPts val="480"/>
              </a:spcBef>
              <a:spcAft>
                <a:spcPts val="0"/>
              </a:spcAft>
              <a:buClr>
                <a:srgbClr val="4B2E83"/>
              </a:buClr>
              <a:buSzPts val="2400"/>
              <a:buFont typeface="Merriweather Sans"/>
              <a:buNone/>
            </a:pPr>
            <a:endParaRPr sz="2000"/>
          </a:p>
          <a:p>
            <a:pPr marL="457200" marR="0" lvl="0" indent="-381000" algn="l" rtl="0">
              <a:lnSpc>
                <a:spcPct val="100000"/>
              </a:lnSpc>
              <a:spcBef>
                <a:spcPts val="480"/>
              </a:spcBef>
              <a:spcAft>
                <a:spcPts val="0"/>
              </a:spcAft>
              <a:buClr>
                <a:srgbClr val="4B2E83"/>
              </a:buClr>
              <a:buSzPts val="2400"/>
              <a:buFont typeface="Merriweather Sans"/>
              <a:buChar char="&gt;"/>
            </a:pPr>
            <a:r>
              <a:rPr lang="en" sz="2000"/>
              <a:t>Shared Environments are the first point of support for Workday Finance within each unit/department.</a:t>
            </a:r>
            <a:endParaRPr/>
          </a:p>
          <a:p>
            <a:pPr marL="457200" marR="0" lvl="0" indent="-228600" algn="l" rtl="0">
              <a:lnSpc>
                <a:spcPct val="100000"/>
              </a:lnSpc>
              <a:spcBef>
                <a:spcPts val="480"/>
              </a:spcBef>
              <a:spcAft>
                <a:spcPts val="0"/>
              </a:spcAft>
              <a:buClr>
                <a:srgbClr val="4B2E83"/>
              </a:buClr>
              <a:buSzPts val="2400"/>
              <a:buFont typeface="Merriweather Sans"/>
              <a:buNone/>
            </a:pPr>
            <a:endParaRPr sz="2000"/>
          </a:p>
          <a:p>
            <a:pPr marL="457200" marR="0" lvl="0" indent="-381000" algn="l" rtl="0">
              <a:lnSpc>
                <a:spcPct val="100000"/>
              </a:lnSpc>
              <a:spcBef>
                <a:spcPts val="480"/>
              </a:spcBef>
              <a:spcAft>
                <a:spcPts val="0"/>
              </a:spcAft>
              <a:buClr>
                <a:srgbClr val="4B2E83"/>
              </a:buClr>
              <a:buSzPts val="2400"/>
              <a:buFont typeface="Merriweather Sans"/>
              <a:buChar char="&gt;"/>
            </a:pPr>
            <a:r>
              <a:rPr lang="en" sz="2000"/>
              <a:t>We will be here to help!</a:t>
            </a:r>
            <a:endParaRPr/>
          </a:p>
          <a:p>
            <a:pPr marL="914400" lvl="1" indent="-203200" algn="l" rtl="0">
              <a:lnSpc>
                <a:spcPct val="100000"/>
              </a:lnSpc>
              <a:spcBef>
                <a:spcPts val="400"/>
              </a:spcBef>
              <a:spcAft>
                <a:spcPts val="0"/>
              </a:spcAft>
              <a:buSzPts val="2400"/>
              <a:buNone/>
            </a:pPr>
            <a:endParaRPr/>
          </a:p>
          <a:p>
            <a:pPr marL="914400" lvl="1" indent="-203200" algn="l" rtl="0">
              <a:lnSpc>
                <a:spcPct val="100000"/>
              </a:lnSpc>
              <a:spcBef>
                <a:spcPts val="400"/>
              </a:spcBef>
              <a:spcAft>
                <a:spcPts val="0"/>
              </a:spcAft>
              <a:buSzPts val="24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20"/>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WHERE TO GET HELP </a:t>
            </a:r>
            <a:endParaRPr/>
          </a:p>
        </p:txBody>
      </p:sp>
      <p:sp>
        <p:nvSpPr>
          <p:cNvPr id="685" name="Google Shape;685;p120"/>
          <p:cNvSpPr txBox="1">
            <a:spLocks noGrp="1"/>
          </p:cNvSpPr>
          <p:nvPr>
            <p:ph type="body" idx="2"/>
          </p:nvPr>
        </p:nvSpPr>
        <p:spPr>
          <a:xfrm>
            <a:off x="468631" y="1858033"/>
            <a:ext cx="8280300" cy="4092000"/>
          </a:xfrm>
          <a:prstGeom prst="rect">
            <a:avLst/>
          </a:prstGeom>
          <a:noFill/>
          <a:ln>
            <a:noFill/>
          </a:ln>
        </p:spPr>
        <p:txBody>
          <a:bodyPr spcFirstLastPara="1" wrap="square" lIns="91425" tIns="91425" rIns="91425" bIns="91425" anchor="t" anchorCtr="0">
            <a:noAutofit/>
          </a:bodyPr>
          <a:lstStyle/>
          <a:p>
            <a:pPr marL="457200" lvl="0" indent="-387350" algn="l" rtl="0">
              <a:lnSpc>
                <a:spcPct val="114999"/>
              </a:lnSpc>
              <a:spcBef>
                <a:spcPts val="0"/>
              </a:spcBef>
              <a:spcAft>
                <a:spcPts val="0"/>
              </a:spcAft>
              <a:buSzPts val="2500"/>
              <a:buChar char="&gt;"/>
            </a:pPr>
            <a:r>
              <a:rPr lang="en" sz="2000" b="1">
                <a:solidFill>
                  <a:schemeClr val="dk1"/>
                </a:solidFill>
              </a:rPr>
              <a:t>Workday Finance</a:t>
            </a:r>
            <a:r>
              <a:rPr lang="en" sz="2000">
                <a:solidFill>
                  <a:schemeClr val="dk1"/>
                </a:solidFill>
              </a:rPr>
              <a:t>: Reach out to your unit's Shared Environment via UW Connect or their defined methods </a:t>
            </a:r>
            <a:endParaRPr>
              <a:solidFill>
                <a:schemeClr val="dk1"/>
              </a:solidFill>
            </a:endParaRPr>
          </a:p>
          <a:p>
            <a:pPr marL="914400" lvl="1" indent="-355600" algn="l" rtl="0">
              <a:lnSpc>
                <a:spcPct val="114999"/>
              </a:lnSpc>
              <a:spcBef>
                <a:spcPts val="0"/>
              </a:spcBef>
              <a:spcAft>
                <a:spcPts val="0"/>
              </a:spcAft>
              <a:buSzPts val="2500"/>
              <a:buChar char="–"/>
            </a:pPr>
            <a:r>
              <a:rPr lang="en" sz="1800">
                <a:solidFill>
                  <a:schemeClr val="dk1"/>
                </a:solidFill>
              </a:rPr>
              <a:t>Security Role Questions: </a:t>
            </a:r>
            <a:r>
              <a:rPr lang="en" sz="1800" u="sng">
                <a:solidFill>
                  <a:schemeClr val="dk1"/>
                </a:solidFill>
                <a:hlinkClick r:id="rId3">
                  <a:extLst>
                    <a:ext uri="{A12FA001-AC4F-418D-AE19-62706E023703}">
                      <ahyp:hlinkClr xmlns:ahyp="http://schemas.microsoft.com/office/drawing/2018/hyperlinkcolor" val="tx"/>
                    </a:ext>
                  </a:extLst>
                </a:hlinkClick>
              </a:rPr>
              <a:t>Contact the Integrated Service Center (ISC)</a:t>
            </a:r>
            <a:endParaRPr/>
          </a:p>
          <a:p>
            <a:pPr marL="457200" lvl="0" indent="-228600" algn="l" rtl="0">
              <a:lnSpc>
                <a:spcPct val="114999"/>
              </a:lnSpc>
              <a:spcBef>
                <a:spcPts val="0"/>
              </a:spcBef>
              <a:spcAft>
                <a:spcPts val="0"/>
              </a:spcAft>
              <a:buSzPts val="2500"/>
              <a:buNone/>
            </a:pPr>
            <a:endParaRPr sz="2000" b="1">
              <a:solidFill>
                <a:schemeClr val="dk1"/>
              </a:solidFill>
            </a:endParaRPr>
          </a:p>
          <a:p>
            <a:pPr marL="457200" lvl="0" indent="-387350" algn="l" rtl="0">
              <a:lnSpc>
                <a:spcPct val="114999"/>
              </a:lnSpc>
              <a:spcBef>
                <a:spcPts val="0"/>
              </a:spcBef>
              <a:spcAft>
                <a:spcPts val="0"/>
              </a:spcAft>
              <a:buSzPts val="2500"/>
              <a:buChar char="&gt;"/>
            </a:pPr>
            <a:r>
              <a:rPr lang="en" sz="2000" b="1">
                <a:solidFill>
                  <a:schemeClr val="dk1"/>
                </a:solidFill>
              </a:rPr>
              <a:t>SAGE</a:t>
            </a:r>
            <a:r>
              <a:rPr lang="en" sz="2000">
                <a:solidFill>
                  <a:schemeClr val="dk1"/>
                </a:solidFill>
              </a:rPr>
              <a:t>: Contact </a:t>
            </a:r>
            <a:r>
              <a:rPr lang="en" sz="2000" u="sng">
                <a:solidFill>
                  <a:schemeClr val="dk1"/>
                </a:solidFill>
                <a:hlinkClick r:id="rId4">
                  <a:extLst>
                    <a:ext uri="{A12FA001-AC4F-418D-AE19-62706E023703}">
                      <ahyp:hlinkClr xmlns:ahyp="http://schemas.microsoft.com/office/drawing/2018/hyperlinkcolor" val="tx"/>
                    </a:ext>
                  </a:extLst>
                </a:hlinkClick>
              </a:rPr>
              <a:t>sagehelp@uw.edu</a:t>
            </a:r>
            <a:endParaRPr/>
          </a:p>
          <a:p>
            <a:pPr marL="457200" lvl="0" indent="-228600" algn="l" rtl="0">
              <a:lnSpc>
                <a:spcPct val="114999"/>
              </a:lnSpc>
              <a:spcBef>
                <a:spcPts val="0"/>
              </a:spcBef>
              <a:spcAft>
                <a:spcPts val="0"/>
              </a:spcAft>
              <a:buSzPts val="2500"/>
              <a:buNone/>
            </a:pPr>
            <a:endParaRPr sz="2000" b="1">
              <a:solidFill>
                <a:schemeClr val="dk1"/>
              </a:solidFill>
            </a:endParaRPr>
          </a:p>
          <a:p>
            <a:pPr marL="457200" lvl="0" indent="-387350" algn="l" rtl="0">
              <a:lnSpc>
                <a:spcPct val="114999"/>
              </a:lnSpc>
              <a:spcBef>
                <a:spcPts val="0"/>
              </a:spcBef>
              <a:spcAft>
                <a:spcPts val="0"/>
              </a:spcAft>
              <a:buSzPts val="2500"/>
              <a:buChar char="&gt;"/>
            </a:pPr>
            <a:r>
              <a:rPr lang="en" sz="2000" b="1">
                <a:solidFill>
                  <a:schemeClr val="dk1"/>
                </a:solidFill>
              </a:rPr>
              <a:t>OSP</a:t>
            </a:r>
            <a:r>
              <a:rPr lang="en" sz="2000">
                <a:solidFill>
                  <a:schemeClr val="dk1"/>
                </a:solidFill>
              </a:rPr>
              <a:t>:</a:t>
            </a:r>
            <a:r>
              <a:rPr lang="en" sz="2000" b="1">
                <a:solidFill>
                  <a:schemeClr val="dk1"/>
                </a:solidFill>
              </a:rPr>
              <a:t> </a:t>
            </a:r>
            <a:r>
              <a:rPr lang="en" sz="2000">
                <a:solidFill>
                  <a:schemeClr val="dk1"/>
                </a:solidFill>
              </a:rPr>
              <a:t>Contact </a:t>
            </a:r>
            <a:r>
              <a:rPr lang="en" sz="2000" u="sng">
                <a:solidFill>
                  <a:schemeClr val="dk1"/>
                </a:solidFill>
                <a:hlinkClick r:id="rId5">
                  <a:extLst>
                    <a:ext uri="{A12FA001-AC4F-418D-AE19-62706E023703}">
                      <ahyp:hlinkClr xmlns:ahyp="http://schemas.microsoft.com/office/drawing/2018/hyperlinkcolor" val="tx"/>
                    </a:ext>
                  </a:extLst>
                </a:hlinkClick>
              </a:rPr>
              <a:t>osp@uw.edu</a:t>
            </a:r>
            <a:endParaRPr/>
          </a:p>
          <a:p>
            <a:pPr marL="457200" lvl="0" indent="-228600" algn="l" rtl="0">
              <a:lnSpc>
                <a:spcPct val="114999"/>
              </a:lnSpc>
              <a:spcBef>
                <a:spcPts val="0"/>
              </a:spcBef>
              <a:spcAft>
                <a:spcPts val="0"/>
              </a:spcAft>
              <a:buSzPts val="2500"/>
              <a:buNone/>
            </a:pPr>
            <a:endParaRPr sz="2000" b="1">
              <a:solidFill>
                <a:schemeClr val="dk1"/>
              </a:solidFill>
            </a:endParaRPr>
          </a:p>
          <a:p>
            <a:pPr marL="457200" lvl="0" indent="-387350" algn="l" rtl="0">
              <a:lnSpc>
                <a:spcPct val="114999"/>
              </a:lnSpc>
              <a:spcBef>
                <a:spcPts val="0"/>
              </a:spcBef>
              <a:spcAft>
                <a:spcPts val="0"/>
              </a:spcAft>
              <a:buSzPts val="2500"/>
              <a:buChar char="&gt;"/>
            </a:pPr>
            <a:r>
              <a:rPr lang="en" sz="2000" b="1">
                <a:solidFill>
                  <a:schemeClr val="dk1"/>
                </a:solidFill>
              </a:rPr>
              <a:t>GCA &amp; Award Portal</a:t>
            </a:r>
            <a:r>
              <a:rPr lang="en" sz="2000">
                <a:solidFill>
                  <a:schemeClr val="dk1"/>
                </a:solidFill>
              </a:rPr>
              <a:t>: Contact </a:t>
            </a:r>
            <a:r>
              <a:rPr lang="en" sz="2000" u="sng">
                <a:solidFill>
                  <a:schemeClr val="dk1"/>
                </a:solidFill>
                <a:hlinkClick r:id="rId6">
                  <a:extLst>
                    <a:ext uri="{A12FA001-AC4F-418D-AE19-62706E023703}">
                      <ahyp:hlinkClr xmlns:ahyp="http://schemas.microsoft.com/office/drawing/2018/hyperlinkcolor" val="tx"/>
                    </a:ext>
                  </a:extLst>
                </a:hlinkClick>
              </a:rPr>
              <a:t>gcahelp@uw.edu</a:t>
            </a:r>
            <a:endParaRPr/>
          </a:p>
          <a:p>
            <a:pPr marL="457200" lvl="0" indent="-228600" algn="l" rtl="0">
              <a:lnSpc>
                <a:spcPct val="114999"/>
              </a:lnSpc>
              <a:spcBef>
                <a:spcPts val="0"/>
              </a:spcBef>
              <a:spcAft>
                <a:spcPts val="0"/>
              </a:spcAft>
              <a:buSzPts val="2500"/>
              <a:buNone/>
            </a:pPr>
            <a:endParaRPr sz="2000" b="1">
              <a:solidFill>
                <a:schemeClr val="dk1"/>
              </a:solidFill>
            </a:endParaRPr>
          </a:p>
          <a:p>
            <a:pPr marL="457200" lvl="0" indent="-387350" algn="l" rtl="0">
              <a:lnSpc>
                <a:spcPct val="114999"/>
              </a:lnSpc>
              <a:spcBef>
                <a:spcPts val="0"/>
              </a:spcBef>
              <a:spcAft>
                <a:spcPts val="0"/>
              </a:spcAft>
              <a:buSzPts val="2500"/>
              <a:buChar char="&gt;"/>
            </a:pPr>
            <a:r>
              <a:rPr lang="en" sz="2000" b="1">
                <a:solidFill>
                  <a:schemeClr val="dk1"/>
                </a:solidFill>
              </a:rPr>
              <a:t>ECC</a:t>
            </a:r>
            <a:r>
              <a:rPr lang="en" sz="2000">
                <a:solidFill>
                  <a:schemeClr val="dk1"/>
                </a:solidFill>
              </a:rPr>
              <a:t>: Contact </a:t>
            </a:r>
            <a:r>
              <a:rPr lang="en" sz="2000" u="sng">
                <a:solidFill>
                  <a:schemeClr val="dk1"/>
                </a:solidFill>
                <a:hlinkClick r:id="rId7">
                  <a:extLst>
                    <a:ext uri="{A12FA001-AC4F-418D-AE19-62706E023703}">
                      <ahyp:hlinkClr xmlns:ahyp="http://schemas.microsoft.com/office/drawing/2018/hyperlinkcolor" val="tx"/>
                    </a:ext>
                  </a:extLst>
                </a:hlinkClick>
              </a:rPr>
              <a:t>ECCHelp@uw.edu</a:t>
            </a:r>
            <a:endParaRPr u="sng">
              <a:solidFill>
                <a:schemeClr val="dk1"/>
              </a:solidFill>
              <a:hlinkClick r:id="rId7">
                <a:extLst>
                  <a:ext uri="{A12FA001-AC4F-418D-AE19-62706E023703}">
                    <ahyp:hlinkClr xmlns:ahyp="http://schemas.microsoft.com/office/drawing/2018/hyperlinkcolor" val="tx"/>
                  </a:ext>
                </a:extLst>
              </a:hlinkClick>
            </a:endParaRPr>
          </a:p>
          <a:p>
            <a:pPr marL="457200" lvl="0" indent="-228600" algn="l" rtl="0">
              <a:lnSpc>
                <a:spcPct val="115000"/>
              </a:lnSpc>
              <a:spcBef>
                <a:spcPts val="0"/>
              </a:spcBef>
              <a:spcAft>
                <a:spcPts val="0"/>
              </a:spcAft>
              <a:buSzPts val="2500"/>
              <a:buNone/>
            </a:pPr>
            <a:endParaRPr sz="2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21"/>
          <p:cNvSpPr txBox="1">
            <a:spLocks noGrp="1"/>
          </p:cNvSpPr>
          <p:nvPr>
            <p:ph type="body" idx="1"/>
          </p:nvPr>
        </p:nvSpPr>
        <p:spPr>
          <a:xfrm>
            <a:off x="671757" y="371510"/>
            <a:ext cx="8184600" cy="9921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WHAT IS UW CONNECT?</a:t>
            </a:r>
            <a:endParaRPr/>
          </a:p>
        </p:txBody>
      </p:sp>
      <p:sp>
        <p:nvSpPr>
          <p:cNvPr id="692" name="Google Shape;692;p121"/>
          <p:cNvSpPr txBox="1">
            <a:spLocks noGrp="1"/>
          </p:cNvSpPr>
          <p:nvPr>
            <p:ph type="body" idx="2"/>
          </p:nvPr>
        </p:nvSpPr>
        <p:spPr>
          <a:xfrm>
            <a:off x="424880" y="1661152"/>
            <a:ext cx="8192700" cy="3873300"/>
          </a:xfrm>
          <a:prstGeom prst="rect">
            <a:avLst/>
          </a:prstGeom>
          <a:noFill/>
          <a:ln>
            <a:noFill/>
          </a:ln>
        </p:spPr>
        <p:txBody>
          <a:bodyPr spcFirstLastPara="1" wrap="square" lIns="91425" tIns="91425" rIns="91425" bIns="91425" anchor="t" anchorCtr="0">
            <a:noAutofit/>
          </a:bodyPr>
          <a:lstStyle/>
          <a:p>
            <a:pPr marL="457200" lvl="0" indent="-387350" algn="l" rtl="0">
              <a:lnSpc>
                <a:spcPct val="114999"/>
              </a:lnSpc>
              <a:spcBef>
                <a:spcPts val="0"/>
              </a:spcBef>
              <a:spcAft>
                <a:spcPts val="0"/>
              </a:spcAft>
              <a:buSzPts val="2500"/>
              <a:buChar char="&gt;"/>
            </a:pPr>
            <a:r>
              <a:rPr lang="en" sz="2000"/>
              <a:t>UW Connect (the UW-branded ServiceNow) is a customer support platform, already used across the University. </a:t>
            </a:r>
            <a:br>
              <a:rPr lang="en" sz="2000"/>
            </a:br>
            <a:endParaRPr sz="2000"/>
          </a:p>
          <a:p>
            <a:pPr marL="457200" lvl="0" indent="-387350" algn="l" rtl="0">
              <a:lnSpc>
                <a:spcPct val="114999"/>
              </a:lnSpc>
              <a:spcBef>
                <a:spcPts val="0"/>
              </a:spcBef>
              <a:spcAft>
                <a:spcPts val="0"/>
              </a:spcAft>
              <a:buSzPts val="2500"/>
              <a:buChar char="&gt;"/>
            </a:pPr>
            <a:r>
              <a:rPr lang="en" sz="2000"/>
              <a:t>A new module, UW Connect Finance, will be the primary support system used for Workday finance and procurement.</a:t>
            </a:r>
            <a:br>
              <a:rPr lang="en" sz="2000"/>
            </a:br>
            <a:endParaRPr sz="2000"/>
          </a:p>
          <a:p>
            <a:pPr marL="457200" lvl="0" indent="-387350" algn="l" rtl="0">
              <a:lnSpc>
                <a:spcPct val="114999"/>
              </a:lnSpc>
              <a:spcBef>
                <a:spcPts val="0"/>
              </a:spcBef>
              <a:spcAft>
                <a:spcPts val="0"/>
              </a:spcAft>
              <a:buSzPts val="2500"/>
              <a:buChar char="&gt;"/>
            </a:pPr>
            <a:r>
              <a:rPr lang="en" sz="2000"/>
              <a:t>UW Connect Finance includes a self-help portal with knowledge articles and training links and will allow campus users to submit help tickets.</a:t>
            </a:r>
            <a:endParaRPr/>
          </a:p>
          <a:p>
            <a:pPr marL="69850" lvl="0" indent="0" algn="l" rtl="0">
              <a:lnSpc>
                <a:spcPct val="114999"/>
              </a:lnSpc>
              <a:spcBef>
                <a:spcPts val="0"/>
              </a:spcBef>
              <a:spcAft>
                <a:spcPts val="0"/>
              </a:spcAft>
              <a:buSzPts val="2500"/>
              <a:buNone/>
            </a:pPr>
            <a:endParaRPr sz="2000"/>
          </a:p>
          <a:p>
            <a:pPr marL="457200" lvl="0" indent="-387350" algn="l" rtl="0">
              <a:lnSpc>
                <a:spcPct val="114999"/>
              </a:lnSpc>
              <a:spcBef>
                <a:spcPts val="0"/>
              </a:spcBef>
              <a:spcAft>
                <a:spcPts val="0"/>
              </a:spcAft>
              <a:buSzPts val="2500"/>
              <a:buChar char="&gt;"/>
            </a:pPr>
            <a:r>
              <a:rPr lang="en" sz="2000"/>
              <a:t>You can find more information here: </a:t>
            </a:r>
            <a:r>
              <a:rPr lang="en" sz="2000" u="sng">
                <a:solidFill>
                  <a:schemeClr val="hlink"/>
                </a:solidFill>
                <a:hlinkClick r:id="rId3"/>
              </a:rPr>
              <a:t>UW Connect Finance Overview (sharepoint.com)</a:t>
            </a:r>
            <a:endParaRPr/>
          </a:p>
          <a:p>
            <a:pPr marL="457200" lvl="0" indent="-228600" algn="l" rtl="0">
              <a:lnSpc>
                <a:spcPct val="115000"/>
              </a:lnSpc>
              <a:spcBef>
                <a:spcPts val="0"/>
              </a:spcBef>
              <a:spcAft>
                <a:spcPts val="0"/>
              </a:spcAft>
              <a:buSzPts val="2500"/>
              <a:buNone/>
            </a:pP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22"/>
          <p:cNvSpPr txBox="1">
            <a:spLocks noGrp="1"/>
          </p:cNvSpPr>
          <p:nvPr>
            <p:ph type="body" idx="1"/>
          </p:nvPr>
        </p:nvSpPr>
        <p:spPr>
          <a:xfrm>
            <a:off x="671757" y="590265"/>
            <a:ext cx="8184600" cy="663900"/>
          </a:xfrm>
          <a:prstGeom prst="rect">
            <a:avLst/>
          </a:prstGeom>
          <a:noFill/>
          <a:ln>
            <a:noFill/>
          </a:ln>
        </p:spPr>
        <p:txBody>
          <a:bodyPr spcFirstLastPara="1" wrap="square" lIns="91425" tIns="91425" rIns="91425" bIns="91425" anchor="b" anchorCtr="0">
            <a:noAutofit/>
          </a:bodyPr>
          <a:lstStyle/>
          <a:p>
            <a:pPr marL="3810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UW CONNECT FINANCE PORTAL</a:t>
            </a:r>
            <a:endParaRPr/>
          </a:p>
        </p:txBody>
      </p:sp>
      <p:pic>
        <p:nvPicPr>
          <p:cNvPr id="698" name="Google Shape;698;p122" descr="Graphical user interface, website&#10;&#10;Description automatically generated"/>
          <p:cNvPicPr preferRelativeResize="0"/>
          <p:nvPr/>
        </p:nvPicPr>
        <p:blipFill rotWithShape="1">
          <a:blip r:embed="rId3">
            <a:alphaModFix/>
          </a:blip>
          <a:srcRect/>
          <a:stretch/>
        </p:blipFill>
        <p:spPr>
          <a:xfrm>
            <a:off x="1259117" y="1549512"/>
            <a:ext cx="5718625" cy="511969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23"/>
          <p:cNvSpPr txBox="1">
            <a:spLocks noGrp="1"/>
          </p:cNvSpPr>
          <p:nvPr>
            <p:ph type="body" idx="1"/>
          </p:nvPr>
        </p:nvSpPr>
        <p:spPr>
          <a:xfrm>
            <a:off x="638944" y="601203"/>
            <a:ext cx="8184600" cy="663900"/>
          </a:xfrm>
          <a:prstGeom prst="rect">
            <a:avLst/>
          </a:prstGeom>
          <a:noFill/>
          <a:ln>
            <a:noFill/>
          </a:ln>
        </p:spPr>
        <p:txBody>
          <a:bodyPr spcFirstLastPara="1" wrap="square" lIns="91425" tIns="91425" rIns="91425" bIns="91425" anchor="b" anchorCtr="0">
            <a:noAutofit/>
          </a:bodyPr>
          <a:lstStyle/>
          <a:p>
            <a:pPr marL="3810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WHEN TO SUBMIT A UW CONNECT TICKET</a:t>
            </a:r>
            <a:endParaRPr/>
          </a:p>
        </p:txBody>
      </p:sp>
      <p:pic>
        <p:nvPicPr>
          <p:cNvPr id="704" name="Google Shape;704;p123" descr="Table&#10;&#10;Description automatically generated"/>
          <p:cNvPicPr preferRelativeResize="0"/>
          <p:nvPr/>
        </p:nvPicPr>
        <p:blipFill rotWithShape="1">
          <a:blip r:embed="rId3">
            <a:alphaModFix/>
          </a:blip>
          <a:srcRect/>
          <a:stretch/>
        </p:blipFill>
        <p:spPr>
          <a:xfrm>
            <a:off x="6563" y="1675357"/>
            <a:ext cx="9043369" cy="3999487"/>
          </a:xfrm>
          <a:prstGeom prst="rect">
            <a:avLst/>
          </a:prstGeom>
          <a:noFill/>
          <a:ln>
            <a:noFill/>
          </a:ln>
        </p:spPr>
      </p:pic>
      <p:sp>
        <p:nvSpPr>
          <p:cNvPr id="705" name="Google Shape;705;p123"/>
          <p:cNvSpPr txBox="1"/>
          <p:nvPr/>
        </p:nvSpPr>
        <p:spPr>
          <a:xfrm>
            <a:off x="301884" y="5989539"/>
            <a:ext cx="6812100" cy="33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600" b="0" i="0" u="none" strike="noStrike" cap="none">
                <a:solidFill>
                  <a:schemeClr val="dk1"/>
                </a:solidFill>
                <a:latin typeface="Open Sans"/>
                <a:ea typeface="Open Sans"/>
                <a:cs typeface="Open Sans"/>
                <a:sym typeface="Open Sans"/>
              </a:rPr>
              <a:t>More details here: </a:t>
            </a:r>
            <a:r>
              <a:rPr lang="en" sz="1600" b="0" i="0" u="sng" strike="noStrike" cap="none">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UWFT Change Network - UWCF Request Forms</a:t>
            </a:r>
            <a:endParaRPr sz="1600">
              <a:solidFill>
                <a:schemeClr val="dk1"/>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24"/>
          <p:cNvSpPr txBox="1">
            <a:spLocks noGrp="1"/>
          </p:cNvSpPr>
          <p:nvPr>
            <p:ph type="body" idx="1"/>
          </p:nvPr>
        </p:nvSpPr>
        <p:spPr>
          <a:xfrm>
            <a:off x="535425" y="786104"/>
            <a:ext cx="8184600" cy="6312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sz="2600">
                <a:latin typeface="Encode Sans Black"/>
                <a:ea typeface="Encode Sans Black"/>
                <a:cs typeface="Encode Sans Black"/>
                <a:sym typeface="Encode Sans Black"/>
              </a:rPr>
              <a:t>WHERE TO GET HELP – SHARED ENVIRONMENTS</a:t>
            </a:r>
            <a:endParaRPr sz="2600"/>
          </a:p>
        </p:txBody>
      </p:sp>
      <p:sp>
        <p:nvSpPr>
          <p:cNvPr id="712" name="Google Shape;712;p124"/>
          <p:cNvSpPr txBox="1">
            <a:spLocks noGrp="1"/>
          </p:cNvSpPr>
          <p:nvPr>
            <p:ph type="body" idx="2"/>
          </p:nvPr>
        </p:nvSpPr>
        <p:spPr>
          <a:xfrm>
            <a:off x="315502" y="1573649"/>
            <a:ext cx="8503800" cy="50328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480"/>
              </a:spcBef>
              <a:spcAft>
                <a:spcPts val="0"/>
              </a:spcAft>
              <a:buSzPts val="2500"/>
              <a:buChar char="&gt;"/>
            </a:pPr>
            <a:r>
              <a:rPr lang="en" sz="1600"/>
              <a:t>A Shared Environment is a pooled group of staff, conducting finance and procurement activities on behalf of one or more local units. </a:t>
            </a:r>
            <a:endParaRPr sz="1600"/>
          </a:p>
          <a:p>
            <a:pPr marL="457200" lvl="0" indent="-381000" algn="l" rtl="0">
              <a:lnSpc>
                <a:spcPct val="100000"/>
              </a:lnSpc>
              <a:spcBef>
                <a:spcPts val="480"/>
              </a:spcBef>
              <a:spcAft>
                <a:spcPts val="0"/>
              </a:spcAft>
              <a:buSzPts val="2500"/>
              <a:buChar char="&gt;"/>
            </a:pPr>
            <a:r>
              <a:rPr lang="en" sz="1600"/>
              <a:t>Shared Environments enhance efficiency and compliance by pooling specific transactions that had previously been performed separately by local entities. By serving one or more units, Shared Environment specialists with Workday expertise will ensure standardization and ease the administrative burden of local staff who were previously tasked with transactional work that was not core to their job functions.</a:t>
            </a:r>
            <a:endParaRPr sz="1600"/>
          </a:p>
          <a:p>
            <a:pPr marL="457200" lvl="0" indent="-381000" algn="l" rtl="0">
              <a:lnSpc>
                <a:spcPct val="100000"/>
              </a:lnSpc>
              <a:spcBef>
                <a:spcPts val="480"/>
              </a:spcBef>
              <a:spcAft>
                <a:spcPts val="0"/>
              </a:spcAft>
              <a:buSzPts val="2500"/>
              <a:buChar char="&gt;"/>
            </a:pPr>
            <a:r>
              <a:rPr lang="en" sz="1600"/>
              <a:t>Shared Environments are specific to UW Academy and live at the Dean or VP-equivalent level office of each unit.</a:t>
            </a:r>
            <a:endParaRPr/>
          </a:p>
          <a:p>
            <a:pPr marL="457200" lvl="0" indent="-381000" algn="l" rtl="0">
              <a:lnSpc>
                <a:spcPct val="100000"/>
              </a:lnSpc>
              <a:spcBef>
                <a:spcPts val="480"/>
              </a:spcBef>
              <a:spcAft>
                <a:spcPts val="0"/>
              </a:spcAft>
              <a:buSzPts val="2500"/>
              <a:buChar char="&gt;"/>
            </a:pPr>
            <a:r>
              <a:rPr lang="en" sz="1600"/>
              <a:t>Shared Environments complete tasks within four defined business process areas: </a:t>
            </a:r>
            <a:endParaRPr/>
          </a:p>
          <a:p>
            <a:pPr marL="457200" lvl="0" indent="-228600" algn="l" rtl="0">
              <a:lnSpc>
                <a:spcPct val="114999"/>
              </a:lnSpc>
              <a:spcBef>
                <a:spcPts val="0"/>
              </a:spcBef>
              <a:spcAft>
                <a:spcPts val="0"/>
              </a:spcAft>
              <a:buSzPts val="2500"/>
              <a:buNone/>
            </a:pPr>
            <a:endParaRPr sz="1600"/>
          </a:p>
          <a:p>
            <a:pPr marL="457200" lvl="0" indent="-228600" algn="l" rtl="0">
              <a:lnSpc>
                <a:spcPct val="114999"/>
              </a:lnSpc>
              <a:spcBef>
                <a:spcPts val="0"/>
              </a:spcBef>
              <a:spcAft>
                <a:spcPts val="0"/>
              </a:spcAft>
              <a:buSzPts val="2500"/>
              <a:buNone/>
            </a:pPr>
            <a:endParaRPr sz="1600"/>
          </a:p>
          <a:p>
            <a:pPr marL="457200" lvl="0" indent="-228600" algn="l" rtl="0">
              <a:lnSpc>
                <a:spcPct val="114999"/>
              </a:lnSpc>
              <a:spcBef>
                <a:spcPts val="0"/>
              </a:spcBef>
              <a:spcAft>
                <a:spcPts val="0"/>
              </a:spcAft>
              <a:buSzPts val="2500"/>
              <a:buNone/>
            </a:pPr>
            <a:endParaRPr sz="1600"/>
          </a:p>
          <a:p>
            <a:pPr marL="457200" lvl="0" indent="-228600" algn="l" rtl="0">
              <a:lnSpc>
                <a:spcPct val="114999"/>
              </a:lnSpc>
              <a:spcBef>
                <a:spcPts val="0"/>
              </a:spcBef>
              <a:spcAft>
                <a:spcPts val="0"/>
              </a:spcAft>
              <a:buSzPts val="2500"/>
              <a:buNone/>
            </a:pPr>
            <a:endParaRPr sz="1600"/>
          </a:p>
          <a:p>
            <a:pPr marL="457200" lvl="0" indent="-387350" algn="l" rtl="0">
              <a:lnSpc>
                <a:spcPct val="114999"/>
              </a:lnSpc>
              <a:spcBef>
                <a:spcPts val="0"/>
              </a:spcBef>
              <a:spcAft>
                <a:spcPts val="0"/>
              </a:spcAft>
              <a:buSzPts val="2500"/>
              <a:buChar char="&gt;"/>
            </a:pPr>
            <a:r>
              <a:rPr lang="en" sz="1600"/>
              <a:t>Shared Environments are the first point of contact for units for all </a:t>
            </a:r>
            <a:endParaRPr/>
          </a:p>
          <a:p>
            <a:pPr marL="457200" lvl="0" indent="0" algn="l" rtl="0">
              <a:lnSpc>
                <a:spcPct val="114999"/>
              </a:lnSpc>
              <a:spcBef>
                <a:spcPts val="0"/>
              </a:spcBef>
              <a:spcAft>
                <a:spcPts val="0"/>
              </a:spcAft>
              <a:buSzPts val="2500"/>
              <a:buNone/>
            </a:pPr>
            <a:r>
              <a:rPr lang="en" sz="1600"/>
              <a:t>support questions.</a:t>
            </a:r>
            <a:endParaRPr/>
          </a:p>
          <a:p>
            <a:pPr marL="69850" lvl="0" indent="0" algn="l" rtl="0">
              <a:lnSpc>
                <a:spcPct val="114999"/>
              </a:lnSpc>
              <a:spcBef>
                <a:spcPts val="0"/>
              </a:spcBef>
              <a:spcAft>
                <a:spcPts val="0"/>
              </a:spcAft>
              <a:buSzPts val="2500"/>
              <a:buNone/>
            </a:pPr>
            <a:endParaRPr sz="1600"/>
          </a:p>
          <a:p>
            <a:pPr marL="457200" lvl="0" indent="-228600" algn="l" rtl="0">
              <a:lnSpc>
                <a:spcPct val="114999"/>
              </a:lnSpc>
              <a:spcBef>
                <a:spcPts val="0"/>
              </a:spcBef>
              <a:spcAft>
                <a:spcPts val="0"/>
              </a:spcAft>
              <a:buSzPts val="2500"/>
              <a:buNone/>
            </a:pPr>
            <a:endParaRPr sz="1600"/>
          </a:p>
          <a:p>
            <a:pPr marL="69850" lvl="0" indent="0" algn="l" rtl="0">
              <a:lnSpc>
                <a:spcPct val="114999"/>
              </a:lnSpc>
              <a:spcBef>
                <a:spcPts val="0"/>
              </a:spcBef>
              <a:spcAft>
                <a:spcPts val="0"/>
              </a:spcAft>
              <a:buSzPts val="2500"/>
              <a:buNone/>
            </a:pPr>
            <a:endParaRPr sz="2500"/>
          </a:p>
          <a:p>
            <a:pPr marL="457200" lvl="0" indent="-228600" algn="l" rtl="0">
              <a:lnSpc>
                <a:spcPct val="115000"/>
              </a:lnSpc>
              <a:spcBef>
                <a:spcPts val="0"/>
              </a:spcBef>
              <a:spcAft>
                <a:spcPts val="0"/>
              </a:spcAft>
              <a:buSzPts val="2500"/>
              <a:buNone/>
            </a:pPr>
            <a:endParaRPr sz="2500"/>
          </a:p>
        </p:txBody>
      </p:sp>
      <p:graphicFrame>
        <p:nvGraphicFramePr>
          <p:cNvPr id="713" name="Google Shape;713;p124"/>
          <p:cNvGraphicFramePr/>
          <p:nvPr/>
        </p:nvGraphicFramePr>
        <p:xfrm>
          <a:off x="1232089" y="5220913"/>
          <a:ext cx="3000000" cy="3000000"/>
        </p:xfrm>
        <a:graphic>
          <a:graphicData uri="http://schemas.openxmlformats.org/drawingml/2006/table">
            <a:tbl>
              <a:tblPr firstRow="1" bandRow="1">
                <a:noFill/>
                <a:tableStyleId>{44B38472-FFEC-4CCC-9666-413234C1EA1E}</a:tableStyleId>
              </a:tblPr>
              <a:tblGrid>
                <a:gridCol w="2418850">
                  <a:extLst>
                    <a:ext uri="{9D8B030D-6E8A-4147-A177-3AD203B41FA5}">
                      <a16:colId xmlns:a16="http://schemas.microsoft.com/office/drawing/2014/main" val="20000"/>
                    </a:ext>
                  </a:extLst>
                </a:gridCol>
                <a:gridCol w="3184075">
                  <a:extLst>
                    <a:ext uri="{9D8B030D-6E8A-4147-A177-3AD203B41FA5}">
                      <a16:colId xmlns:a16="http://schemas.microsoft.com/office/drawing/2014/main" val="20001"/>
                    </a:ext>
                  </a:extLst>
                </a:gridCol>
              </a:tblGrid>
              <a:tr h="459375">
                <a:tc>
                  <a:txBody>
                    <a:bodyPr/>
                    <a:lstStyle/>
                    <a:p>
                      <a:pPr marL="0" marR="0" lvl="1" indent="0" algn="l" rtl="0">
                        <a:lnSpc>
                          <a:spcPct val="100000"/>
                        </a:lnSpc>
                        <a:spcBef>
                          <a:spcPts val="0"/>
                        </a:spcBef>
                        <a:spcAft>
                          <a:spcPts val="0"/>
                        </a:spcAft>
                        <a:buClr>
                          <a:srgbClr val="000000"/>
                        </a:buClr>
                        <a:buSzPts val="1400"/>
                        <a:buFont typeface="Arial"/>
                        <a:buNone/>
                      </a:pPr>
                      <a:r>
                        <a:rPr lang="en" sz="1400" b="0" i="0" u="none" strike="noStrike" cap="none">
                          <a:latin typeface="Arial"/>
                          <a:ea typeface="Arial"/>
                          <a:cs typeface="Arial"/>
                          <a:sym typeface="Arial"/>
                        </a:rPr>
                        <a:t>Misc. Accounts Receivables</a:t>
                      </a:r>
                      <a:endParaRPr sz="1400" b="0" i="0" u="none" strike="noStrike" cap="none">
                        <a:latin typeface="Arial"/>
                        <a:ea typeface="Arial"/>
                        <a:cs typeface="Arial"/>
                        <a:sym typeface="Aria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latin typeface="Arial"/>
                          <a:ea typeface="Arial"/>
                          <a:cs typeface="Arial"/>
                          <a:sym typeface="Arial"/>
                        </a:rPr>
                        <a:t>Procurement</a:t>
                      </a:r>
                      <a:endParaRPr sz="1400" u="none" strike="noStrike" cap="none"/>
                    </a:p>
                  </a:txBody>
                  <a:tcPr marL="91450" marR="91450" marT="45725" marB="45725" anchor="ctr"/>
                </a:tc>
                <a:extLst>
                  <a:ext uri="{0D108BD9-81ED-4DB2-BD59-A6C34878D82A}">
                    <a16:rowId xmlns:a16="http://schemas.microsoft.com/office/drawing/2014/main" val="10000"/>
                  </a:ext>
                </a:extLst>
              </a:tr>
              <a:tr h="447450">
                <a:tc>
                  <a:txBody>
                    <a:bodyPr/>
                    <a:lstStyle/>
                    <a:p>
                      <a:pPr marL="0" marR="0" lvl="1" indent="0" algn="l" rtl="0">
                        <a:lnSpc>
                          <a:spcPct val="100000"/>
                        </a:lnSpc>
                        <a:spcBef>
                          <a:spcPts val="0"/>
                        </a:spcBef>
                        <a:spcAft>
                          <a:spcPts val="0"/>
                        </a:spcAft>
                        <a:buClr>
                          <a:srgbClr val="000000"/>
                        </a:buClr>
                        <a:buSzPts val="1400"/>
                        <a:buFont typeface="Arial"/>
                        <a:buNone/>
                      </a:pPr>
                      <a:r>
                        <a:rPr lang="en" sz="1400" b="0" i="0" u="none" strike="noStrike" cap="none">
                          <a:solidFill>
                            <a:srgbClr val="4B2E83"/>
                          </a:solidFill>
                          <a:latin typeface="Arial"/>
                          <a:ea typeface="Arial"/>
                          <a:cs typeface="Arial"/>
                          <a:sym typeface="Arial"/>
                        </a:rPr>
                        <a:t>General Accounting</a:t>
                      </a:r>
                      <a:endParaRPr sz="1400" b="0" i="0" u="none" strike="noStrike" cap="none">
                        <a:solidFill>
                          <a:srgbClr val="4B2E83"/>
                        </a:solidFill>
                        <a:latin typeface="Arial"/>
                        <a:ea typeface="Arial"/>
                        <a:cs typeface="Arial"/>
                        <a:sym typeface="Arial"/>
                      </a:endParaRPr>
                    </a:p>
                  </a:txBody>
                  <a:tcPr marL="91450" marR="91450" marT="45725" marB="45725" anchor="ctr"/>
                </a:tc>
                <a:tc>
                  <a:txBody>
                    <a:bodyPr/>
                    <a:lstStyle/>
                    <a:p>
                      <a:pPr marL="0" marR="0" lvl="1" indent="0" algn="l" rtl="0">
                        <a:lnSpc>
                          <a:spcPct val="100000"/>
                        </a:lnSpc>
                        <a:spcBef>
                          <a:spcPts val="0"/>
                        </a:spcBef>
                        <a:spcAft>
                          <a:spcPts val="0"/>
                        </a:spcAft>
                        <a:buClr>
                          <a:srgbClr val="000000"/>
                        </a:buClr>
                        <a:buSzPts val="1400"/>
                        <a:buFont typeface="Arial"/>
                        <a:buNone/>
                      </a:pPr>
                      <a:r>
                        <a:rPr lang="en" sz="1400" b="0" i="0" u="none" strike="noStrike" cap="none">
                          <a:solidFill>
                            <a:srgbClr val="4B2E83"/>
                          </a:solidFill>
                          <a:latin typeface="Arial"/>
                          <a:ea typeface="Arial"/>
                          <a:cs typeface="Arial"/>
                          <a:sym typeface="Arial"/>
                        </a:rPr>
                        <a:t>Post-Award Research Administration</a:t>
                      </a:r>
                      <a:endParaRPr sz="1400" b="0" i="0" u="none" strike="noStrike" cap="none">
                        <a:solidFill>
                          <a:srgbClr val="4B2E83"/>
                        </a:solidFill>
                        <a:latin typeface="Arial"/>
                        <a:ea typeface="Arial"/>
                        <a:cs typeface="Arial"/>
                        <a:sym typeface="Arial"/>
                      </a:endParaRPr>
                    </a:p>
                  </a:txBody>
                  <a:tcPr marL="91450" marR="91450" marT="45725" marB="45725" anchor="ctr"/>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25"/>
          <p:cNvSpPr txBox="1">
            <a:spLocks noGrp="1"/>
          </p:cNvSpPr>
          <p:nvPr>
            <p:ph type="body" idx="1"/>
          </p:nvPr>
        </p:nvSpPr>
        <p:spPr>
          <a:xfrm>
            <a:off x="671757" y="732457"/>
            <a:ext cx="8184600" cy="6312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600"/>
              </a:spcBef>
              <a:spcAft>
                <a:spcPts val="0"/>
              </a:spcAft>
              <a:buSzPts val="3000"/>
              <a:buNone/>
            </a:pPr>
            <a:r>
              <a:rPr lang="en">
                <a:latin typeface="Encode Sans Black"/>
                <a:ea typeface="Encode Sans Black"/>
                <a:cs typeface="Encode Sans Black"/>
                <a:sym typeface="Encode Sans Black"/>
              </a:rPr>
              <a:t>SHARED ENVIRONMENTS</a:t>
            </a:r>
            <a:endParaRPr/>
          </a:p>
        </p:txBody>
      </p:sp>
      <p:sp>
        <p:nvSpPr>
          <p:cNvPr id="720" name="Google Shape;720;p125"/>
          <p:cNvSpPr txBox="1"/>
          <p:nvPr/>
        </p:nvSpPr>
        <p:spPr>
          <a:xfrm>
            <a:off x="453918" y="1810204"/>
            <a:ext cx="8458800" cy="1077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34 Shared Environments, including the Central Shared Environment</a:t>
            </a:r>
            <a:endParaRPr/>
          </a:p>
          <a:p>
            <a:pPr marL="285750" marR="0" lvl="0" indent="-285750" algn="l" rtl="0">
              <a:spcBef>
                <a:spcPts val="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Located in Dean, or VP-equivalent level, office of each unit</a:t>
            </a:r>
            <a:endParaRPr/>
          </a:p>
          <a:p>
            <a:pPr marL="285750" marR="0" lvl="0" indent="-285750" algn="l" rtl="0">
              <a:spcBef>
                <a:spcPts val="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Some smaller units are serviced by the Shared Environment in a larger unit</a:t>
            </a:r>
            <a:endParaRPr/>
          </a:p>
          <a:p>
            <a:pPr marL="285750" marR="0" lvl="0" indent="-285750" algn="l" rtl="0">
              <a:spcBef>
                <a:spcPts val="0"/>
              </a:spcBef>
              <a:spcAft>
                <a:spcPts val="0"/>
              </a:spcAft>
              <a:buClr>
                <a:schemeClr val="dk1"/>
              </a:buClr>
              <a:buSzPts val="1600"/>
              <a:buFont typeface="Arial"/>
              <a:buChar char="•"/>
            </a:pPr>
            <a:r>
              <a:rPr lang="en" sz="1600">
                <a:solidFill>
                  <a:schemeClr val="dk1"/>
                </a:solidFill>
                <a:latin typeface="Open Sans"/>
                <a:ea typeface="Open Sans"/>
                <a:cs typeface="Open Sans"/>
                <a:sym typeface="Open Sans"/>
              </a:rPr>
              <a:t>UW Connect help tickets will auto-route to submitter's assigned Shared Environment</a:t>
            </a:r>
            <a:endParaRPr/>
          </a:p>
        </p:txBody>
      </p:sp>
      <p:pic>
        <p:nvPicPr>
          <p:cNvPr id="721" name="Google Shape;721;p125" descr="Table&#10;&#10;Description automatically generated"/>
          <p:cNvPicPr preferRelativeResize="0"/>
          <p:nvPr/>
        </p:nvPicPr>
        <p:blipFill rotWithShape="1">
          <a:blip r:embed="rId3">
            <a:alphaModFix/>
          </a:blip>
          <a:srcRect/>
          <a:stretch/>
        </p:blipFill>
        <p:spPr>
          <a:xfrm>
            <a:off x="105004" y="3011263"/>
            <a:ext cx="8944929" cy="2268325"/>
          </a:xfrm>
          <a:prstGeom prst="rect">
            <a:avLst/>
          </a:prstGeom>
          <a:noFill/>
          <a:ln w="9525" cap="flat" cmpd="sng">
            <a:solidFill>
              <a:schemeClr val="dk1"/>
            </a:solidFill>
            <a:prstDash val="solid"/>
            <a:round/>
            <a:headEnd type="none" w="sm" len="sm"/>
            <a:tailEnd type="none" w="sm" len="sm"/>
          </a:ln>
        </p:spPr>
      </p:pic>
      <p:pic>
        <p:nvPicPr>
          <p:cNvPr id="722" name="Google Shape;722;p125" descr="Diagram&#10;&#10;Description automatically generated"/>
          <p:cNvPicPr preferRelativeResize="0"/>
          <p:nvPr/>
        </p:nvPicPr>
        <p:blipFill rotWithShape="1">
          <a:blip r:embed="rId4">
            <a:alphaModFix/>
          </a:blip>
          <a:srcRect/>
          <a:stretch/>
        </p:blipFill>
        <p:spPr>
          <a:xfrm>
            <a:off x="3255089" y="5423029"/>
            <a:ext cx="2743200" cy="13058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26"/>
          <p:cNvSpPr txBox="1">
            <a:spLocks noGrp="1"/>
          </p:cNvSpPr>
          <p:nvPr>
            <p:ph type="title"/>
          </p:nvPr>
        </p:nvSpPr>
        <p:spPr>
          <a:xfrm>
            <a:off x="500479" y="619677"/>
            <a:ext cx="8475600" cy="3778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Encode Sans Black"/>
              <a:buNone/>
            </a:pPr>
            <a:r>
              <a:rPr lang="en" sz="6000">
                <a:latin typeface="Encode Sans Black"/>
                <a:ea typeface="Encode Sans Black"/>
                <a:cs typeface="Encode Sans Black"/>
                <a:sym typeface="Encode Sans Black"/>
              </a:rPr>
              <a:t>COSTING ALLOCATIONS: SALARY OVER THE CAP AND EFFORT COST SHARE</a:t>
            </a:r>
            <a:endParaRPr/>
          </a:p>
        </p:txBody>
      </p:sp>
      <p:sp>
        <p:nvSpPr>
          <p:cNvPr id="728" name="Google Shape;728;p126"/>
          <p:cNvSpPr txBox="1"/>
          <p:nvPr/>
        </p:nvSpPr>
        <p:spPr>
          <a:xfrm>
            <a:off x="257962" y="5016617"/>
            <a:ext cx="37938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0" i="0" u="none" strike="noStrike" cap="none">
                <a:solidFill>
                  <a:schemeClr val="dk1"/>
                </a:solidFill>
                <a:latin typeface="Calibri"/>
                <a:ea typeface="Calibri"/>
                <a:cs typeface="Calibri"/>
                <a:sym typeface="Calibri"/>
              </a:rPr>
              <a:t>Stepanka Sirotek</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n" sz="1800">
                <a:solidFill>
                  <a:schemeClr val="dk1"/>
                </a:solidFill>
                <a:latin typeface="Calibri"/>
                <a:ea typeface="Calibri"/>
                <a:cs typeface="Calibri"/>
                <a:sym typeface="Calibri"/>
              </a:rPr>
              <a:t>Business Analyst, UW Finance Transformation</a:t>
            </a:r>
            <a:endParaRPr/>
          </a:p>
          <a:p>
            <a:pPr marL="0" marR="0" lvl="0" indent="0" algn="l" rtl="0">
              <a:spcBef>
                <a:spcPts val="0"/>
              </a:spcBef>
              <a:spcAft>
                <a:spcPts val="0"/>
              </a:spcAft>
              <a:buNone/>
            </a:pPr>
            <a:r>
              <a:rPr lang="en" sz="1800">
                <a:solidFill>
                  <a:schemeClr val="dk1"/>
                </a:solidFill>
                <a:latin typeface="Calibri"/>
                <a:ea typeface="Calibri"/>
                <a:cs typeface="Calibri"/>
                <a:sym typeface="Calibri"/>
              </a:rPr>
              <a:t>June 16, 2023 MRAM</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82"/>
          <p:cNvSpPr txBox="1">
            <a:spLocks noGrp="1"/>
          </p:cNvSpPr>
          <p:nvPr>
            <p:ph type="body" idx="1"/>
          </p:nvPr>
        </p:nvSpPr>
        <p:spPr>
          <a:xfrm>
            <a:off x="534225" y="1529025"/>
            <a:ext cx="6972300" cy="2570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B2E83"/>
              </a:buClr>
              <a:buSzPts val="1500"/>
              <a:buFont typeface="Arial"/>
              <a:buNone/>
            </a:pPr>
            <a:endParaRPr sz="3300"/>
          </a:p>
          <a:p>
            <a:pPr marL="0" marR="0" lvl="0" indent="0" algn="l" rtl="0">
              <a:lnSpc>
                <a:spcPct val="100000"/>
              </a:lnSpc>
              <a:spcBef>
                <a:spcPts val="0"/>
              </a:spcBef>
              <a:spcAft>
                <a:spcPts val="0"/>
              </a:spcAft>
              <a:buClr>
                <a:srgbClr val="4B2E83"/>
              </a:buClr>
              <a:buSzPts val="1500"/>
              <a:buFont typeface="Arial"/>
              <a:buNone/>
            </a:pPr>
            <a:endParaRPr sz="3300"/>
          </a:p>
          <a:p>
            <a:pPr marL="0" marR="0" lvl="0" indent="0" algn="l" rtl="0">
              <a:lnSpc>
                <a:spcPct val="100000"/>
              </a:lnSpc>
              <a:spcBef>
                <a:spcPts val="0"/>
              </a:spcBef>
              <a:spcAft>
                <a:spcPts val="0"/>
              </a:spcAft>
              <a:buClr>
                <a:srgbClr val="4B2E83"/>
              </a:buClr>
              <a:buSzPts val="1500"/>
              <a:buFont typeface="Arial"/>
              <a:buNone/>
            </a:pPr>
            <a:endParaRPr sz="3300"/>
          </a:p>
          <a:p>
            <a:pPr marL="0" marR="0" lvl="0" indent="0" algn="l" rtl="0">
              <a:lnSpc>
                <a:spcPct val="100000"/>
              </a:lnSpc>
              <a:spcBef>
                <a:spcPts val="0"/>
              </a:spcBef>
              <a:spcAft>
                <a:spcPts val="0"/>
              </a:spcAft>
              <a:buClr>
                <a:srgbClr val="4B2E83"/>
              </a:buClr>
              <a:buSzPts val="1500"/>
              <a:buFont typeface="Arial"/>
              <a:buNone/>
            </a:pPr>
            <a:r>
              <a:rPr lang="en" sz="3300"/>
              <a:t>Closer look at Future State: </a:t>
            </a:r>
            <a:endParaRPr sz="3300"/>
          </a:p>
          <a:p>
            <a:pPr marL="0" marR="0" lvl="0" indent="0" algn="l" rtl="0">
              <a:lnSpc>
                <a:spcPct val="100000"/>
              </a:lnSpc>
              <a:spcBef>
                <a:spcPts val="0"/>
              </a:spcBef>
              <a:spcAft>
                <a:spcPts val="0"/>
              </a:spcAft>
              <a:buClr>
                <a:srgbClr val="4B2E83"/>
              </a:buClr>
              <a:buSzPts val="1500"/>
              <a:buFont typeface="Arial"/>
              <a:buNone/>
            </a:pPr>
            <a:r>
              <a:rPr lang="en" sz="3300"/>
              <a:t>When do I need an eGC1? </a:t>
            </a:r>
            <a:endParaRPr sz="3300"/>
          </a:p>
          <a:p>
            <a:pPr marL="0" marR="0" lvl="0" indent="0" algn="l" rtl="0">
              <a:lnSpc>
                <a:spcPct val="100000"/>
              </a:lnSpc>
              <a:spcBef>
                <a:spcPts val="0"/>
              </a:spcBef>
              <a:spcAft>
                <a:spcPts val="0"/>
              </a:spcAft>
              <a:buClr>
                <a:srgbClr val="4B2E83"/>
              </a:buClr>
              <a:buSzPts val="1500"/>
              <a:buFont typeface="Arial"/>
              <a:buNone/>
            </a:pPr>
            <a:r>
              <a:rPr lang="en" sz="3100"/>
              <a:t>&amp; Modifications</a:t>
            </a:r>
            <a:endParaRPr sz="3100"/>
          </a:p>
        </p:txBody>
      </p:sp>
      <p:sp>
        <p:nvSpPr>
          <p:cNvPr id="410" name="Google Shape;410;p82"/>
          <p:cNvSpPr txBox="1"/>
          <p:nvPr/>
        </p:nvSpPr>
        <p:spPr>
          <a:xfrm>
            <a:off x="692029" y="4736699"/>
            <a:ext cx="6656700" cy="1310100"/>
          </a:xfrm>
          <a:prstGeom prst="rect">
            <a:avLst/>
          </a:prstGeom>
          <a:noFill/>
          <a:ln>
            <a:noFill/>
          </a:ln>
        </p:spPr>
        <p:txBody>
          <a:bodyPr spcFirstLastPara="1" wrap="square" lIns="91425" tIns="45700" rIns="91425" bIns="45700" anchor="b" anchorCtr="0">
            <a:noAutofit/>
          </a:bodyPr>
          <a:lstStyle/>
          <a:p>
            <a:pPr marL="0" marR="0" lvl="0" indent="0" algn="l" rtl="0">
              <a:lnSpc>
                <a:spcPct val="150000"/>
              </a:lnSpc>
              <a:spcBef>
                <a:spcPts val="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June 16, 2023 </a:t>
            </a:r>
            <a:r>
              <a:rPr lang="en" sz="1600" b="0" i="0" u="none" strike="noStrike" cap="none">
                <a:solidFill>
                  <a:srgbClr val="33006F"/>
                </a:solidFill>
                <a:latin typeface="Open Sans"/>
                <a:ea typeface="Open Sans"/>
                <a:cs typeface="Open Sans"/>
                <a:sym typeface="Open Sans"/>
              </a:rPr>
              <a:t>MRAM</a:t>
            </a:r>
            <a:endParaRPr/>
          </a:p>
          <a:p>
            <a:pPr marL="0" marR="0" lvl="0" indent="0" algn="l" rtl="0">
              <a:lnSpc>
                <a:spcPct val="150000"/>
              </a:lnSpc>
              <a:spcBef>
                <a:spcPts val="320"/>
              </a:spcBef>
              <a:spcAft>
                <a:spcPts val="0"/>
              </a:spcAft>
              <a:buClr>
                <a:srgbClr val="33006F"/>
              </a:buClr>
              <a:buSzPts val="400"/>
              <a:buFont typeface="Arial"/>
              <a:buNone/>
            </a:pPr>
            <a:r>
              <a:rPr lang="en" sz="1600">
                <a:solidFill>
                  <a:srgbClr val="33006F"/>
                </a:solidFill>
                <a:latin typeface="Open Sans"/>
                <a:ea typeface="Open Sans"/>
                <a:cs typeface="Open Sans"/>
                <a:sym typeface="Open Sans"/>
              </a:rPr>
              <a:t>Carol Rhodes  </a:t>
            </a:r>
            <a:endParaRPr/>
          </a:p>
          <a:p>
            <a:pPr marL="0" marR="0" lvl="0" indent="0" algn="l" rtl="0">
              <a:lnSpc>
                <a:spcPct val="150000"/>
              </a:lnSpc>
              <a:spcBef>
                <a:spcPts val="320"/>
              </a:spcBef>
              <a:spcAft>
                <a:spcPts val="0"/>
              </a:spcAft>
              <a:buClr>
                <a:srgbClr val="33006F"/>
              </a:buClr>
              <a:buSzPts val="400"/>
              <a:buFont typeface="Arial"/>
              <a:buNone/>
            </a:pPr>
            <a:r>
              <a:rPr lang="en" sz="1600" b="0" i="0" u="none" strike="noStrike" cap="none">
                <a:solidFill>
                  <a:srgbClr val="33006F"/>
                </a:solidFill>
                <a:latin typeface="Open Sans"/>
                <a:ea typeface="Open Sans"/>
                <a:cs typeface="Open Sans"/>
                <a:sym typeface="Open Sans"/>
              </a:rPr>
              <a:t>Office of Sponsored Programs</a:t>
            </a:r>
            <a:endParaRPr/>
          </a:p>
        </p:txBody>
      </p:sp>
      <p:sp>
        <p:nvSpPr>
          <p:cNvPr id="411" name="Google Shape;411;p82"/>
          <p:cNvSpPr txBox="1"/>
          <p:nvPr/>
        </p:nvSpPr>
        <p:spPr>
          <a:xfrm>
            <a:off x="442925" y="130625"/>
            <a:ext cx="838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12" name="Google Shape;412;p82"/>
          <p:cNvPicPr preferRelativeResize="0"/>
          <p:nvPr/>
        </p:nvPicPr>
        <p:blipFill>
          <a:blip r:embed="rId3">
            <a:alphaModFix/>
          </a:blip>
          <a:stretch>
            <a:fillRect/>
          </a:stretch>
        </p:blipFill>
        <p:spPr>
          <a:xfrm>
            <a:off x="0" y="0"/>
            <a:ext cx="9143999" cy="25171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27"/>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Salary Cap – Current State Example</a:t>
            </a:r>
            <a:endParaRPr/>
          </a:p>
        </p:txBody>
      </p:sp>
      <p:sp>
        <p:nvSpPr>
          <p:cNvPr id="734" name="Google Shape;734;p127"/>
          <p:cNvSpPr txBox="1"/>
          <p:nvPr/>
        </p:nvSpPr>
        <p:spPr>
          <a:xfrm>
            <a:off x="387850" y="1133675"/>
            <a:ext cx="8521200" cy="47835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r>
              <a:rPr lang="en" sz="3200">
                <a:solidFill>
                  <a:schemeClr val="dk1"/>
                </a:solidFill>
                <a:latin typeface="Calibri"/>
                <a:ea typeface="Calibri"/>
                <a:cs typeface="Calibri"/>
                <a:sym typeface="Calibri"/>
              </a:rPr>
              <a:t>Faculty – 12.6% effort on grant 61-0000</a:t>
            </a:r>
            <a:endParaRPr/>
          </a:p>
          <a:p>
            <a:pPr marL="0" marR="0" lvl="0" indent="0" algn="l" rtl="0">
              <a:spcBef>
                <a:spcPts val="0"/>
              </a:spcBef>
              <a:spcAft>
                <a:spcPts val="0"/>
              </a:spcAft>
              <a:buNone/>
            </a:pPr>
            <a:r>
              <a:rPr lang="en" sz="3200">
                <a:solidFill>
                  <a:schemeClr val="dk1"/>
                </a:solidFill>
                <a:latin typeface="Calibri"/>
                <a:ea typeface="Calibri"/>
                <a:cs typeface="Calibri"/>
                <a:sym typeface="Calibri"/>
              </a:rPr>
              <a:t>Total Base Pay: $21,825/monthly</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en" sz="3200">
                <a:solidFill>
                  <a:schemeClr val="dk1"/>
                </a:solidFill>
                <a:latin typeface="Calibri"/>
                <a:ea typeface="Calibri"/>
                <a:cs typeface="Calibri"/>
                <a:sym typeface="Calibri"/>
              </a:rPr>
              <a:t>Salary cap = $17,325/monthly</a:t>
            </a:r>
            <a:endParaRPr/>
          </a:p>
          <a:p>
            <a:pPr marL="0" marR="0" lvl="0" indent="0" algn="l" rtl="0">
              <a:spcBef>
                <a:spcPts val="600"/>
              </a:spcBef>
              <a:spcAft>
                <a:spcPts val="0"/>
              </a:spcAft>
              <a:buNone/>
            </a:pPr>
            <a:endParaRPr/>
          </a:p>
          <a:p>
            <a:pPr marL="0" marR="0" lvl="0" indent="0" algn="l" rtl="0">
              <a:spcBef>
                <a:spcPts val="600"/>
              </a:spcBef>
              <a:spcAft>
                <a:spcPts val="0"/>
              </a:spcAft>
              <a:buNone/>
            </a:pPr>
            <a:r>
              <a:rPr lang="en" sz="3200">
                <a:solidFill>
                  <a:schemeClr val="dk1"/>
                </a:solidFill>
                <a:latin typeface="Calibri"/>
                <a:ea typeface="Calibri"/>
                <a:cs typeface="Calibri"/>
                <a:sym typeface="Calibri"/>
              </a:rPr>
              <a:t>Department will enter costing allocations into WD:</a:t>
            </a:r>
            <a:endParaRPr/>
          </a:p>
          <a:p>
            <a:pPr marL="914400" marR="0" lvl="1" indent="-457200" algn="l" rtl="0">
              <a:spcBef>
                <a:spcPts val="600"/>
              </a:spcBef>
              <a:spcAft>
                <a:spcPts val="0"/>
              </a:spcAft>
              <a:buClr>
                <a:schemeClr val="dk1"/>
              </a:buClr>
              <a:buSzPts val="3200"/>
              <a:buChar char="•"/>
            </a:pPr>
            <a:r>
              <a:rPr lang="en" sz="3200" b="1" i="0" u="none" strike="noStrike" cap="none">
                <a:solidFill>
                  <a:schemeClr val="dk1"/>
                </a:solidFill>
                <a:latin typeface="Calibri"/>
                <a:ea typeface="Calibri"/>
                <a:cs typeface="Calibri"/>
                <a:sym typeface="Calibri"/>
              </a:rPr>
              <a:t>10% to the grant</a:t>
            </a:r>
            <a:endParaRPr b="1"/>
          </a:p>
          <a:p>
            <a:pPr marL="914400" marR="0" lvl="1" indent="-457200" algn="l" rtl="0">
              <a:spcBef>
                <a:spcPts val="600"/>
              </a:spcBef>
              <a:spcAft>
                <a:spcPts val="0"/>
              </a:spcAft>
              <a:buClr>
                <a:schemeClr val="dk1"/>
              </a:buClr>
              <a:buSzPts val="3200"/>
              <a:buChar char="•"/>
            </a:pPr>
            <a:r>
              <a:rPr lang="en" sz="3200" b="1" i="0" u="none" strike="noStrike" cap="none">
                <a:solidFill>
                  <a:schemeClr val="dk1"/>
                </a:solidFill>
                <a:latin typeface="Calibri"/>
                <a:ea typeface="Calibri"/>
                <a:cs typeface="Calibri"/>
                <a:sym typeface="Calibri"/>
              </a:rPr>
              <a:t>2.6% to a non-grant salary source</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28"/>
          <p:cNvSpPr txBox="1">
            <a:spLocks noGrp="1"/>
          </p:cNvSpPr>
          <p:nvPr>
            <p:ph type="title"/>
          </p:nvPr>
        </p:nvSpPr>
        <p:spPr>
          <a:xfrm>
            <a:off x="460375" y="859990"/>
            <a:ext cx="70236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6600"/>
              <a:buFont typeface="Encode Sans Black"/>
              <a:buNone/>
            </a:pPr>
            <a:r>
              <a:rPr lang="en"/>
              <a:t>FUTURE STATE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29"/>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latin typeface="Encode Sans Black"/>
                <a:ea typeface="Encode Sans Black"/>
                <a:cs typeface="Encode Sans Black"/>
                <a:sym typeface="Encode Sans Black"/>
              </a:rPr>
              <a:t>WORKDAY</a:t>
            </a:r>
            <a:endParaRPr/>
          </a:p>
        </p:txBody>
      </p:sp>
      <p:pic>
        <p:nvPicPr>
          <p:cNvPr id="745" name="Google Shape;745;p129"/>
          <p:cNvPicPr preferRelativeResize="0"/>
          <p:nvPr/>
        </p:nvPicPr>
        <p:blipFill rotWithShape="1">
          <a:blip r:embed="rId3">
            <a:alphaModFix/>
          </a:blip>
          <a:srcRect/>
          <a:stretch/>
        </p:blipFill>
        <p:spPr>
          <a:xfrm>
            <a:off x="502925" y="1186523"/>
            <a:ext cx="6983727" cy="4029841"/>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30"/>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4B2E83"/>
              </a:buClr>
              <a:buSzPct val="100000"/>
              <a:buFont typeface="Encode Sans Black"/>
              <a:buNone/>
            </a:pPr>
            <a:r>
              <a:rPr lang="en">
                <a:latin typeface="Encode Sans Black"/>
                <a:ea typeface="Encode Sans Black"/>
                <a:cs typeface="Encode Sans Black"/>
                <a:sym typeface="Encode Sans Black"/>
              </a:rPr>
              <a:t>WORKDAY Costing Allocations – </a:t>
            </a:r>
            <a:r>
              <a:rPr lang="en"/>
              <a:t>F</a:t>
            </a:r>
            <a:r>
              <a:rPr lang="en">
                <a:latin typeface="Encode Sans Black"/>
                <a:ea typeface="Encode Sans Black"/>
                <a:cs typeface="Encode Sans Black"/>
                <a:sym typeface="Encode Sans Black"/>
              </a:rPr>
              <a:t>uture </a:t>
            </a:r>
            <a:r>
              <a:rPr lang="en"/>
              <a:t>S</a:t>
            </a:r>
            <a:r>
              <a:rPr lang="en">
                <a:latin typeface="Encode Sans Black"/>
                <a:ea typeface="Encode Sans Black"/>
                <a:cs typeface="Encode Sans Black"/>
                <a:sym typeface="Encode Sans Black"/>
              </a:rPr>
              <a:t>tate</a:t>
            </a:r>
            <a:endParaRPr/>
          </a:p>
        </p:txBody>
      </p:sp>
      <p:pic>
        <p:nvPicPr>
          <p:cNvPr id="751" name="Google Shape;751;p130"/>
          <p:cNvPicPr preferRelativeResize="0"/>
          <p:nvPr/>
        </p:nvPicPr>
        <p:blipFill rotWithShape="1">
          <a:blip r:embed="rId3">
            <a:alphaModFix/>
          </a:blip>
          <a:srcRect/>
          <a:stretch/>
        </p:blipFill>
        <p:spPr>
          <a:xfrm>
            <a:off x="502925" y="1423300"/>
            <a:ext cx="8072702" cy="4166377"/>
          </a:xfrm>
          <a:prstGeom prst="rect">
            <a:avLst/>
          </a:prstGeom>
          <a:noFill/>
          <a:ln>
            <a:noFill/>
          </a:ln>
        </p:spPr>
      </p:pic>
      <p:sp>
        <p:nvSpPr>
          <p:cNvPr id="752" name="Google Shape;752;p130"/>
          <p:cNvSpPr/>
          <p:nvPr/>
        </p:nvSpPr>
        <p:spPr>
          <a:xfrm>
            <a:off x="502925" y="1889775"/>
            <a:ext cx="7990500" cy="1251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31"/>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latin typeface="Encode Sans Black"/>
                <a:ea typeface="Encode Sans Black"/>
                <a:cs typeface="Encode Sans Black"/>
                <a:sym typeface="Encode Sans Black"/>
              </a:rPr>
              <a:t>WORKDAY Pay Result – Future State</a:t>
            </a:r>
            <a:endParaRPr>
              <a:solidFill>
                <a:srgbClr val="7030A0"/>
              </a:solidFill>
            </a:endParaRPr>
          </a:p>
        </p:txBody>
      </p:sp>
      <p:pic>
        <p:nvPicPr>
          <p:cNvPr id="759" name="Google Shape;759;p131"/>
          <p:cNvPicPr preferRelativeResize="0"/>
          <p:nvPr/>
        </p:nvPicPr>
        <p:blipFill rotWithShape="1">
          <a:blip r:embed="rId3">
            <a:alphaModFix/>
          </a:blip>
          <a:srcRect t="1797"/>
          <a:stretch/>
        </p:blipFill>
        <p:spPr>
          <a:xfrm>
            <a:off x="502925" y="1476450"/>
            <a:ext cx="8072702" cy="411361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132"/>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Effort Report - Future state</a:t>
            </a:r>
            <a:endParaRPr/>
          </a:p>
        </p:txBody>
      </p:sp>
      <p:sp>
        <p:nvSpPr>
          <p:cNvPr id="765" name="Google Shape;765;p132"/>
          <p:cNvSpPr/>
          <p:nvPr/>
        </p:nvSpPr>
        <p:spPr>
          <a:xfrm>
            <a:off x="13317" y="1720826"/>
            <a:ext cx="1502400" cy="144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00">
              <a:solidFill>
                <a:srgbClr val="0070C0"/>
              </a:solidFill>
              <a:latin typeface="Calibri"/>
              <a:ea typeface="Calibri"/>
              <a:cs typeface="Calibri"/>
              <a:sym typeface="Calibri"/>
            </a:endParaRPr>
          </a:p>
        </p:txBody>
      </p:sp>
      <p:pic>
        <p:nvPicPr>
          <p:cNvPr id="766" name="Google Shape;766;p132"/>
          <p:cNvPicPr preferRelativeResize="0"/>
          <p:nvPr/>
        </p:nvPicPr>
        <p:blipFill rotWithShape="1">
          <a:blip r:embed="rId3">
            <a:alphaModFix/>
          </a:blip>
          <a:srcRect/>
          <a:stretch/>
        </p:blipFill>
        <p:spPr>
          <a:xfrm>
            <a:off x="502925" y="1537025"/>
            <a:ext cx="8072700" cy="3930134"/>
          </a:xfrm>
          <a:prstGeom prst="rect">
            <a:avLst/>
          </a:prstGeom>
          <a:noFill/>
          <a:ln w="9525" cap="flat" cmpd="sng">
            <a:solidFill>
              <a:schemeClr val="dk1"/>
            </a:solidFill>
            <a:prstDash val="solid"/>
            <a:round/>
            <a:headEnd type="none" w="sm" len="sm"/>
            <a:tailEnd type="none" w="sm" len="sm"/>
          </a:ln>
        </p:spPr>
      </p:pic>
      <p:sp>
        <p:nvSpPr>
          <p:cNvPr id="767" name="Google Shape;767;p132"/>
          <p:cNvSpPr/>
          <p:nvPr/>
        </p:nvSpPr>
        <p:spPr>
          <a:xfrm>
            <a:off x="504425" y="4280050"/>
            <a:ext cx="8029200" cy="401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33"/>
          <p:cNvSpPr txBox="1">
            <a:spLocks noGrp="1"/>
          </p:cNvSpPr>
          <p:nvPr>
            <p:ph type="title"/>
          </p:nvPr>
        </p:nvSpPr>
        <p:spPr>
          <a:xfrm>
            <a:off x="460375" y="859990"/>
            <a:ext cx="70236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6600"/>
              <a:buFont typeface="Encode Sans Black"/>
              <a:buNone/>
            </a:pPr>
            <a:r>
              <a:rPr lang="en"/>
              <a:t>COMMITTED COST SHARE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34"/>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Cost Share – Current State Example</a:t>
            </a:r>
            <a:endParaRPr/>
          </a:p>
        </p:txBody>
      </p:sp>
      <p:sp>
        <p:nvSpPr>
          <p:cNvPr id="778" name="Google Shape;778;p134"/>
          <p:cNvSpPr txBox="1"/>
          <p:nvPr/>
        </p:nvSpPr>
        <p:spPr>
          <a:xfrm>
            <a:off x="387842" y="1133667"/>
            <a:ext cx="8707200" cy="4833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800">
                <a:solidFill>
                  <a:schemeClr val="dk1"/>
                </a:solidFill>
                <a:latin typeface="Calibri"/>
                <a:ea typeface="Calibri"/>
                <a:cs typeface="Calibri"/>
                <a:sym typeface="Calibri"/>
              </a:rPr>
              <a:t>Faculty – 100% effort on grant 62-0000</a:t>
            </a:r>
            <a:endParaRPr/>
          </a:p>
          <a:p>
            <a:pPr marL="457200" marR="0" lvl="0" indent="-457200" algn="l" rtl="0">
              <a:spcBef>
                <a:spcPts val="0"/>
              </a:spcBef>
              <a:spcAft>
                <a:spcPts val="0"/>
              </a:spcAft>
              <a:buClr>
                <a:schemeClr val="dk1"/>
              </a:buClr>
              <a:buSzPts val="2800"/>
              <a:buFont typeface="Arial"/>
              <a:buChar char="•"/>
            </a:pPr>
            <a:r>
              <a:rPr lang="en" sz="2800">
                <a:solidFill>
                  <a:schemeClr val="dk1"/>
                </a:solidFill>
                <a:latin typeface="Calibri"/>
                <a:ea typeface="Calibri"/>
                <a:cs typeface="Calibri"/>
                <a:sym typeface="Calibri"/>
              </a:rPr>
              <a:t>90% is directly charged to the grant</a:t>
            </a:r>
            <a:endParaRPr/>
          </a:p>
          <a:p>
            <a:pPr marL="457200" marR="0" lvl="0" indent="-457200" algn="l" rtl="0">
              <a:spcBef>
                <a:spcPts val="0"/>
              </a:spcBef>
              <a:spcAft>
                <a:spcPts val="0"/>
              </a:spcAft>
              <a:buClr>
                <a:schemeClr val="dk1"/>
              </a:buClr>
              <a:buSzPts val="2800"/>
              <a:buFont typeface="Arial"/>
              <a:buChar char="•"/>
            </a:pPr>
            <a:r>
              <a:rPr lang="en" sz="2800">
                <a:solidFill>
                  <a:schemeClr val="dk1"/>
                </a:solidFill>
                <a:latin typeface="Calibri"/>
                <a:ea typeface="Calibri"/>
                <a:cs typeface="Calibri"/>
                <a:sym typeface="Calibri"/>
              </a:rPr>
              <a:t>10% is cost shared, paid from 06-1030</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 sz="2800">
                <a:solidFill>
                  <a:schemeClr val="dk1"/>
                </a:solidFill>
                <a:latin typeface="Calibri"/>
                <a:ea typeface="Calibri"/>
                <a:cs typeface="Calibri"/>
                <a:sym typeface="Calibri"/>
              </a:rPr>
              <a:t>Costing allocation current state: </a:t>
            </a:r>
            <a:endParaRPr/>
          </a:p>
          <a:p>
            <a:pPr marL="457200" marR="0" lvl="0" indent="-457200" algn="l" rtl="0">
              <a:spcBef>
                <a:spcPts val="0"/>
              </a:spcBef>
              <a:spcAft>
                <a:spcPts val="0"/>
              </a:spcAft>
              <a:buClr>
                <a:schemeClr val="dk1"/>
              </a:buClr>
              <a:buSzPts val="2800"/>
              <a:buFont typeface="Arial"/>
              <a:buChar char="•"/>
            </a:pPr>
            <a:r>
              <a:rPr lang="en" sz="2800">
                <a:solidFill>
                  <a:schemeClr val="dk1"/>
                </a:solidFill>
                <a:latin typeface="Calibri"/>
                <a:ea typeface="Calibri"/>
                <a:cs typeface="Calibri"/>
                <a:sym typeface="Calibri"/>
              </a:rPr>
              <a:t>90% costed to 62-0000</a:t>
            </a:r>
            <a:endParaRPr/>
          </a:p>
          <a:p>
            <a:pPr marL="457200" marR="0" lvl="0" indent="-457200" algn="l" rtl="0">
              <a:spcBef>
                <a:spcPts val="0"/>
              </a:spcBef>
              <a:spcAft>
                <a:spcPts val="0"/>
              </a:spcAft>
              <a:buClr>
                <a:schemeClr val="dk1"/>
              </a:buClr>
              <a:buSzPts val="2800"/>
              <a:buFont typeface="Arial"/>
              <a:buChar char="•"/>
            </a:pPr>
            <a:r>
              <a:rPr lang="en" sz="2800">
                <a:solidFill>
                  <a:schemeClr val="dk1"/>
                </a:solidFill>
                <a:latin typeface="Calibri"/>
                <a:ea typeface="Calibri"/>
                <a:cs typeface="Calibri"/>
                <a:sym typeface="Calibri"/>
              </a:rPr>
              <a:t>10% costed to 06-1030</a:t>
            </a:r>
            <a:endParaRPr/>
          </a:p>
          <a:p>
            <a:pPr marL="457200" marR="0" lvl="0" indent="-279400" algn="l" rtl="0">
              <a:spcBef>
                <a:spcPts val="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 sz="2800">
                <a:solidFill>
                  <a:schemeClr val="dk1"/>
                </a:solidFill>
                <a:latin typeface="Calibri"/>
                <a:ea typeface="Calibri"/>
                <a:cs typeface="Calibri"/>
                <a:sym typeface="Calibri"/>
              </a:rPr>
              <a:t>Cost Share is recorded outside of WD, in the eFECS Cost Share Summary application and eFECS Effort Reporting application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35"/>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4B2E83"/>
              </a:buClr>
              <a:buSzPts val="2700"/>
              <a:buFont typeface="Encode Sans Black"/>
              <a:buNone/>
            </a:pPr>
            <a:r>
              <a:rPr lang="en" sz="2600">
                <a:latin typeface="Encode Sans Black"/>
                <a:ea typeface="Encode Sans Black"/>
                <a:cs typeface="Encode Sans Black"/>
                <a:sym typeface="Encode Sans Black"/>
              </a:rPr>
              <a:t>WORKDAY Costing Allocations – Current State</a:t>
            </a:r>
            <a:endParaRPr sz="2600"/>
          </a:p>
        </p:txBody>
      </p:sp>
      <p:sp>
        <p:nvSpPr>
          <p:cNvPr id="784" name="Google Shape;784;p135"/>
          <p:cNvSpPr/>
          <p:nvPr/>
        </p:nvSpPr>
        <p:spPr>
          <a:xfrm>
            <a:off x="5014463" y="4015891"/>
            <a:ext cx="2251800" cy="782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85" name="Google Shape;785;p135"/>
          <p:cNvPicPr preferRelativeResize="0"/>
          <p:nvPr/>
        </p:nvPicPr>
        <p:blipFill rotWithShape="1">
          <a:blip r:embed="rId3">
            <a:alphaModFix/>
          </a:blip>
          <a:srcRect/>
          <a:stretch/>
        </p:blipFill>
        <p:spPr>
          <a:xfrm>
            <a:off x="502925" y="2018776"/>
            <a:ext cx="6983726" cy="2534271"/>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36"/>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Effort Report - Current State</a:t>
            </a:r>
            <a:endParaRPr/>
          </a:p>
        </p:txBody>
      </p:sp>
      <p:sp>
        <p:nvSpPr>
          <p:cNvPr id="791" name="Google Shape;791;p136"/>
          <p:cNvSpPr/>
          <p:nvPr/>
        </p:nvSpPr>
        <p:spPr>
          <a:xfrm>
            <a:off x="42863" y="2058080"/>
            <a:ext cx="1312200" cy="16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000000"/>
              </a:solidFill>
              <a:latin typeface="Calibri"/>
              <a:ea typeface="Calibri"/>
              <a:cs typeface="Calibri"/>
              <a:sym typeface="Calibri"/>
            </a:endParaRPr>
          </a:p>
        </p:txBody>
      </p:sp>
      <p:pic>
        <p:nvPicPr>
          <p:cNvPr id="792" name="Google Shape;792;p136"/>
          <p:cNvPicPr preferRelativeResize="0"/>
          <p:nvPr/>
        </p:nvPicPr>
        <p:blipFill rotWithShape="1">
          <a:blip r:embed="rId3">
            <a:alphaModFix/>
          </a:blip>
          <a:srcRect/>
          <a:stretch/>
        </p:blipFill>
        <p:spPr>
          <a:xfrm>
            <a:off x="502925" y="1645475"/>
            <a:ext cx="8072701" cy="3704873"/>
          </a:xfrm>
          <a:prstGeom prst="rect">
            <a:avLst/>
          </a:prstGeom>
          <a:noFill/>
          <a:ln w="9525" cap="flat" cmpd="sng">
            <a:solidFill>
              <a:srgbClr val="000000"/>
            </a:solidFill>
            <a:prstDash val="solid"/>
            <a:round/>
            <a:headEnd type="none" w="sm" len="sm"/>
            <a:tailEnd type="none" w="sm" len="sm"/>
          </a:ln>
        </p:spPr>
      </p:pic>
      <p:sp>
        <p:nvSpPr>
          <p:cNvPr id="793" name="Google Shape;793;p136"/>
          <p:cNvSpPr/>
          <p:nvPr/>
        </p:nvSpPr>
        <p:spPr>
          <a:xfrm>
            <a:off x="560575" y="4344200"/>
            <a:ext cx="7980900" cy="384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83"/>
          <p:cNvSpPr txBox="1">
            <a:spLocks noGrp="1"/>
          </p:cNvSpPr>
          <p:nvPr>
            <p:ph type="subTitle" idx="2"/>
          </p:nvPr>
        </p:nvSpPr>
        <p:spPr>
          <a:xfrm>
            <a:off x="577675" y="70400"/>
            <a:ext cx="7973700" cy="6480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2500"/>
              <a:t> Award Modification Handling - what we used to do</a:t>
            </a:r>
            <a:endParaRPr sz="2500"/>
          </a:p>
        </p:txBody>
      </p:sp>
      <p:sp>
        <p:nvSpPr>
          <p:cNvPr id="418" name="Google Shape;418;p83"/>
          <p:cNvSpPr txBox="1"/>
          <p:nvPr/>
        </p:nvSpPr>
        <p:spPr>
          <a:xfrm>
            <a:off x="632225" y="1023200"/>
            <a:ext cx="7973700" cy="6227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900">
                <a:solidFill>
                  <a:srgbClr val="4B2E83"/>
                </a:solidFill>
                <a:latin typeface="Open Sans"/>
                <a:ea typeface="Open Sans"/>
                <a:cs typeface="Open Sans"/>
                <a:sym typeface="Open Sans"/>
              </a:rPr>
              <a:t>Award Changes without funding were handled as Post-Award Changes (PACs).  </a:t>
            </a: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900">
                <a:solidFill>
                  <a:srgbClr val="4B2E83"/>
                </a:solidFill>
                <a:latin typeface="Open Sans"/>
                <a:ea typeface="Open Sans"/>
                <a:cs typeface="Open Sans"/>
                <a:sym typeface="Open Sans"/>
              </a:rPr>
              <a:t>Examples:</a:t>
            </a:r>
            <a:endParaRPr sz="1900">
              <a:solidFill>
                <a:srgbClr val="4B2E83"/>
              </a:solidFill>
              <a:latin typeface="Open Sans"/>
              <a:ea typeface="Open Sans"/>
              <a:cs typeface="Open Sans"/>
              <a:sym typeface="Open Sans"/>
            </a:endParaRPr>
          </a:p>
          <a:p>
            <a:pPr marL="91440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Change in budget (no additional funding)</a:t>
            </a:r>
            <a:endParaRPr sz="1900">
              <a:solidFill>
                <a:srgbClr val="4B2E83"/>
              </a:solidFill>
              <a:latin typeface="Open Sans"/>
              <a:ea typeface="Open Sans"/>
              <a:cs typeface="Open Sans"/>
              <a:sym typeface="Open Sans"/>
            </a:endParaRPr>
          </a:p>
          <a:p>
            <a:pPr marL="91440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Extensions</a:t>
            </a: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900">
                <a:solidFill>
                  <a:srgbClr val="4B2E83"/>
                </a:solidFill>
                <a:latin typeface="Open Sans"/>
                <a:ea typeface="Open Sans"/>
                <a:cs typeface="Open Sans"/>
                <a:sym typeface="Open Sans"/>
              </a:rPr>
              <a:t>When the Award Change involved </a:t>
            </a:r>
            <a:r>
              <a:rPr lang="en" sz="1900" b="1">
                <a:solidFill>
                  <a:srgbClr val="4B2E83"/>
                </a:solidFill>
                <a:latin typeface="Open Sans"/>
                <a:ea typeface="Open Sans"/>
                <a:cs typeface="Open Sans"/>
                <a:sym typeface="Open Sans"/>
              </a:rPr>
              <a:t>funding</a:t>
            </a:r>
            <a:r>
              <a:rPr lang="en" sz="1900">
                <a:solidFill>
                  <a:srgbClr val="4B2E83"/>
                </a:solidFill>
                <a:latin typeface="Open Sans"/>
                <a:ea typeface="Open Sans"/>
                <a:cs typeface="Open Sans"/>
                <a:sym typeface="Open Sans"/>
              </a:rPr>
              <a:t>:</a:t>
            </a:r>
            <a:endParaRPr sz="1900">
              <a:solidFill>
                <a:srgbClr val="4B2E83"/>
              </a:solidFill>
              <a:latin typeface="Open Sans"/>
              <a:ea typeface="Open Sans"/>
              <a:cs typeface="Open Sans"/>
              <a:sym typeface="Open Sans"/>
            </a:endParaRPr>
          </a:p>
          <a:p>
            <a:pPr marL="457200" marR="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If funding above the current eGC1 amount, you’d route an eGC1 for the additional amount.</a:t>
            </a:r>
            <a:endParaRPr sz="1900">
              <a:solidFill>
                <a:srgbClr val="4B2E83"/>
              </a:solidFill>
              <a:latin typeface="Open Sans"/>
              <a:ea typeface="Open Sans"/>
              <a:cs typeface="Open Sans"/>
              <a:sym typeface="Open Sans"/>
            </a:endParaRPr>
          </a:p>
          <a:p>
            <a:pPr marL="457200" marR="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OSP would create a funding action under that eGC1.</a:t>
            </a: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900">
                <a:solidFill>
                  <a:srgbClr val="4B2E83"/>
                </a:solidFill>
                <a:latin typeface="Open Sans"/>
                <a:ea typeface="Open Sans"/>
                <a:cs typeface="Open Sans"/>
                <a:sym typeface="Open Sans"/>
              </a:rPr>
              <a:t>Examples:</a:t>
            </a:r>
            <a:endParaRPr sz="1900">
              <a:solidFill>
                <a:srgbClr val="4B2E83"/>
              </a:solidFill>
              <a:latin typeface="Open Sans"/>
              <a:ea typeface="Open Sans"/>
              <a:cs typeface="Open Sans"/>
              <a:sym typeface="Open Sans"/>
            </a:endParaRPr>
          </a:p>
          <a:p>
            <a:pPr marL="91440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Supplemental funding</a:t>
            </a:r>
            <a:endParaRPr sz="1900">
              <a:solidFill>
                <a:srgbClr val="4B2E83"/>
              </a:solidFill>
              <a:latin typeface="Open Sans"/>
              <a:ea typeface="Open Sans"/>
              <a:cs typeface="Open Sans"/>
              <a:sym typeface="Open Sans"/>
            </a:endParaRPr>
          </a:p>
          <a:p>
            <a:pPr marL="914400" lvl="0" indent="-349250" algn="l" rtl="0">
              <a:lnSpc>
                <a:spcPct val="115000"/>
              </a:lnSpc>
              <a:spcBef>
                <a:spcPts val="0"/>
              </a:spcBef>
              <a:spcAft>
                <a:spcPts val="0"/>
              </a:spcAft>
              <a:buClr>
                <a:srgbClr val="4B2E83"/>
              </a:buClr>
              <a:buSzPts val="1900"/>
              <a:buFont typeface="Open Sans"/>
              <a:buChar char="●"/>
            </a:pPr>
            <a:r>
              <a:rPr lang="en" sz="1900">
                <a:solidFill>
                  <a:srgbClr val="4B2E83"/>
                </a:solidFill>
                <a:latin typeface="Open Sans"/>
                <a:ea typeface="Open Sans"/>
                <a:cs typeface="Open Sans"/>
                <a:sym typeface="Open Sans"/>
              </a:rPr>
              <a:t>Amount of award exceeded the original proposed amount by 25% or more</a:t>
            </a:r>
            <a:endParaRPr sz="1900">
              <a:solidFill>
                <a:srgbClr val="4B2E83"/>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2000" b="1">
              <a:solidFill>
                <a:srgbClr val="4B2E83"/>
              </a:solidFill>
              <a:latin typeface="Open Sans"/>
              <a:ea typeface="Open Sans"/>
              <a:cs typeface="Open Sans"/>
              <a:sym typeface="Open Sans"/>
            </a:endParaRPr>
          </a:p>
          <a:p>
            <a:pPr marL="457200" marR="0" lvl="0" indent="0" algn="l" rtl="0">
              <a:lnSpc>
                <a:spcPct val="115000"/>
              </a:lnSpc>
              <a:spcBef>
                <a:spcPts val="0"/>
              </a:spcBef>
              <a:spcAft>
                <a:spcPts val="0"/>
              </a:spcAft>
              <a:buNone/>
            </a:pPr>
            <a:endParaRPr sz="2000" b="1">
              <a:solidFill>
                <a:srgbClr val="4B2E83"/>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37"/>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2700"/>
              <a:buFont typeface="Encode Sans Black"/>
              <a:buNone/>
            </a:pPr>
            <a:r>
              <a:rPr lang="en" sz="2300">
                <a:latin typeface="Encode Sans Black"/>
                <a:ea typeface="Encode Sans Black"/>
                <a:cs typeface="Encode Sans Black"/>
                <a:sym typeface="Encode Sans Black"/>
              </a:rPr>
              <a:t>WORKDAY Costing Allocations – Future State (now)</a:t>
            </a:r>
            <a:endParaRPr sz="2300"/>
          </a:p>
        </p:txBody>
      </p:sp>
      <p:sp>
        <p:nvSpPr>
          <p:cNvPr id="799" name="Google Shape;799;p137"/>
          <p:cNvSpPr/>
          <p:nvPr/>
        </p:nvSpPr>
        <p:spPr>
          <a:xfrm>
            <a:off x="4123584" y="6395893"/>
            <a:ext cx="943500" cy="246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rgbClr val="0070C0"/>
              </a:solidFill>
              <a:latin typeface="Calibri"/>
              <a:ea typeface="Calibri"/>
              <a:cs typeface="Calibri"/>
              <a:sym typeface="Calibri"/>
            </a:endParaRPr>
          </a:p>
        </p:txBody>
      </p:sp>
      <p:pic>
        <p:nvPicPr>
          <p:cNvPr id="800" name="Google Shape;800;p137"/>
          <p:cNvPicPr preferRelativeResize="0"/>
          <p:nvPr/>
        </p:nvPicPr>
        <p:blipFill rotWithShape="1">
          <a:blip r:embed="rId3">
            <a:alphaModFix/>
          </a:blip>
          <a:srcRect/>
          <a:stretch/>
        </p:blipFill>
        <p:spPr>
          <a:xfrm>
            <a:off x="502925" y="1572152"/>
            <a:ext cx="6983725" cy="3336867"/>
          </a:xfrm>
          <a:prstGeom prst="rect">
            <a:avLst/>
          </a:prstGeom>
          <a:noFill/>
          <a:ln w="9525" cap="flat" cmpd="sng">
            <a:solidFill>
              <a:srgbClr val="000000"/>
            </a:solidFill>
            <a:prstDash val="solid"/>
            <a:round/>
            <a:headEnd type="none" w="sm" len="sm"/>
            <a:tailEnd type="none" w="sm" len="sm"/>
          </a:ln>
        </p:spPr>
      </p:pic>
      <p:sp>
        <p:nvSpPr>
          <p:cNvPr id="801" name="Google Shape;801;p137"/>
          <p:cNvSpPr/>
          <p:nvPr/>
        </p:nvSpPr>
        <p:spPr>
          <a:xfrm>
            <a:off x="1635400" y="4239925"/>
            <a:ext cx="1211100" cy="481200"/>
          </a:xfrm>
          <a:prstGeom prst="wedgeRectCallout">
            <a:avLst>
              <a:gd name="adj1" fmla="val 112924"/>
              <a:gd name="adj2" fmla="val 300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The grant</a:t>
            </a:r>
            <a:endParaRPr/>
          </a:p>
        </p:txBody>
      </p:sp>
      <p:sp>
        <p:nvSpPr>
          <p:cNvPr id="802" name="Google Shape;802;p137"/>
          <p:cNvSpPr/>
          <p:nvPr/>
        </p:nvSpPr>
        <p:spPr>
          <a:xfrm>
            <a:off x="1258425" y="2499375"/>
            <a:ext cx="1588200" cy="657600"/>
          </a:xfrm>
          <a:prstGeom prst="wedgeRectCallout">
            <a:avLst>
              <a:gd name="adj1" fmla="val 95956"/>
              <a:gd name="adj2" fmla="val 3416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Non-sponsored funding resource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38"/>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2700"/>
              <a:buFont typeface="Encode Sans Black"/>
              <a:buNone/>
            </a:pPr>
            <a:r>
              <a:rPr lang="en" sz="2200">
                <a:latin typeface="Encode Sans Black"/>
                <a:ea typeface="Encode Sans Black"/>
                <a:cs typeface="Encode Sans Black"/>
                <a:sym typeface="Encode Sans Black"/>
              </a:rPr>
              <a:t>WORKDAY Costing Allocations – Future State (desired)</a:t>
            </a:r>
            <a:endParaRPr sz="2200"/>
          </a:p>
        </p:txBody>
      </p:sp>
      <p:pic>
        <p:nvPicPr>
          <p:cNvPr id="808" name="Google Shape;808;p138"/>
          <p:cNvPicPr preferRelativeResize="0"/>
          <p:nvPr/>
        </p:nvPicPr>
        <p:blipFill rotWithShape="1">
          <a:blip r:embed="rId3">
            <a:alphaModFix/>
          </a:blip>
          <a:srcRect/>
          <a:stretch/>
        </p:blipFill>
        <p:spPr>
          <a:xfrm>
            <a:off x="71438" y="136525"/>
            <a:ext cx="7144" cy="7144"/>
          </a:xfrm>
          <a:prstGeom prst="rect">
            <a:avLst/>
          </a:prstGeom>
          <a:noFill/>
          <a:ln>
            <a:noFill/>
          </a:ln>
        </p:spPr>
      </p:pic>
      <p:pic>
        <p:nvPicPr>
          <p:cNvPr id="809" name="Google Shape;809;p138"/>
          <p:cNvPicPr preferRelativeResize="0"/>
          <p:nvPr/>
        </p:nvPicPr>
        <p:blipFill rotWithShape="1">
          <a:blip r:embed="rId4">
            <a:alphaModFix/>
          </a:blip>
          <a:srcRect t="1883"/>
          <a:stretch/>
        </p:blipFill>
        <p:spPr>
          <a:xfrm>
            <a:off x="502925" y="1593898"/>
            <a:ext cx="6983725" cy="3362385"/>
          </a:xfrm>
          <a:prstGeom prst="rect">
            <a:avLst/>
          </a:prstGeom>
          <a:noFill/>
          <a:ln w="9525" cap="flat" cmpd="sng">
            <a:solidFill>
              <a:srgbClr val="000000"/>
            </a:solidFill>
            <a:prstDash val="solid"/>
            <a:round/>
            <a:headEnd type="none" w="sm" len="sm"/>
            <a:tailEnd type="none" w="sm" len="sm"/>
          </a:ln>
        </p:spPr>
      </p:pic>
      <p:sp>
        <p:nvSpPr>
          <p:cNvPr id="810" name="Google Shape;810;p138"/>
          <p:cNvSpPr/>
          <p:nvPr/>
        </p:nvSpPr>
        <p:spPr>
          <a:xfrm>
            <a:off x="1635400" y="4239925"/>
            <a:ext cx="1211100" cy="481200"/>
          </a:xfrm>
          <a:prstGeom prst="wedgeRectCallout">
            <a:avLst>
              <a:gd name="adj1" fmla="val 112924"/>
              <a:gd name="adj2" fmla="val 3001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The grant</a:t>
            </a:r>
            <a:endParaRPr/>
          </a:p>
        </p:txBody>
      </p:sp>
      <p:sp>
        <p:nvSpPr>
          <p:cNvPr id="811" name="Google Shape;811;p138"/>
          <p:cNvSpPr/>
          <p:nvPr/>
        </p:nvSpPr>
        <p:spPr>
          <a:xfrm>
            <a:off x="1258425" y="2499375"/>
            <a:ext cx="1588200" cy="657600"/>
          </a:xfrm>
          <a:prstGeom prst="wedgeRectCallout">
            <a:avLst>
              <a:gd name="adj1" fmla="val 95956"/>
              <a:gd name="adj2" fmla="val 3416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Non-sponsored funding resource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39"/>
          <p:cNvSpPr txBox="1">
            <a:spLocks noGrp="1"/>
          </p:cNvSpPr>
          <p:nvPr>
            <p:ph type="title"/>
          </p:nvPr>
        </p:nvSpPr>
        <p:spPr>
          <a:xfrm>
            <a:off x="502921" y="110607"/>
            <a:ext cx="8072700" cy="536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
              <a:t>RETROACTIVE ADJUSTMENTS</a:t>
            </a:r>
            <a:endParaRPr/>
          </a:p>
        </p:txBody>
      </p:sp>
      <p:sp>
        <p:nvSpPr>
          <p:cNvPr id="818" name="Google Shape;818;p139"/>
          <p:cNvSpPr txBox="1"/>
          <p:nvPr/>
        </p:nvSpPr>
        <p:spPr>
          <a:xfrm>
            <a:off x="717100" y="1477125"/>
            <a:ext cx="7980300" cy="4343700"/>
          </a:xfrm>
          <a:prstGeom prst="rect">
            <a:avLst/>
          </a:prstGeom>
          <a:noFill/>
          <a:ln>
            <a:noFill/>
          </a:ln>
        </p:spPr>
        <p:txBody>
          <a:bodyPr spcFirstLastPara="1" wrap="square" lIns="91425" tIns="91425" rIns="91425" bIns="91425" anchor="t" anchorCtr="0">
            <a:normAutofit/>
          </a:bodyPr>
          <a:lstStyle/>
          <a:p>
            <a:pPr marL="457200" lvl="0" indent="-406400" algn="l" rtl="0">
              <a:lnSpc>
                <a:spcPct val="106999"/>
              </a:lnSpc>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Retro adjustments will not calculate SOC accurately and will require additional corrections</a:t>
            </a:r>
            <a:endParaRPr sz="1100">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 sz="2800">
                <a:solidFill>
                  <a:schemeClr val="dk1"/>
                </a:solidFill>
                <a:latin typeface="Calibri"/>
                <a:ea typeface="Calibri"/>
                <a:cs typeface="Calibri"/>
                <a:sym typeface="Calibri"/>
              </a:rPr>
              <a:t>PAAs will not calculate the SOC</a:t>
            </a:r>
            <a:endParaRPr sz="2800">
              <a:solidFill>
                <a:schemeClr val="dk1"/>
              </a:solidFill>
              <a:latin typeface="Calibri"/>
              <a:ea typeface="Calibri"/>
              <a:cs typeface="Calibri"/>
              <a:sym typeface="Calibri"/>
            </a:endParaRPr>
          </a:p>
          <a:p>
            <a:pPr marL="457200" lvl="0" indent="-406400" algn="l" rtl="0">
              <a:spcBef>
                <a:spcPts val="1000"/>
              </a:spcBef>
              <a:spcAft>
                <a:spcPts val="1000"/>
              </a:spcAft>
              <a:buClr>
                <a:schemeClr val="dk1"/>
              </a:buClr>
              <a:buSzPts val="2800"/>
              <a:buFont typeface="Calibri"/>
              <a:buChar char="●"/>
            </a:pPr>
            <a:r>
              <a:rPr lang="en" sz="2800">
                <a:solidFill>
                  <a:schemeClr val="dk1"/>
                </a:solidFill>
                <a:latin typeface="Calibri"/>
                <a:ea typeface="Calibri"/>
                <a:cs typeface="Calibri"/>
                <a:sym typeface="Calibri"/>
              </a:rPr>
              <a:t>Corrections will require supplemental documentation (inclusion of a salary cap calculator)</a:t>
            </a:r>
            <a:endParaRPr sz="1100">
              <a:solidFill>
                <a:srgbClr val="FF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40"/>
          <p:cNvSpPr txBox="1">
            <a:spLocks noGrp="1"/>
          </p:cNvSpPr>
          <p:nvPr>
            <p:ph type="title"/>
          </p:nvPr>
        </p:nvSpPr>
        <p:spPr>
          <a:xfrm>
            <a:off x="502921" y="110607"/>
            <a:ext cx="8072700" cy="536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
              <a:t>HANDLING SPECIAL CASES</a:t>
            </a:r>
            <a:endParaRPr/>
          </a:p>
        </p:txBody>
      </p:sp>
      <p:sp>
        <p:nvSpPr>
          <p:cNvPr id="825" name="Google Shape;825;p140"/>
          <p:cNvSpPr txBox="1"/>
          <p:nvPr/>
        </p:nvSpPr>
        <p:spPr>
          <a:xfrm>
            <a:off x="549125" y="979825"/>
            <a:ext cx="7980300" cy="43437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06999"/>
              </a:lnSpc>
              <a:spcBef>
                <a:spcPts val="0"/>
              </a:spcBef>
              <a:spcAft>
                <a:spcPts val="0"/>
              </a:spcAft>
              <a:buNone/>
            </a:pPr>
            <a:r>
              <a:rPr lang="en" sz="2800" b="1">
                <a:solidFill>
                  <a:schemeClr val="dk1"/>
                </a:solidFill>
                <a:latin typeface="Calibri"/>
                <a:ea typeface="Calibri"/>
                <a:cs typeface="Calibri"/>
                <a:sym typeface="Calibri"/>
              </a:rPr>
              <a:t>X/Y Salary Components</a:t>
            </a:r>
            <a:endParaRPr sz="2800" b="1">
              <a:solidFill>
                <a:schemeClr val="dk1"/>
              </a:solidFill>
              <a:latin typeface="Calibri"/>
              <a:ea typeface="Calibri"/>
              <a:cs typeface="Calibri"/>
              <a:sym typeface="Calibri"/>
            </a:endParaRPr>
          </a:p>
          <a:p>
            <a:pPr marL="457200" lvl="0" indent="-379730" algn="l" rtl="0">
              <a:lnSpc>
                <a:spcPct val="106999"/>
              </a:lnSpc>
              <a:spcBef>
                <a:spcPts val="6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Continue to adjust manually at time of entry</a:t>
            </a:r>
            <a:endParaRPr sz="2800">
              <a:solidFill>
                <a:schemeClr val="dk1"/>
              </a:solidFill>
              <a:latin typeface="Calibri"/>
              <a:ea typeface="Calibri"/>
              <a:cs typeface="Calibri"/>
              <a:sym typeface="Calibri"/>
            </a:endParaRPr>
          </a:p>
          <a:p>
            <a:pPr marL="457200" lvl="0" indent="-379730" algn="l" rtl="0">
              <a:lnSpc>
                <a:spcPct val="106999"/>
              </a:lnSpc>
              <a:spcBef>
                <a:spcPts val="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SOC will be handled by ECC</a:t>
            </a:r>
            <a:endParaRPr sz="2800">
              <a:solidFill>
                <a:schemeClr val="dk1"/>
              </a:solidFill>
              <a:latin typeface="Calibri"/>
              <a:ea typeface="Calibri"/>
              <a:cs typeface="Calibri"/>
              <a:sym typeface="Calibri"/>
            </a:endParaRPr>
          </a:p>
          <a:p>
            <a:pPr marL="457200" lvl="0" indent="-379730" algn="l" rtl="0">
              <a:lnSpc>
                <a:spcPct val="106999"/>
              </a:lnSpc>
              <a:spcBef>
                <a:spcPts val="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ECC will calculate and display how much over the cap has not been covered yet</a:t>
            </a:r>
            <a:endParaRPr sz="2800">
              <a:solidFill>
                <a:schemeClr val="dk1"/>
              </a:solidFill>
              <a:latin typeface="Calibri"/>
              <a:ea typeface="Calibri"/>
              <a:cs typeface="Calibri"/>
              <a:sym typeface="Calibri"/>
            </a:endParaRPr>
          </a:p>
          <a:p>
            <a:pPr marL="0" lvl="0" indent="0" algn="l" rtl="0">
              <a:lnSpc>
                <a:spcPct val="106999"/>
              </a:lnSpc>
              <a:spcBef>
                <a:spcPts val="600"/>
              </a:spcBef>
              <a:spcAft>
                <a:spcPts val="0"/>
              </a:spcAft>
              <a:buNone/>
            </a:pPr>
            <a:endParaRPr sz="2800" b="1">
              <a:solidFill>
                <a:schemeClr val="dk1"/>
              </a:solidFill>
              <a:latin typeface="Calibri"/>
              <a:ea typeface="Calibri"/>
              <a:cs typeface="Calibri"/>
              <a:sym typeface="Calibri"/>
            </a:endParaRPr>
          </a:p>
          <a:p>
            <a:pPr marL="0" lvl="0" indent="0" algn="l" rtl="0">
              <a:lnSpc>
                <a:spcPct val="106999"/>
              </a:lnSpc>
              <a:spcBef>
                <a:spcPts val="600"/>
              </a:spcBef>
              <a:spcAft>
                <a:spcPts val="0"/>
              </a:spcAft>
              <a:buNone/>
            </a:pPr>
            <a:r>
              <a:rPr lang="en" sz="2800" b="1">
                <a:solidFill>
                  <a:schemeClr val="dk1"/>
                </a:solidFill>
                <a:latin typeface="Calibri"/>
                <a:ea typeface="Calibri"/>
                <a:cs typeface="Calibri"/>
                <a:sym typeface="Calibri"/>
              </a:rPr>
              <a:t>Allocations on awards with salary limitations</a:t>
            </a:r>
            <a:endParaRPr sz="2800">
              <a:solidFill>
                <a:schemeClr val="dk1"/>
              </a:solidFill>
              <a:latin typeface="Calibri"/>
              <a:ea typeface="Calibri"/>
              <a:cs typeface="Calibri"/>
              <a:sym typeface="Calibri"/>
            </a:endParaRPr>
          </a:p>
          <a:p>
            <a:pPr marL="457200" lvl="0" indent="-379730" algn="l" rtl="0">
              <a:lnSpc>
                <a:spcPct val="106999"/>
              </a:lnSpc>
              <a:spcBef>
                <a:spcPts val="6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Continue to adjust manually at time of entry</a:t>
            </a:r>
            <a:endParaRPr sz="2800">
              <a:solidFill>
                <a:schemeClr val="dk1"/>
              </a:solidFill>
              <a:latin typeface="Calibri"/>
              <a:ea typeface="Calibri"/>
              <a:cs typeface="Calibri"/>
              <a:sym typeface="Calibri"/>
            </a:endParaRPr>
          </a:p>
          <a:p>
            <a:pPr marL="457200" lvl="0" indent="-379730" algn="l" rtl="0">
              <a:lnSpc>
                <a:spcPct val="106999"/>
              </a:lnSpc>
              <a:spcBef>
                <a:spcPts val="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“Co-funding” of effort (e.g., use of non-federal grant to offset salary limitations of K award) will require a salary allocation in the Workday payroll module and manual adjustments in ECC</a:t>
            </a:r>
            <a:endParaRPr sz="2800">
              <a:solidFill>
                <a:srgbClr val="FF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41"/>
          <p:cNvSpPr txBox="1">
            <a:spLocks noGrp="1"/>
          </p:cNvSpPr>
          <p:nvPr>
            <p:ph type="title"/>
          </p:nvPr>
        </p:nvSpPr>
        <p:spPr>
          <a:xfrm>
            <a:off x="502921" y="110607"/>
            <a:ext cx="8072700" cy="536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
              <a:t>THINGS TO KEEP IN MIND</a:t>
            </a:r>
            <a:endParaRPr/>
          </a:p>
        </p:txBody>
      </p:sp>
      <p:sp>
        <p:nvSpPr>
          <p:cNvPr id="832" name="Google Shape;832;p141"/>
          <p:cNvSpPr txBox="1">
            <a:spLocks noGrp="1"/>
          </p:cNvSpPr>
          <p:nvPr>
            <p:ph type="body" idx="1"/>
          </p:nvPr>
        </p:nvSpPr>
        <p:spPr>
          <a:xfrm>
            <a:off x="435475" y="1368398"/>
            <a:ext cx="8197200" cy="4068900"/>
          </a:xfrm>
          <a:prstGeom prst="rect">
            <a:avLst/>
          </a:prstGeom>
          <a:noFill/>
          <a:ln>
            <a:noFill/>
          </a:ln>
        </p:spPr>
        <p:txBody>
          <a:bodyPr spcFirstLastPara="1" wrap="square" lIns="91425" tIns="91425" rIns="91425" bIns="91425" anchor="ctr" anchorCtr="0">
            <a:normAutofit fontScale="85000" lnSpcReduction="20000"/>
          </a:bodyPr>
          <a:lstStyle/>
          <a:p>
            <a:pPr marL="457200" lvl="0" indent="-379730" algn="l" rtl="0">
              <a:spcBef>
                <a:spcPts val="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Don’t prorate costing allocations in Workday Finance</a:t>
            </a:r>
            <a:endParaRPr sz="2800">
              <a:solidFill>
                <a:schemeClr val="dk1"/>
              </a:solidFill>
              <a:latin typeface="Calibri"/>
              <a:ea typeface="Calibri"/>
              <a:cs typeface="Calibri"/>
              <a:sym typeface="Calibri"/>
            </a:endParaRPr>
          </a:p>
          <a:p>
            <a:pPr marL="457200" lvl="0" indent="-379730" algn="l" rtl="0">
              <a:spcBef>
                <a:spcPts val="10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Create costing allocations for committed cost share</a:t>
            </a:r>
            <a:endParaRPr sz="2800">
              <a:solidFill>
                <a:schemeClr val="dk1"/>
              </a:solidFill>
              <a:latin typeface="Calibri"/>
              <a:ea typeface="Calibri"/>
              <a:cs typeface="Calibri"/>
              <a:sym typeface="Calibri"/>
            </a:endParaRPr>
          </a:p>
          <a:p>
            <a:pPr marL="457200" lvl="0" indent="-379730" algn="l" rtl="0">
              <a:spcBef>
                <a:spcPts val="10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SOC designated cost centers will need to be proactively added or the charges will end up on the individual’s default cost center</a:t>
            </a:r>
            <a:endParaRPr sz="2800">
              <a:solidFill>
                <a:schemeClr val="dk1"/>
              </a:solidFill>
              <a:latin typeface="Calibri"/>
              <a:ea typeface="Calibri"/>
              <a:cs typeface="Calibri"/>
              <a:sym typeface="Calibri"/>
            </a:endParaRPr>
          </a:p>
          <a:p>
            <a:pPr marL="457200" lvl="0" indent="-379730" algn="l" rtl="0">
              <a:spcBef>
                <a:spcPts val="10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An updated costing allocation user guide is being developed to address new process requirements</a:t>
            </a:r>
            <a:endParaRPr sz="2800">
              <a:solidFill>
                <a:schemeClr val="dk1"/>
              </a:solidFill>
              <a:latin typeface="Calibri"/>
              <a:ea typeface="Calibri"/>
              <a:cs typeface="Calibri"/>
              <a:sym typeface="Calibri"/>
            </a:endParaRPr>
          </a:p>
          <a:p>
            <a:pPr marL="457200" lvl="0" indent="-379730" algn="l" rtl="0">
              <a:spcBef>
                <a:spcPts val="1000"/>
              </a:spcBef>
              <a:spcAft>
                <a:spcPts val="0"/>
              </a:spcAft>
              <a:buClr>
                <a:schemeClr val="dk1"/>
              </a:buClr>
              <a:buSzPct val="100000"/>
              <a:buFont typeface="Calibri"/>
              <a:buChar char="●"/>
            </a:pPr>
            <a:r>
              <a:rPr lang="en" sz="2800">
                <a:solidFill>
                  <a:schemeClr val="dk1"/>
                </a:solidFill>
                <a:latin typeface="Calibri"/>
                <a:ea typeface="Calibri"/>
                <a:cs typeface="Calibri"/>
                <a:sym typeface="Calibri"/>
              </a:rPr>
              <a:t>Accrued charges can be reviewed after each pay period in the Employee Compensation Compliance (ECC) system</a:t>
            </a:r>
            <a:endParaRPr sz="2800">
              <a:solidFill>
                <a:schemeClr val="dk1"/>
              </a:solidFill>
              <a:latin typeface="Calibri"/>
              <a:ea typeface="Calibri"/>
              <a:cs typeface="Calibri"/>
              <a:sym typeface="Calibri"/>
            </a:endParaRPr>
          </a:p>
          <a:p>
            <a:pPr marL="457200" lvl="0" indent="-379730" algn="l" rtl="0">
              <a:spcBef>
                <a:spcPts val="1000"/>
              </a:spcBef>
              <a:spcAft>
                <a:spcPts val="1000"/>
              </a:spcAft>
              <a:buClr>
                <a:schemeClr val="dk1"/>
              </a:buClr>
              <a:buSzPct val="100000"/>
              <a:buFont typeface="Calibri"/>
              <a:buChar char="●"/>
            </a:pPr>
            <a:r>
              <a:rPr lang="en" sz="2800">
                <a:solidFill>
                  <a:schemeClr val="dk1"/>
                </a:solidFill>
                <a:latin typeface="Calibri"/>
                <a:ea typeface="Calibri"/>
                <a:cs typeface="Calibri"/>
                <a:sym typeface="Calibri"/>
              </a:rPr>
              <a:t>Watch out for outreach from UWFT HRP Remediation Team</a:t>
            </a:r>
            <a:endParaRPr sz="2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42"/>
          <p:cNvSpPr txBox="1">
            <a:spLocks noGrp="1"/>
          </p:cNvSpPr>
          <p:nvPr>
            <p:ph type="title"/>
          </p:nvPr>
        </p:nvSpPr>
        <p:spPr>
          <a:xfrm>
            <a:off x="502921" y="110607"/>
            <a:ext cx="8072700" cy="536100"/>
          </a:xfrm>
          <a:prstGeom prst="rect">
            <a:avLst/>
          </a:prstGeom>
        </p:spPr>
        <p:txBody>
          <a:bodyPr spcFirstLastPara="1" wrap="square" lIns="0" tIns="45700" rIns="91425" bIns="45700" anchor="b" anchorCtr="0">
            <a:noAutofit/>
          </a:bodyPr>
          <a:lstStyle/>
          <a:p>
            <a:pPr marL="0" lvl="0" indent="0" algn="l" rtl="0">
              <a:spcBef>
                <a:spcPts val="0"/>
              </a:spcBef>
              <a:spcAft>
                <a:spcPts val="0"/>
              </a:spcAft>
              <a:buNone/>
            </a:pPr>
            <a:r>
              <a:rPr lang="en"/>
              <a:t>Questions</a:t>
            </a:r>
            <a:endParaRPr/>
          </a:p>
        </p:txBody>
      </p:sp>
      <p:sp>
        <p:nvSpPr>
          <p:cNvPr id="839" name="Google Shape;839;p142"/>
          <p:cNvSpPr txBox="1"/>
          <p:nvPr/>
        </p:nvSpPr>
        <p:spPr>
          <a:xfrm>
            <a:off x="688925" y="1472675"/>
            <a:ext cx="7491600" cy="3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Calibri"/>
                <a:ea typeface="Calibri"/>
                <a:cs typeface="Calibri"/>
                <a:sym typeface="Calibri"/>
              </a:rPr>
              <a:t>Please email Stepanka Sirotek with questions at sr8@uw.edu </a:t>
            </a:r>
            <a:endParaRPr sz="2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43"/>
          <p:cNvSpPr txBox="1">
            <a:spLocks noGrp="1"/>
          </p:cNvSpPr>
          <p:nvPr>
            <p:ph type="title"/>
          </p:nvPr>
        </p:nvSpPr>
        <p:spPr>
          <a:xfrm>
            <a:off x="460375" y="489696"/>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6600"/>
              <a:buFont typeface="Encode Sans Black"/>
              <a:buNone/>
            </a:pPr>
            <a:r>
              <a:rPr lang="en"/>
              <a:t>ADDENDUM:</a:t>
            </a:r>
            <a:endParaRPr/>
          </a:p>
          <a:p>
            <a:pPr marL="0" lvl="0" indent="0" algn="l" rtl="0">
              <a:spcBef>
                <a:spcPts val="0"/>
              </a:spcBef>
              <a:spcAft>
                <a:spcPts val="0"/>
              </a:spcAft>
              <a:buClr>
                <a:schemeClr val="dk1"/>
              </a:buClr>
              <a:buSzPts val="6600"/>
              <a:buFont typeface="Encode Sans Black"/>
              <a:buNone/>
            </a:pPr>
            <a:r>
              <a:rPr lang="en"/>
              <a:t>SALARY CAP - CURRENT STATE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44"/>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Salary Cap – Current State</a:t>
            </a:r>
            <a:endParaRPr/>
          </a:p>
        </p:txBody>
      </p:sp>
      <p:sp>
        <p:nvSpPr>
          <p:cNvPr id="850" name="Google Shape;850;p144"/>
          <p:cNvSpPr txBox="1"/>
          <p:nvPr/>
        </p:nvSpPr>
        <p:spPr>
          <a:xfrm>
            <a:off x="400150" y="1133675"/>
            <a:ext cx="7779000" cy="4902900"/>
          </a:xfrm>
          <a:prstGeom prst="rect">
            <a:avLst/>
          </a:prstGeom>
          <a:noFill/>
          <a:ln>
            <a:noFill/>
          </a:ln>
        </p:spPr>
        <p:txBody>
          <a:bodyPr spcFirstLastPara="1" wrap="square" lIns="91425" tIns="45700" rIns="91425" bIns="45700" anchor="t" anchorCtr="0">
            <a:normAutofit fontScale="85000" lnSpcReduction="20000"/>
          </a:bodyPr>
          <a:lstStyle/>
          <a:p>
            <a:pPr marL="457200" marR="0" lvl="0" indent="-426719" algn="l" rtl="0">
              <a:spcBef>
                <a:spcPts val="0"/>
              </a:spcBef>
              <a:spcAft>
                <a:spcPts val="0"/>
              </a:spcAft>
              <a:buClr>
                <a:schemeClr val="dk1"/>
              </a:buClr>
              <a:buSzPct val="100000"/>
              <a:buFont typeface="Arial"/>
              <a:buChar char="•"/>
            </a:pPr>
            <a:r>
              <a:rPr lang="en" sz="3200">
                <a:solidFill>
                  <a:schemeClr val="dk1"/>
                </a:solidFill>
                <a:latin typeface="Calibri"/>
                <a:ea typeface="Calibri"/>
                <a:cs typeface="Calibri"/>
                <a:sym typeface="Calibri"/>
              </a:rPr>
              <a:t>Capped award is set up by GCA with grant flag 08</a:t>
            </a:r>
            <a:endParaRPr/>
          </a:p>
          <a:p>
            <a:pPr marL="457200" marR="0" lvl="0" indent="-426719" algn="l" rtl="0">
              <a:spcBef>
                <a:spcPts val="1200"/>
              </a:spcBef>
              <a:spcAft>
                <a:spcPts val="0"/>
              </a:spcAft>
              <a:buClr>
                <a:schemeClr val="dk1"/>
              </a:buClr>
              <a:buSzPct val="100000"/>
              <a:buFont typeface="Arial"/>
              <a:buChar char="•"/>
            </a:pPr>
            <a:r>
              <a:rPr lang="en" sz="3200">
                <a:solidFill>
                  <a:schemeClr val="dk1"/>
                </a:solidFill>
                <a:latin typeface="Calibri"/>
                <a:ea typeface="Calibri"/>
                <a:cs typeface="Calibri"/>
                <a:sym typeface="Calibri"/>
              </a:rPr>
              <a:t>Department calculates cap using the Salary Cap Calculators</a:t>
            </a:r>
            <a:endParaRPr/>
          </a:p>
          <a:p>
            <a:pPr marL="457200" marR="0" lvl="0" indent="-426719" algn="l" rtl="0">
              <a:spcBef>
                <a:spcPts val="1200"/>
              </a:spcBef>
              <a:spcAft>
                <a:spcPts val="0"/>
              </a:spcAft>
              <a:buClr>
                <a:schemeClr val="dk1"/>
              </a:buClr>
              <a:buSzPct val="100000"/>
              <a:buFont typeface="Arial"/>
              <a:buChar char="•"/>
            </a:pPr>
            <a:r>
              <a:rPr lang="en" sz="3200">
                <a:solidFill>
                  <a:schemeClr val="dk1"/>
                </a:solidFill>
                <a:latin typeface="Calibri"/>
                <a:ea typeface="Calibri"/>
                <a:cs typeface="Calibri"/>
                <a:sym typeface="Calibri"/>
              </a:rPr>
              <a:t>Department enters costing allocation into WD (adjusted for the cap)</a:t>
            </a:r>
            <a:endParaRPr/>
          </a:p>
          <a:p>
            <a:pPr marL="914400" marR="0" lvl="1" indent="-426719" algn="l" rtl="0">
              <a:spcBef>
                <a:spcPts val="120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Over the cap amount goes to a non-grant salary source</a:t>
            </a:r>
            <a:endParaRPr/>
          </a:p>
          <a:p>
            <a:pPr marL="914400" marR="0" lvl="1" indent="-426719" algn="l" rtl="0">
              <a:spcBef>
                <a:spcPts val="120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No need to specify salary source for over the cap</a:t>
            </a:r>
            <a:endParaRPr/>
          </a:p>
          <a:p>
            <a:pPr marL="914400" marR="0" lvl="1" indent="-426719" algn="l" rtl="0">
              <a:spcBef>
                <a:spcPts val="1200"/>
              </a:spcBef>
              <a:spcAft>
                <a:spcPts val="0"/>
              </a:spcAft>
              <a:buClr>
                <a:schemeClr val="dk1"/>
              </a:buClr>
              <a:buSzPct val="100000"/>
              <a:buFont typeface="Arial"/>
              <a:buChar char="•"/>
            </a:pPr>
            <a:r>
              <a:rPr lang="en" sz="3200" b="0" i="0" u="none" strike="noStrike" cap="none">
                <a:solidFill>
                  <a:schemeClr val="dk1"/>
                </a:solidFill>
                <a:latin typeface="Calibri"/>
                <a:ea typeface="Calibri"/>
                <a:cs typeface="Calibri"/>
                <a:sym typeface="Calibri"/>
              </a:rPr>
              <a:t>Need to have enough Other Salary Sources to cover all salary over the cap obligations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45"/>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4000"/>
              <a:buFont typeface="Encode Sans Black"/>
              <a:buNone/>
            </a:pPr>
            <a:r>
              <a:rPr lang="en"/>
              <a:t>WORKDAY</a:t>
            </a:r>
            <a:endParaRPr/>
          </a:p>
        </p:txBody>
      </p:sp>
      <p:pic>
        <p:nvPicPr>
          <p:cNvPr id="856" name="Google Shape;856;p145"/>
          <p:cNvPicPr preferRelativeResize="0"/>
          <p:nvPr/>
        </p:nvPicPr>
        <p:blipFill rotWithShape="1">
          <a:blip r:embed="rId3">
            <a:alphaModFix/>
          </a:blip>
          <a:srcRect l="712" t="1019" r="-2556"/>
          <a:stretch/>
        </p:blipFill>
        <p:spPr>
          <a:xfrm>
            <a:off x="688925" y="1274625"/>
            <a:ext cx="7363324" cy="46928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46"/>
          <p:cNvSpPr txBox="1">
            <a:spLocks noGrp="1"/>
          </p:cNvSpPr>
          <p:nvPr>
            <p:ph type="title"/>
          </p:nvPr>
        </p:nvSpPr>
        <p:spPr>
          <a:xfrm>
            <a:off x="502921" y="110607"/>
            <a:ext cx="8072700" cy="536100"/>
          </a:xfrm>
          <a:prstGeom prst="rect">
            <a:avLst/>
          </a:prstGeom>
        </p:spPr>
        <p:txBody>
          <a:bodyPr spcFirstLastPara="1" wrap="square" lIns="0" tIns="45700" rIns="91425" bIns="45700" anchor="b" anchorCtr="0">
            <a:normAutofit fontScale="90000"/>
          </a:bodyPr>
          <a:lstStyle/>
          <a:p>
            <a:pPr marL="0" lvl="0" indent="0" algn="l" rtl="0">
              <a:spcBef>
                <a:spcPts val="0"/>
              </a:spcBef>
              <a:spcAft>
                <a:spcPts val="0"/>
              </a:spcAft>
              <a:buNone/>
            </a:pPr>
            <a:r>
              <a:rPr lang="en">
                <a:solidFill>
                  <a:schemeClr val="dk1"/>
                </a:solidFill>
              </a:rPr>
              <a:t>WORKDAY Costing Allocations – Current State</a:t>
            </a:r>
            <a:endParaRPr/>
          </a:p>
        </p:txBody>
      </p:sp>
      <p:pic>
        <p:nvPicPr>
          <p:cNvPr id="863" name="Google Shape;863;p146"/>
          <p:cNvPicPr preferRelativeResize="0"/>
          <p:nvPr/>
        </p:nvPicPr>
        <p:blipFill rotWithShape="1">
          <a:blip r:embed="rId3">
            <a:alphaModFix/>
          </a:blip>
          <a:srcRect/>
          <a:stretch/>
        </p:blipFill>
        <p:spPr>
          <a:xfrm>
            <a:off x="502925" y="2255650"/>
            <a:ext cx="8072699" cy="2437366"/>
          </a:xfrm>
          <a:prstGeom prst="rect">
            <a:avLst/>
          </a:prstGeom>
          <a:noFill/>
          <a:ln>
            <a:noFill/>
          </a:ln>
        </p:spPr>
      </p:pic>
      <p:sp>
        <p:nvSpPr>
          <p:cNvPr id="864" name="Google Shape;864;p146"/>
          <p:cNvSpPr/>
          <p:nvPr/>
        </p:nvSpPr>
        <p:spPr>
          <a:xfrm>
            <a:off x="3770100" y="3733175"/>
            <a:ext cx="4759200" cy="729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84"/>
          <p:cNvSpPr txBox="1">
            <a:spLocks noGrp="1"/>
          </p:cNvSpPr>
          <p:nvPr>
            <p:ph type="body" idx="1"/>
          </p:nvPr>
        </p:nvSpPr>
        <p:spPr>
          <a:xfrm>
            <a:off x="671750" y="1035200"/>
            <a:ext cx="7773000" cy="474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Open Sans"/>
                <a:ea typeface="Open Sans"/>
                <a:cs typeface="Open Sans"/>
                <a:sym typeface="Open Sans"/>
              </a:rPr>
              <a:t>After Award is established, all changes are processed via a Modification (MOD).</a:t>
            </a:r>
            <a:endParaRPr sz="2100">
              <a:latin typeface="Open Sans"/>
              <a:ea typeface="Open Sans"/>
              <a:cs typeface="Open Sans"/>
              <a:sym typeface="Open Sans"/>
            </a:endParaRPr>
          </a:p>
          <a:p>
            <a:pPr marL="0" lvl="0" indent="0" algn="l" rtl="0">
              <a:spcBef>
                <a:spcPts val="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Some features:</a:t>
            </a:r>
            <a:endParaRPr sz="2100">
              <a:latin typeface="Open Sans"/>
              <a:ea typeface="Open Sans"/>
              <a:cs typeface="Open Sans"/>
              <a:sym typeface="Open Sans"/>
            </a:endParaRPr>
          </a:p>
          <a:p>
            <a:pPr marL="914400" lvl="1" indent="-349250" algn="l" rtl="0">
              <a:spcBef>
                <a:spcPts val="0"/>
              </a:spcBef>
              <a:spcAft>
                <a:spcPts val="0"/>
              </a:spcAft>
              <a:buSzPts val="1900"/>
              <a:buFont typeface="Open Sans"/>
              <a:buChar char="○"/>
            </a:pPr>
            <a:r>
              <a:rPr lang="en" sz="1900">
                <a:latin typeface="Open Sans"/>
                <a:ea typeface="Open Sans"/>
                <a:cs typeface="Open Sans"/>
                <a:sym typeface="Open Sans"/>
              </a:rPr>
              <a:t>You can decide to route to OSP or to GCA only</a:t>
            </a:r>
            <a:endParaRPr sz="1900">
              <a:latin typeface="Open Sans"/>
              <a:ea typeface="Open Sans"/>
              <a:cs typeface="Open Sans"/>
              <a:sym typeface="Open Sans"/>
            </a:endParaRPr>
          </a:p>
          <a:p>
            <a:pPr marL="914400" lvl="1" indent="-349250" algn="l" rtl="0">
              <a:spcBef>
                <a:spcPts val="0"/>
              </a:spcBef>
              <a:spcAft>
                <a:spcPts val="0"/>
              </a:spcAft>
              <a:buSzPts val="1900"/>
              <a:buFont typeface="Open Sans"/>
              <a:buChar char="○"/>
            </a:pPr>
            <a:r>
              <a:rPr lang="en" sz="1900">
                <a:latin typeface="Open Sans"/>
                <a:ea typeface="Open Sans"/>
                <a:cs typeface="Open Sans"/>
                <a:sym typeface="Open Sans"/>
              </a:rPr>
              <a:t>Ability to choose categories </a:t>
            </a:r>
            <a:endParaRPr sz="1900">
              <a:latin typeface="Open Sans"/>
              <a:ea typeface="Open Sans"/>
              <a:cs typeface="Open Sans"/>
              <a:sym typeface="Open Sans"/>
            </a:endParaRPr>
          </a:p>
          <a:p>
            <a:pPr marL="914400" lvl="1" indent="-349250" algn="l" rtl="0">
              <a:spcBef>
                <a:spcPts val="0"/>
              </a:spcBef>
              <a:spcAft>
                <a:spcPts val="0"/>
              </a:spcAft>
              <a:buSzPts val="1900"/>
              <a:buFont typeface="Open Sans"/>
              <a:buChar char="○"/>
            </a:pPr>
            <a:r>
              <a:rPr lang="en" sz="1900">
                <a:latin typeface="Open Sans"/>
                <a:ea typeface="Open Sans"/>
                <a:cs typeface="Open Sans"/>
                <a:sym typeface="Open Sans"/>
              </a:rPr>
              <a:t>Submission button with assurance language </a:t>
            </a:r>
            <a:endParaRPr sz="1900">
              <a:latin typeface="Open Sans"/>
              <a:ea typeface="Open Sans"/>
              <a:cs typeface="Open Sans"/>
              <a:sym typeface="Open Sans"/>
            </a:endParaRPr>
          </a:p>
          <a:p>
            <a:pPr marL="914400" lvl="1" indent="-349250" algn="l" rtl="0">
              <a:spcBef>
                <a:spcPts val="0"/>
              </a:spcBef>
              <a:spcAft>
                <a:spcPts val="0"/>
              </a:spcAft>
              <a:buSzPts val="1900"/>
              <a:buFont typeface="Open Sans"/>
              <a:buChar char="○"/>
            </a:pPr>
            <a:r>
              <a:rPr lang="en" sz="1900">
                <a:latin typeface="Open Sans"/>
                <a:ea typeface="Open Sans"/>
                <a:cs typeface="Open Sans"/>
                <a:sym typeface="Open Sans"/>
              </a:rPr>
              <a:t>Ability to add ad-hoc approvers</a:t>
            </a:r>
            <a:endParaRPr sz="1900">
              <a:latin typeface="Open Sans"/>
              <a:ea typeface="Open Sans"/>
              <a:cs typeface="Open Sans"/>
              <a:sym typeface="Open Sans"/>
            </a:endParaRPr>
          </a:p>
          <a:p>
            <a:pPr marL="914400" lvl="1" indent="-349250" algn="l" rtl="0">
              <a:spcBef>
                <a:spcPts val="0"/>
              </a:spcBef>
              <a:spcAft>
                <a:spcPts val="0"/>
              </a:spcAft>
              <a:buSzPts val="1900"/>
              <a:buFont typeface="Open Sans"/>
              <a:buChar char="○"/>
            </a:pPr>
            <a:r>
              <a:rPr lang="en" sz="1900">
                <a:latin typeface="Open Sans"/>
                <a:ea typeface="Open Sans"/>
                <a:cs typeface="Open Sans"/>
                <a:sym typeface="Open Sans"/>
              </a:rPr>
              <a:t>and more to come…</a:t>
            </a:r>
            <a:endParaRPr sz="1900">
              <a:latin typeface="Open Sans"/>
              <a:ea typeface="Open Sans"/>
              <a:cs typeface="Open Sans"/>
              <a:sym typeface="Open Sans"/>
            </a:endParaRPr>
          </a:p>
          <a:p>
            <a:pPr marL="457200" lvl="0" indent="0" algn="l" rtl="0">
              <a:spcBef>
                <a:spcPts val="0"/>
              </a:spcBef>
              <a:spcAft>
                <a:spcPts val="0"/>
              </a:spcAft>
              <a:buNone/>
            </a:pPr>
            <a:endParaRPr sz="2100">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This means adjusting eGC1 Requirements.</a:t>
            </a:r>
            <a:endParaRPr sz="2100">
              <a:latin typeface="Open Sans"/>
              <a:ea typeface="Open Sans"/>
              <a:cs typeface="Open Sans"/>
              <a:sym typeface="Open Sans"/>
            </a:endParaRPr>
          </a:p>
          <a:p>
            <a:pPr marL="0" lvl="0" indent="0" algn="l" rtl="0">
              <a:spcBef>
                <a:spcPts val="0"/>
              </a:spcBef>
              <a:spcAft>
                <a:spcPts val="0"/>
              </a:spcAft>
              <a:buNone/>
            </a:pPr>
            <a:r>
              <a:rPr lang="en" sz="2100">
                <a:latin typeface="Open Sans"/>
                <a:ea typeface="Open Sans"/>
                <a:cs typeface="Open Sans"/>
                <a:sym typeface="Open Sans"/>
              </a:rPr>
              <a:t> </a:t>
            </a:r>
            <a:endParaRPr sz="2100">
              <a:latin typeface="Open Sans"/>
              <a:ea typeface="Open Sans"/>
              <a:cs typeface="Open Sans"/>
              <a:sym typeface="Open Sans"/>
            </a:endParaRPr>
          </a:p>
          <a:p>
            <a:pPr marL="0" lvl="0" indent="0" algn="l" rtl="0">
              <a:spcBef>
                <a:spcPts val="0"/>
              </a:spcBef>
              <a:spcAft>
                <a:spcPts val="0"/>
              </a:spcAft>
              <a:buNone/>
            </a:pPr>
            <a:endParaRPr sz="2000">
              <a:latin typeface="Open Sans"/>
              <a:ea typeface="Open Sans"/>
              <a:cs typeface="Open Sans"/>
              <a:sym typeface="Open Sans"/>
            </a:endParaRPr>
          </a:p>
          <a:p>
            <a:pPr marL="0" lvl="0" indent="0" algn="l" rtl="0">
              <a:lnSpc>
                <a:spcPct val="115000"/>
              </a:lnSpc>
              <a:spcBef>
                <a:spcPts val="0"/>
              </a:spcBef>
              <a:spcAft>
                <a:spcPts val="0"/>
              </a:spcAft>
              <a:buNone/>
            </a:pPr>
            <a:endParaRPr sz="1900">
              <a:solidFill>
                <a:srgbClr val="3D3D3D"/>
              </a:solidFill>
              <a:highlight>
                <a:srgbClr val="FFFFFF"/>
              </a:highlight>
              <a:latin typeface="Open Sans"/>
              <a:ea typeface="Open Sans"/>
              <a:cs typeface="Open Sans"/>
              <a:sym typeface="Open Sans"/>
            </a:endParaRPr>
          </a:p>
          <a:p>
            <a:pPr marL="914400" lvl="0" indent="0" algn="l" rtl="0">
              <a:lnSpc>
                <a:spcPct val="115000"/>
              </a:lnSpc>
              <a:spcBef>
                <a:spcPts val="1100"/>
              </a:spcBef>
              <a:spcAft>
                <a:spcPts val="0"/>
              </a:spcAft>
              <a:buNone/>
            </a:pPr>
            <a:endParaRPr sz="1900">
              <a:solidFill>
                <a:srgbClr val="3D3D3D"/>
              </a:solidFill>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None/>
            </a:pPr>
            <a:endParaRPr sz="1900">
              <a:solidFill>
                <a:srgbClr val="3D3D3D"/>
              </a:solidFill>
              <a:highlight>
                <a:srgbClr val="FFFFFF"/>
              </a:highlight>
              <a:latin typeface="Open Sans"/>
              <a:ea typeface="Open Sans"/>
              <a:cs typeface="Open Sans"/>
              <a:sym typeface="Open Sans"/>
            </a:endParaRPr>
          </a:p>
          <a:p>
            <a:pPr marL="457200" lvl="0" indent="0" algn="l" rtl="0">
              <a:spcBef>
                <a:spcPts val="1100"/>
              </a:spcBef>
              <a:spcAft>
                <a:spcPts val="0"/>
              </a:spcAft>
              <a:buNone/>
            </a:pPr>
            <a:endParaRPr sz="2000"/>
          </a:p>
        </p:txBody>
      </p:sp>
      <p:sp>
        <p:nvSpPr>
          <p:cNvPr id="424" name="Google Shape;424;p84"/>
          <p:cNvSpPr txBox="1">
            <a:spLocks noGrp="1"/>
          </p:cNvSpPr>
          <p:nvPr>
            <p:ph type="subTitle" idx="2"/>
          </p:nvPr>
        </p:nvSpPr>
        <p:spPr>
          <a:xfrm>
            <a:off x="625875" y="56575"/>
            <a:ext cx="75225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Future State Award Modification Handling </a:t>
            </a:r>
            <a:endParaRPr sz="2800"/>
          </a:p>
        </p:txBody>
      </p:sp>
      <p:sp>
        <p:nvSpPr>
          <p:cNvPr id="425" name="Google Shape;425;p84"/>
          <p:cNvSpPr txBox="1"/>
          <p:nvPr/>
        </p:nvSpPr>
        <p:spPr>
          <a:xfrm>
            <a:off x="6162175" y="5297150"/>
            <a:ext cx="286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426" name="Google Shape;426;p84"/>
          <p:cNvPicPr preferRelativeResize="0"/>
          <p:nvPr/>
        </p:nvPicPr>
        <p:blipFill>
          <a:blip r:embed="rId3">
            <a:alphaModFix/>
          </a:blip>
          <a:stretch>
            <a:fillRect/>
          </a:stretch>
        </p:blipFill>
        <p:spPr>
          <a:xfrm>
            <a:off x="5993375" y="3796200"/>
            <a:ext cx="3107950" cy="30124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47"/>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latin typeface="Encode Sans Black"/>
                <a:ea typeface="Encode Sans Black"/>
                <a:cs typeface="Encode Sans Black"/>
                <a:sym typeface="Encode Sans Black"/>
              </a:rPr>
              <a:t>WORKDAY Pay Result – Current State</a:t>
            </a:r>
            <a:endParaRPr/>
          </a:p>
        </p:txBody>
      </p:sp>
      <p:sp>
        <p:nvSpPr>
          <p:cNvPr id="870" name="Google Shape;870;p147"/>
          <p:cNvSpPr/>
          <p:nvPr/>
        </p:nvSpPr>
        <p:spPr>
          <a:xfrm>
            <a:off x="161437" y="3520581"/>
            <a:ext cx="1552200" cy="667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00">
              <a:solidFill>
                <a:srgbClr val="0070C0"/>
              </a:solidFill>
              <a:latin typeface="Calibri"/>
              <a:ea typeface="Calibri"/>
              <a:cs typeface="Calibri"/>
              <a:sym typeface="Calibri"/>
            </a:endParaRPr>
          </a:p>
        </p:txBody>
      </p:sp>
      <p:pic>
        <p:nvPicPr>
          <p:cNvPr id="871" name="Google Shape;871;p147"/>
          <p:cNvPicPr preferRelativeResize="0"/>
          <p:nvPr/>
        </p:nvPicPr>
        <p:blipFill rotWithShape="1">
          <a:blip r:embed="rId3">
            <a:alphaModFix/>
          </a:blip>
          <a:srcRect/>
          <a:stretch/>
        </p:blipFill>
        <p:spPr>
          <a:xfrm>
            <a:off x="502925" y="1568875"/>
            <a:ext cx="8072699" cy="3864016"/>
          </a:xfrm>
          <a:prstGeom prst="rect">
            <a:avLst/>
          </a:prstGeom>
          <a:noFill/>
          <a:ln w="9525" cap="flat" cmpd="sng">
            <a:solidFill>
              <a:schemeClr val="dk1"/>
            </a:solidFill>
            <a:prstDash val="solid"/>
            <a:round/>
            <a:headEnd type="none" w="sm" len="sm"/>
            <a:tailEnd type="none" w="sm" len="sm"/>
          </a:ln>
        </p:spPr>
      </p:pic>
      <p:cxnSp>
        <p:nvCxnSpPr>
          <p:cNvPr id="872" name="Google Shape;872;p147"/>
          <p:cNvCxnSpPr/>
          <p:nvPr/>
        </p:nvCxnSpPr>
        <p:spPr>
          <a:xfrm>
            <a:off x="4836400" y="2116900"/>
            <a:ext cx="2952000" cy="1044000"/>
          </a:xfrm>
          <a:prstGeom prst="bentConnector3">
            <a:avLst>
              <a:gd name="adj1" fmla="val 50000"/>
            </a:avLst>
          </a:prstGeom>
          <a:noFill/>
          <a:ln w="9525" cap="flat" cmpd="sng">
            <a:solidFill>
              <a:schemeClr val="dk2"/>
            </a:solidFill>
            <a:prstDash val="solid"/>
            <a:round/>
            <a:headEnd type="none" w="med" len="med"/>
            <a:tailEnd type="diamond" w="med" len="med"/>
          </a:ln>
        </p:spPr>
      </p:cxnSp>
      <p:cxnSp>
        <p:nvCxnSpPr>
          <p:cNvPr id="873" name="Google Shape;873;p147"/>
          <p:cNvCxnSpPr/>
          <p:nvPr/>
        </p:nvCxnSpPr>
        <p:spPr>
          <a:xfrm flipH="1">
            <a:off x="1424225" y="2330150"/>
            <a:ext cx="976500" cy="796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48"/>
          <p:cNvSpPr txBox="1">
            <a:spLocks noGrp="1"/>
          </p:cNvSpPr>
          <p:nvPr>
            <p:ph type="title"/>
          </p:nvPr>
        </p:nvSpPr>
        <p:spPr>
          <a:xfrm>
            <a:off x="502921" y="110607"/>
            <a:ext cx="8072700" cy="5361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4B2E83"/>
              </a:buClr>
              <a:buSzPts val="3000"/>
              <a:buFont typeface="Encode Sans Black"/>
              <a:buNone/>
            </a:pPr>
            <a:r>
              <a:rPr lang="en"/>
              <a:t>Effort Report - Current State</a:t>
            </a:r>
            <a:endParaRPr/>
          </a:p>
        </p:txBody>
      </p:sp>
      <p:sp>
        <p:nvSpPr>
          <p:cNvPr id="879" name="Google Shape;879;p148"/>
          <p:cNvSpPr/>
          <p:nvPr/>
        </p:nvSpPr>
        <p:spPr>
          <a:xfrm>
            <a:off x="13317" y="1720826"/>
            <a:ext cx="1502400" cy="144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600">
              <a:solidFill>
                <a:srgbClr val="0070C0"/>
              </a:solidFill>
              <a:latin typeface="Calibri"/>
              <a:ea typeface="Calibri"/>
              <a:cs typeface="Calibri"/>
              <a:sym typeface="Calibri"/>
            </a:endParaRPr>
          </a:p>
        </p:txBody>
      </p:sp>
      <p:pic>
        <p:nvPicPr>
          <p:cNvPr id="880" name="Google Shape;880;p148"/>
          <p:cNvPicPr preferRelativeResize="0"/>
          <p:nvPr/>
        </p:nvPicPr>
        <p:blipFill rotWithShape="1">
          <a:blip r:embed="rId3">
            <a:alphaModFix/>
          </a:blip>
          <a:srcRect/>
          <a:stretch/>
        </p:blipFill>
        <p:spPr>
          <a:xfrm>
            <a:off x="502925" y="1598475"/>
            <a:ext cx="8072701" cy="3802521"/>
          </a:xfrm>
          <a:prstGeom prst="rect">
            <a:avLst/>
          </a:prstGeom>
          <a:noFill/>
          <a:ln w="9525" cap="flat" cmpd="sng">
            <a:solidFill>
              <a:schemeClr val="dk1"/>
            </a:solidFill>
            <a:prstDash val="solid"/>
            <a:round/>
            <a:headEnd type="none" w="sm" len="sm"/>
            <a:tailEnd type="none" w="sm" len="sm"/>
          </a:ln>
        </p:spPr>
      </p:pic>
      <p:sp>
        <p:nvSpPr>
          <p:cNvPr id="881" name="Google Shape;881;p148"/>
          <p:cNvSpPr/>
          <p:nvPr/>
        </p:nvSpPr>
        <p:spPr>
          <a:xfrm>
            <a:off x="785175" y="4376300"/>
            <a:ext cx="7740300" cy="208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49"/>
          <p:cNvSpPr txBox="1">
            <a:spLocks noGrp="1"/>
          </p:cNvSpPr>
          <p:nvPr>
            <p:ph type="title"/>
          </p:nvPr>
        </p:nvSpPr>
        <p:spPr>
          <a:xfrm>
            <a:off x="460375" y="860000"/>
            <a:ext cx="8683500" cy="3522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000"/>
              <a:buFont typeface="Encode Sans Black"/>
              <a:buNone/>
            </a:pPr>
            <a:r>
              <a:rPr lang="en" sz="4500"/>
              <a:t>TRAINING RESOURCES</a:t>
            </a:r>
            <a:endParaRPr sz="4500"/>
          </a:p>
          <a:p>
            <a:pPr marL="0" lvl="0" indent="0" algn="l" rtl="0">
              <a:lnSpc>
                <a:spcPct val="115000"/>
              </a:lnSpc>
              <a:spcBef>
                <a:spcPts val="0"/>
              </a:spcBef>
              <a:spcAft>
                <a:spcPts val="0"/>
              </a:spcAft>
              <a:buClr>
                <a:schemeClr val="lt2"/>
              </a:buClr>
              <a:buSzPts val="5000"/>
              <a:buFont typeface="Encode Sans Black"/>
              <a:buNone/>
            </a:pPr>
            <a:r>
              <a:rPr lang="en" sz="2200">
                <a:solidFill>
                  <a:schemeClr val="lt1"/>
                </a:solidFill>
              </a:rPr>
              <a:t>June 16, 2023</a:t>
            </a:r>
            <a:endParaRPr sz="3200">
              <a:solidFill>
                <a:schemeClr val="lt1"/>
              </a:solidFill>
            </a:endParaRPr>
          </a:p>
        </p:txBody>
      </p:sp>
      <p:sp>
        <p:nvSpPr>
          <p:cNvPr id="887" name="Google Shape;887;p149"/>
          <p:cNvSpPr/>
          <p:nvPr/>
        </p:nvSpPr>
        <p:spPr>
          <a:xfrm>
            <a:off x="300250" y="5601633"/>
            <a:ext cx="3129000" cy="1086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9"/>
          <p:cNvSpPr txBox="1"/>
          <p:nvPr/>
        </p:nvSpPr>
        <p:spPr>
          <a:xfrm>
            <a:off x="491725" y="4927600"/>
            <a:ext cx="585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2"/>
                </a:solidFill>
                <a:latin typeface="Open Sans"/>
                <a:ea typeface="Open Sans"/>
                <a:cs typeface="Open Sans"/>
                <a:sym typeface="Open Sans"/>
              </a:rPr>
              <a:t>Kim Halstead &amp; Breona Gutschmidt</a:t>
            </a:r>
            <a:endParaRPr sz="1800" b="1">
              <a:solidFill>
                <a:schemeClr val="lt2"/>
              </a:solidFill>
              <a:latin typeface="Open Sans"/>
              <a:ea typeface="Open Sans"/>
              <a:cs typeface="Open Sans"/>
              <a:sym typeface="Open Sans"/>
            </a:endParaRPr>
          </a:p>
          <a:p>
            <a:pPr marL="0" lvl="0" indent="0" algn="l" rtl="0">
              <a:spcBef>
                <a:spcPts val="0"/>
              </a:spcBef>
              <a:spcAft>
                <a:spcPts val="0"/>
              </a:spcAft>
              <a:buNone/>
            </a:pPr>
            <a:r>
              <a:rPr lang="en" sz="1800">
                <a:solidFill>
                  <a:schemeClr val="lt2"/>
                </a:solidFill>
                <a:latin typeface="Open Sans"/>
                <a:ea typeface="Open Sans"/>
                <a:cs typeface="Open Sans"/>
                <a:sym typeface="Open Sans"/>
              </a:rPr>
              <a:t>Office of Research Information Services</a:t>
            </a:r>
            <a:endParaRPr sz="1800">
              <a:solidFill>
                <a:schemeClr val="lt2"/>
              </a:solidFill>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50"/>
          <p:cNvSpPr txBox="1">
            <a:spLocks noGrp="1"/>
          </p:cNvSpPr>
          <p:nvPr>
            <p:ph type="subTitle" idx="2"/>
          </p:nvPr>
        </p:nvSpPr>
        <p:spPr>
          <a:xfrm>
            <a:off x="611675" y="304667"/>
            <a:ext cx="83856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SAGE TRAINING RESOURCES</a:t>
            </a:r>
            <a:endParaRPr b="0">
              <a:latin typeface="Encode Sans"/>
              <a:ea typeface="Encode Sans"/>
              <a:cs typeface="Encode Sans"/>
              <a:sym typeface="Encode Sans"/>
            </a:endParaRPr>
          </a:p>
        </p:txBody>
      </p:sp>
      <p:sp>
        <p:nvSpPr>
          <p:cNvPr id="894" name="Google Shape;894;p150"/>
          <p:cNvSpPr txBox="1"/>
          <p:nvPr/>
        </p:nvSpPr>
        <p:spPr>
          <a:xfrm>
            <a:off x="510375" y="1340800"/>
            <a:ext cx="8385600" cy="38790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33006F"/>
              </a:buClr>
              <a:buSzPts val="2000"/>
              <a:buFont typeface="Open Sans"/>
              <a:buChar char="˃"/>
            </a:pPr>
            <a:r>
              <a:rPr lang="en" sz="2000" b="1" u="sng">
                <a:solidFill>
                  <a:srgbClr val="33006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UWFT for the Research Community webpage </a:t>
            </a:r>
            <a:endParaRPr sz="2000" b="1">
              <a:solidFill>
                <a:srgbClr val="33006F"/>
              </a:solidFill>
              <a:latin typeface="Open Sans"/>
              <a:ea typeface="Open Sans"/>
              <a:cs typeface="Open Sans"/>
              <a:sym typeface="Open Sans"/>
            </a:endParaRPr>
          </a:p>
          <a:p>
            <a:pPr marL="914400" lvl="1" indent="-355600" algn="l" rtl="0">
              <a:spcBef>
                <a:spcPts val="0"/>
              </a:spcBef>
              <a:spcAft>
                <a:spcPts val="0"/>
              </a:spcAft>
              <a:buSzPts val="2000"/>
              <a:buFont typeface="Open Sans"/>
              <a:buChar char="○"/>
            </a:pPr>
            <a:r>
              <a:rPr lang="en" sz="2000">
                <a:solidFill>
                  <a:srgbClr val="482981"/>
                </a:solidFill>
                <a:latin typeface="Open Sans"/>
                <a:ea typeface="Open Sans"/>
                <a:cs typeface="Open Sans"/>
                <a:sym typeface="Open Sans"/>
              </a:rPr>
              <a:t>A frequently updated hub for research resources related to the Workday Finance transformation.</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All SAGE-related resources are linked.</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For PIs:</a:t>
            </a:r>
            <a:r>
              <a:rPr lang="en" sz="2000">
                <a:solidFill>
                  <a:srgbClr val="482981"/>
                </a:solidFill>
                <a:latin typeface="Open Sans"/>
                <a:ea typeface="Open Sans"/>
                <a:cs typeface="Open Sans"/>
                <a:sym typeface="Open Sans"/>
              </a:rPr>
              <a:t> </a:t>
            </a:r>
            <a:r>
              <a:rPr lang="en" sz="2000" u="sng">
                <a:solidFill>
                  <a:schemeClr val="accent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UWFT for Principal Investigators</a:t>
            </a:r>
            <a:br>
              <a:rPr lang="en" sz="2000">
                <a:solidFill>
                  <a:schemeClr val="dk1"/>
                </a:solidFill>
                <a:latin typeface="Open Sans"/>
                <a:ea typeface="Open Sans"/>
                <a:cs typeface="Open Sans"/>
                <a:sym typeface="Open Sans"/>
              </a:rPr>
            </a:br>
            <a:endParaRPr sz="2000">
              <a:solidFill>
                <a:schemeClr val="dk1"/>
              </a:solidFill>
              <a:latin typeface="Open Sans"/>
              <a:ea typeface="Open Sans"/>
              <a:cs typeface="Open Sans"/>
              <a:sym typeface="Open Sans"/>
            </a:endParaRPr>
          </a:p>
          <a:p>
            <a:pPr marL="457200" lvl="0" indent="-355600" algn="l" rtl="0">
              <a:spcBef>
                <a:spcPts val="0"/>
              </a:spcBef>
              <a:spcAft>
                <a:spcPts val="0"/>
              </a:spcAft>
              <a:buClr>
                <a:schemeClr val="dk1"/>
              </a:buClr>
              <a:buSzPts val="2000"/>
              <a:buFont typeface="Open Sans"/>
              <a:buChar char="˃"/>
            </a:pPr>
            <a:r>
              <a:rPr lang="en" sz="2000" b="1">
                <a:solidFill>
                  <a:srgbClr val="4B2E83"/>
                </a:solidFill>
                <a:latin typeface="Open Sans"/>
                <a:ea typeface="Open Sans"/>
                <a:cs typeface="Open Sans"/>
                <a:sym typeface="Open Sans"/>
              </a:rPr>
              <a:t>SAGE Awards Training</a:t>
            </a:r>
            <a:endParaRPr sz="2000" b="1">
              <a:solidFill>
                <a:srgbClr val="4B2E83"/>
              </a:solidFill>
              <a:latin typeface="Open Sans"/>
              <a:ea typeface="Open Sans"/>
              <a:cs typeface="Open Sans"/>
              <a:sym typeface="Open Sans"/>
            </a:endParaRPr>
          </a:p>
          <a:p>
            <a:pPr marL="914400" lvl="1" indent="-355600" algn="l" rtl="0">
              <a:spcBef>
                <a:spcPts val="0"/>
              </a:spcBef>
              <a:spcAft>
                <a:spcPts val="0"/>
              </a:spcAft>
              <a:buClr>
                <a:srgbClr val="33006F"/>
              </a:buClr>
              <a:buSzPts val="2000"/>
              <a:buFont typeface="Open Sans"/>
              <a:buChar char="○"/>
            </a:pPr>
            <a:r>
              <a:rPr lang="en" sz="2000" u="sng">
                <a:solidFill>
                  <a:srgbClr val="33006F"/>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Award Setup &amp; Tracking in SAGE eLearning</a:t>
            </a:r>
            <a:r>
              <a:rPr lang="en" sz="2000">
                <a:solidFill>
                  <a:srgbClr val="33006F"/>
                </a:solidFill>
                <a:latin typeface="Open Sans"/>
                <a:ea typeface="Open Sans"/>
                <a:cs typeface="Open Sans"/>
                <a:sym typeface="Open Sans"/>
              </a:rPr>
              <a:t> (40 mins)</a:t>
            </a:r>
            <a:endParaRPr sz="2000">
              <a:solidFill>
                <a:srgbClr val="33006F"/>
              </a:solidFill>
              <a:latin typeface="Open Sans"/>
              <a:ea typeface="Open Sans"/>
              <a:cs typeface="Open Sans"/>
              <a:sym typeface="Open Sans"/>
            </a:endParaRPr>
          </a:p>
          <a:p>
            <a:pPr marL="914400" lvl="1" indent="-355600" algn="l" rtl="0">
              <a:spcBef>
                <a:spcPts val="0"/>
              </a:spcBef>
              <a:spcAft>
                <a:spcPts val="0"/>
              </a:spcAft>
              <a:buClr>
                <a:schemeClr val="dk1"/>
              </a:buClr>
              <a:buSzPts val="2000"/>
              <a:buFont typeface="Open Sans"/>
              <a:buChar char="○"/>
            </a:pPr>
            <a:r>
              <a:rPr lang="en" sz="20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SAGE Award Setup Workflow Video</a:t>
            </a:r>
            <a:r>
              <a:rPr lang="en" sz="2000">
                <a:solidFill>
                  <a:srgbClr val="482981"/>
                </a:solidFill>
                <a:latin typeface="Open Sans"/>
                <a:ea typeface="Open Sans"/>
                <a:cs typeface="Open Sans"/>
                <a:sym typeface="Open Sans"/>
              </a:rPr>
              <a:t> (8 mins)</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u="sng">
                <a:solidFill>
                  <a:srgbClr val="33006F"/>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What’s Changing in SAGE? Video</a:t>
            </a:r>
            <a:r>
              <a:rPr lang="en" sz="2000">
                <a:solidFill>
                  <a:srgbClr val="482981"/>
                </a:solidFill>
                <a:latin typeface="Open Sans"/>
                <a:ea typeface="Open Sans"/>
                <a:cs typeface="Open Sans"/>
                <a:sym typeface="Open Sans"/>
              </a:rPr>
              <a:t> (9 mins)</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chemeClr val="dk1"/>
              </a:buClr>
              <a:buSzPts val="2000"/>
              <a:buFont typeface="Open Sans"/>
              <a:buChar char="○"/>
            </a:pPr>
            <a:r>
              <a:rPr lang="en" sz="2000">
                <a:solidFill>
                  <a:srgbClr val="482981"/>
                </a:solidFill>
                <a:latin typeface="Open Sans"/>
                <a:ea typeface="Open Sans"/>
                <a:cs typeface="Open Sans"/>
                <a:sym typeface="Open Sans"/>
              </a:rPr>
              <a:t>SAGE Awards user guides are in development and will be available after SAGE release.</a:t>
            </a:r>
            <a:endParaRPr sz="2000">
              <a:solidFill>
                <a:srgbClr val="482981"/>
              </a:solidFill>
              <a:latin typeface="Open Sans"/>
              <a:ea typeface="Open Sans"/>
              <a:cs typeface="Open Sans"/>
              <a:sym typeface="Open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51"/>
          <p:cNvSpPr txBox="1">
            <a:spLocks noGrp="1"/>
          </p:cNvSpPr>
          <p:nvPr>
            <p:ph type="subTitle" idx="2"/>
          </p:nvPr>
        </p:nvSpPr>
        <p:spPr>
          <a:xfrm>
            <a:off x="611675" y="304667"/>
            <a:ext cx="83856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SAGE TRAINING RESOURCES</a:t>
            </a:r>
            <a:endParaRPr b="0">
              <a:latin typeface="Encode Sans"/>
              <a:ea typeface="Encode Sans"/>
              <a:cs typeface="Encode Sans"/>
              <a:sym typeface="Encode Sans"/>
            </a:endParaRPr>
          </a:p>
        </p:txBody>
      </p:sp>
      <p:sp>
        <p:nvSpPr>
          <p:cNvPr id="900" name="Google Shape;900;p151"/>
          <p:cNvSpPr txBox="1"/>
          <p:nvPr/>
        </p:nvSpPr>
        <p:spPr>
          <a:xfrm>
            <a:off x="510375" y="1052275"/>
            <a:ext cx="8385600" cy="418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rgbClr val="482981"/>
              </a:solidFill>
              <a:latin typeface="Open Sans"/>
              <a:ea typeface="Open Sans"/>
              <a:cs typeface="Open Sans"/>
              <a:sym typeface="Open Sans"/>
            </a:endParaRPr>
          </a:p>
          <a:p>
            <a:pPr marL="457200" lvl="0"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SAGE Budget</a:t>
            </a:r>
            <a:endParaRPr sz="2000" b="1">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SAGE Budget Instructor-led Class</a:t>
            </a:r>
            <a:endParaRPr sz="2000">
              <a:solidFill>
                <a:srgbClr val="482981"/>
              </a:solidFill>
              <a:latin typeface="Open Sans"/>
              <a:ea typeface="Open Sans"/>
              <a:cs typeface="Open Sans"/>
              <a:sym typeface="Open Sans"/>
            </a:endParaRPr>
          </a:p>
          <a:p>
            <a:pPr marL="1371600" lvl="2"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July 20, 1 - 3 p.m.</a:t>
            </a:r>
            <a:endParaRPr sz="2000">
              <a:solidFill>
                <a:srgbClr val="482981"/>
              </a:solidFill>
              <a:latin typeface="Open Sans"/>
              <a:ea typeface="Open Sans"/>
              <a:cs typeface="Open Sans"/>
              <a:sym typeface="Open Sans"/>
            </a:endParaRPr>
          </a:p>
          <a:p>
            <a:pPr marL="1371600" lvl="2"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August 31, 1 - 3 p.m.</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u="sng">
                <a:solidFill>
                  <a:srgbClr val="48298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SAGE Budget eLearning</a:t>
            </a:r>
            <a:r>
              <a:rPr lang="en" sz="2000">
                <a:solidFill>
                  <a:srgbClr val="482981"/>
                </a:solidFill>
                <a:latin typeface="Open Sans"/>
                <a:ea typeface="Open Sans"/>
                <a:cs typeface="Open Sans"/>
                <a:sym typeface="Open Sans"/>
              </a:rPr>
              <a:t> (60 mins)</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SAGE Bud</a:t>
            </a:r>
            <a:r>
              <a:rPr lang="en" sz="2000">
                <a:solidFill>
                  <a:srgbClr val="4B2E83"/>
                </a:solidFill>
                <a:latin typeface="Open Sans"/>
                <a:ea typeface="Open Sans"/>
                <a:cs typeface="Open Sans"/>
                <a:sym typeface="Open Sans"/>
              </a:rPr>
              <a:t>get </a:t>
            </a:r>
            <a:r>
              <a:rPr lang="en" sz="2000" u="sng">
                <a:solidFill>
                  <a:srgbClr val="4B2E83"/>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Job Aid</a:t>
            </a:r>
            <a:r>
              <a:rPr lang="en" sz="2000">
                <a:solidFill>
                  <a:srgbClr val="4B2E83"/>
                </a:solidFill>
                <a:latin typeface="Open Sans"/>
                <a:ea typeface="Open Sans"/>
                <a:cs typeface="Open Sans"/>
                <a:sym typeface="Open Sans"/>
              </a:rPr>
              <a:t> and </a:t>
            </a:r>
            <a:r>
              <a:rPr lang="en" sz="2000" u="sng">
                <a:solidFill>
                  <a:srgbClr val="4B2E83"/>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User Guides</a:t>
            </a:r>
            <a:endParaRPr sz="2000">
              <a:solidFill>
                <a:srgbClr val="482981"/>
              </a:solidFill>
              <a:latin typeface="Open Sans"/>
              <a:ea typeface="Open Sans"/>
              <a:cs typeface="Open Sans"/>
              <a:sym typeface="Open Sans"/>
            </a:endParaRPr>
          </a:p>
          <a:p>
            <a:pPr marL="0" lvl="0" indent="0" algn="l" rtl="0">
              <a:spcBef>
                <a:spcPts val="0"/>
              </a:spcBef>
              <a:spcAft>
                <a:spcPts val="0"/>
              </a:spcAft>
              <a:buNone/>
            </a:pPr>
            <a:endParaRPr sz="2000">
              <a:solidFill>
                <a:srgbClr val="482981"/>
              </a:solidFill>
              <a:latin typeface="Open Sans"/>
              <a:ea typeface="Open Sans"/>
              <a:cs typeface="Open Sans"/>
              <a:sym typeface="Open Sans"/>
            </a:endParaRPr>
          </a:p>
          <a:p>
            <a:pPr marL="457200" lvl="0"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SAGE Office Hours:</a:t>
            </a:r>
            <a:r>
              <a:rPr lang="en" sz="2000">
                <a:solidFill>
                  <a:srgbClr val="482981"/>
                </a:solidFill>
                <a:latin typeface="Open Sans"/>
                <a:ea typeface="Open Sans"/>
                <a:cs typeface="Open Sans"/>
                <a:sym typeface="Open Sans"/>
              </a:rPr>
              <a:t> SAGE Office Hours are scheduled twice monthly throughout 2023 to assist with questions on SAGE Budget, SAGE Awards, and general SAGE assistance.</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Thursday, </a:t>
            </a:r>
            <a:r>
              <a:rPr lang="en" sz="20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June 29</a:t>
            </a:r>
            <a:r>
              <a:rPr lang="en" sz="2000">
                <a:solidFill>
                  <a:schemeClr val="dk1"/>
                </a:solidFill>
                <a:latin typeface="Open Sans"/>
                <a:ea typeface="Open Sans"/>
                <a:cs typeface="Open Sans"/>
                <a:sym typeface="Open Sans"/>
              </a:rPr>
              <a:t>, 1 - 2 p.m.</a:t>
            </a:r>
            <a:endParaRPr sz="2000">
              <a:solidFill>
                <a:schemeClr val="dk1"/>
              </a:solidFill>
              <a:latin typeface="Open Sans"/>
              <a:ea typeface="Open Sans"/>
              <a:cs typeface="Open Sans"/>
              <a:sym typeface="Open Sans"/>
            </a:endParaRPr>
          </a:p>
          <a:p>
            <a:pPr marL="914400" lvl="1" indent="-355600" algn="l" rtl="0">
              <a:spcBef>
                <a:spcPts val="0"/>
              </a:spcBef>
              <a:spcAft>
                <a:spcPts val="0"/>
              </a:spcAft>
              <a:buClr>
                <a:schemeClr val="dk1"/>
              </a:buClr>
              <a:buSzPts val="2000"/>
              <a:buFont typeface="Open Sans"/>
              <a:buChar char="○"/>
            </a:pPr>
            <a:r>
              <a:rPr lang="en" sz="2000">
                <a:solidFill>
                  <a:schemeClr val="dk1"/>
                </a:solidFill>
                <a:latin typeface="Open Sans"/>
                <a:ea typeface="Open Sans"/>
                <a:cs typeface="Open Sans"/>
                <a:sym typeface="Open Sans"/>
              </a:rPr>
              <a:t>Thursday, </a:t>
            </a:r>
            <a:r>
              <a:rPr lang="en" sz="2000" u="sng">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July 13</a:t>
            </a:r>
            <a:r>
              <a:rPr lang="en" sz="2000">
                <a:solidFill>
                  <a:schemeClr val="dk1"/>
                </a:solidFill>
                <a:latin typeface="Open Sans"/>
                <a:ea typeface="Open Sans"/>
                <a:cs typeface="Open Sans"/>
                <a:sym typeface="Open Sans"/>
              </a:rPr>
              <a:t>, 11 a.m. - noon</a:t>
            </a:r>
            <a:endParaRPr sz="2000">
              <a:solidFill>
                <a:srgbClr val="482981"/>
              </a:solidFill>
              <a:latin typeface="Open Sans"/>
              <a:ea typeface="Open Sans"/>
              <a:cs typeface="Open Sans"/>
              <a:sym typeface="Open San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52"/>
          <p:cNvSpPr txBox="1">
            <a:spLocks noGrp="1"/>
          </p:cNvSpPr>
          <p:nvPr>
            <p:ph type="subTitle" idx="2"/>
          </p:nvPr>
        </p:nvSpPr>
        <p:spPr>
          <a:xfrm>
            <a:off x="611675" y="304667"/>
            <a:ext cx="83856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ADDITIONAL UWFT TRAINING RESOURCES</a:t>
            </a:r>
            <a:endParaRPr b="0">
              <a:latin typeface="Encode Sans"/>
              <a:ea typeface="Encode Sans"/>
              <a:cs typeface="Encode Sans"/>
              <a:sym typeface="Encode Sans"/>
            </a:endParaRPr>
          </a:p>
        </p:txBody>
      </p:sp>
      <p:sp>
        <p:nvSpPr>
          <p:cNvPr id="906" name="Google Shape;906;p152"/>
          <p:cNvSpPr txBox="1"/>
          <p:nvPr/>
        </p:nvSpPr>
        <p:spPr>
          <a:xfrm>
            <a:off x="510375" y="1052275"/>
            <a:ext cx="8385600" cy="56028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Workday Finance</a:t>
            </a:r>
            <a:endParaRPr sz="2000" b="1">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Access </a:t>
            </a:r>
            <a:r>
              <a:rPr lang="en" sz="2000"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Bridge LMS</a:t>
            </a:r>
            <a:r>
              <a:rPr lang="en" sz="2000">
                <a:solidFill>
                  <a:srgbClr val="482981"/>
                </a:solidFill>
                <a:latin typeface="Open Sans"/>
                <a:ea typeface="Open Sans"/>
                <a:cs typeface="Open Sans"/>
                <a:sym typeface="Open Sans"/>
              </a:rPr>
              <a:t> for training for your Workday security role.</a:t>
            </a:r>
            <a:endParaRPr sz="2000">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Information on optional foundational Workday training, PI Workday training, and Grant Manager training available on the </a:t>
            </a:r>
            <a:r>
              <a:rPr lang="en" sz="2000" u="sng">
                <a:solidFill>
                  <a:srgbClr val="48298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PI Training Resources</a:t>
            </a:r>
            <a:r>
              <a:rPr lang="en" sz="2000">
                <a:solidFill>
                  <a:srgbClr val="482981"/>
                </a:solidFill>
                <a:latin typeface="Open Sans"/>
                <a:ea typeface="Open Sans"/>
                <a:cs typeface="Open Sans"/>
                <a:sym typeface="Open Sans"/>
              </a:rPr>
              <a:t> page.</a:t>
            </a:r>
            <a:br>
              <a:rPr lang="en" sz="2000" b="1">
                <a:solidFill>
                  <a:srgbClr val="482981"/>
                </a:solidFill>
                <a:latin typeface="Open Sans"/>
                <a:ea typeface="Open Sans"/>
                <a:cs typeface="Open Sans"/>
                <a:sym typeface="Open Sans"/>
              </a:rPr>
            </a:br>
            <a:endParaRPr sz="2000" b="1">
              <a:solidFill>
                <a:srgbClr val="482981"/>
              </a:solidFill>
              <a:latin typeface="Open Sans"/>
              <a:ea typeface="Open Sans"/>
              <a:cs typeface="Open Sans"/>
              <a:sym typeface="Open Sans"/>
            </a:endParaRPr>
          </a:p>
          <a:p>
            <a:pPr marL="457200" lvl="0"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Award Portal</a:t>
            </a:r>
            <a:endParaRPr sz="2000" b="1">
              <a:solidFill>
                <a:srgbClr val="482981"/>
              </a:solidFill>
              <a:latin typeface="Open Sans"/>
              <a:ea typeface="Open Sans"/>
              <a:cs typeface="Open Sans"/>
              <a:sym typeface="Open Sans"/>
            </a:endParaRPr>
          </a:p>
          <a:p>
            <a:pPr marL="914400" lvl="1" indent="-355600" algn="l" rtl="0">
              <a:spcBef>
                <a:spcPts val="0"/>
              </a:spcBef>
              <a:spcAft>
                <a:spcPts val="0"/>
              </a:spcAft>
              <a:buClr>
                <a:srgbClr val="482981"/>
              </a:buClr>
              <a:buSzPts val="2000"/>
              <a:buFont typeface="Open Sans"/>
              <a:buChar char="○"/>
            </a:pPr>
            <a:r>
              <a:rPr lang="en" sz="2000">
                <a:solidFill>
                  <a:srgbClr val="482981"/>
                </a:solidFill>
                <a:latin typeface="Open Sans"/>
                <a:ea typeface="Open Sans"/>
                <a:cs typeface="Open Sans"/>
                <a:sym typeface="Open Sans"/>
              </a:rPr>
              <a:t>Award Portal training will available at Award Portal go-live on July 11. </a:t>
            </a:r>
            <a:br>
              <a:rPr lang="en" sz="2000" b="1">
                <a:solidFill>
                  <a:srgbClr val="482981"/>
                </a:solidFill>
                <a:latin typeface="Open Sans"/>
                <a:ea typeface="Open Sans"/>
                <a:cs typeface="Open Sans"/>
                <a:sym typeface="Open Sans"/>
              </a:rPr>
            </a:br>
            <a:endParaRPr sz="2000" b="1">
              <a:solidFill>
                <a:srgbClr val="482981"/>
              </a:solidFill>
              <a:latin typeface="Open Sans"/>
              <a:ea typeface="Open Sans"/>
              <a:cs typeface="Open Sans"/>
              <a:sym typeface="Open Sans"/>
            </a:endParaRPr>
          </a:p>
          <a:p>
            <a:pPr marL="457200" lvl="0" indent="-355600" algn="l" rtl="0">
              <a:spcBef>
                <a:spcPts val="0"/>
              </a:spcBef>
              <a:spcAft>
                <a:spcPts val="0"/>
              </a:spcAft>
              <a:buClr>
                <a:srgbClr val="482981"/>
              </a:buClr>
              <a:buSzPts val="2000"/>
              <a:buFont typeface="Open Sans"/>
              <a:buChar char="˃"/>
            </a:pPr>
            <a:r>
              <a:rPr lang="en" sz="2000" b="1">
                <a:solidFill>
                  <a:srgbClr val="482981"/>
                </a:solidFill>
                <a:latin typeface="Open Sans"/>
                <a:ea typeface="Open Sans"/>
                <a:cs typeface="Open Sans"/>
                <a:sym typeface="Open Sans"/>
              </a:rPr>
              <a:t>ECC</a:t>
            </a:r>
            <a:endParaRPr sz="2000" b="1">
              <a:solidFill>
                <a:srgbClr val="482981"/>
              </a:solidFill>
              <a:latin typeface="Open Sans"/>
              <a:ea typeface="Open Sans"/>
              <a:cs typeface="Open Sans"/>
              <a:sym typeface="Open Sans"/>
            </a:endParaRPr>
          </a:p>
          <a:p>
            <a:pPr marL="914400" lvl="1" indent="-355600" algn="l" rtl="0">
              <a:lnSpc>
                <a:spcPct val="115000"/>
              </a:lnSpc>
              <a:spcBef>
                <a:spcPts val="0"/>
              </a:spcBef>
              <a:spcAft>
                <a:spcPts val="0"/>
              </a:spcAft>
              <a:buClr>
                <a:srgbClr val="33006F"/>
              </a:buClr>
              <a:buSzPts val="2000"/>
              <a:buFont typeface="Open Sans"/>
              <a:buChar char="○"/>
            </a:pPr>
            <a:r>
              <a:rPr lang="en" sz="2000">
                <a:solidFill>
                  <a:srgbClr val="33006F"/>
                </a:solidFill>
                <a:highlight>
                  <a:srgbClr val="FFFFFF"/>
                </a:highlight>
                <a:latin typeface="Open Sans"/>
                <a:ea typeface="Open Sans"/>
                <a:cs typeface="Open Sans"/>
                <a:sym typeface="Open Sans"/>
              </a:rPr>
              <a:t>ECC training will consist of instructor-led training with supplemental video training.</a:t>
            </a:r>
            <a:endParaRPr sz="2000">
              <a:solidFill>
                <a:srgbClr val="33006F"/>
              </a:solidFill>
              <a:highlight>
                <a:srgbClr val="FFFFFF"/>
              </a:highlight>
              <a:latin typeface="Open Sans"/>
              <a:ea typeface="Open Sans"/>
              <a:cs typeface="Open Sans"/>
              <a:sym typeface="Open Sans"/>
            </a:endParaRPr>
          </a:p>
          <a:p>
            <a:pPr marL="914400" lvl="1" indent="-355600" algn="l" rtl="0">
              <a:lnSpc>
                <a:spcPct val="115000"/>
              </a:lnSpc>
              <a:spcBef>
                <a:spcPts val="0"/>
              </a:spcBef>
              <a:spcAft>
                <a:spcPts val="0"/>
              </a:spcAft>
              <a:buClr>
                <a:srgbClr val="33006F"/>
              </a:buClr>
              <a:buSzPts val="2000"/>
              <a:buFont typeface="Open Sans"/>
              <a:buChar char="○"/>
            </a:pPr>
            <a:r>
              <a:rPr lang="en" sz="2000">
                <a:solidFill>
                  <a:srgbClr val="33006F"/>
                </a:solidFill>
                <a:highlight>
                  <a:srgbClr val="FFFFFF"/>
                </a:highlight>
                <a:latin typeface="Open Sans"/>
                <a:ea typeface="Open Sans"/>
                <a:cs typeface="Open Sans"/>
                <a:sym typeface="Open Sans"/>
              </a:rPr>
              <a:t>Training will begin in August, with first sessions focusing on Project Statements.</a:t>
            </a:r>
            <a:endParaRPr sz="2000">
              <a:solidFill>
                <a:srgbClr val="33006F"/>
              </a:solidFill>
              <a:highlight>
                <a:srgbClr val="FFFFFF"/>
              </a:highlight>
              <a:latin typeface="Open Sans"/>
              <a:ea typeface="Open Sans"/>
              <a:cs typeface="Open Sans"/>
              <a:sym typeface="Open Sans"/>
            </a:endParaRPr>
          </a:p>
          <a:p>
            <a:pPr marL="914400" lvl="1" indent="-355600" algn="l" rtl="0">
              <a:lnSpc>
                <a:spcPct val="115000"/>
              </a:lnSpc>
              <a:spcBef>
                <a:spcPts val="0"/>
              </a:spcBef>
              <a:spcAft>
                <a:spcPts val="0"/>
              </a:spcAft>
              <a:buClr>
                <a:srgbClr val="242424"/>
              </a:buClr>
              <a:buSzPts val="2000"/>
              <a:buFont typeface="Open Sans"/>
              <a:buChar char="○"/>
            </a:pPr>
            <a:r>
              <a:rPr lang="en" sz="2000">
                <a:solidFill>
                  <a:srgbClr val="33006F"/>
                </a:solidFill>
                <a:highlight>
                  <a:srgbClr val="FFFFFF"/>
                </a:highlight>
                <a:latin typeface="Open Sans"/>
                <a:ea typeface="Open Sans"/>
                <a:cs typeface="Open Sans"/>
                <a:sym typeface="Open Sans"/>
              </a:rPr>
              <a:t>More instructions for course sign-up to come.</a:t>
            </a:r>
            <a:r>
              <a:rPr lang="en" sz="2000">
                <a:solidFill>
                  <a:srgbClr val="242424"/>
                </a:solidFill>
                <a:highlight>
                  <a:srgbClr val="FFFFFF"/>
                </a:highlight>
                <a:latin typeface="Open Sans"/>
                <a:ea typeface="Open Sans"/>
                <a:cs typeface="Open Sans"/>
                <a:sym typeface="Open Sans"/>
              </a:rPr>
              <a:t> </a:t>
            </a:r>
            <a:endParaRPr sz="2000">
              <a:solidFill>
                <a:srgbClr val="482981"/>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53"/>
          <p:cNvSpPr/>
          <p:nvPr/>
        </p:nvSpPr>
        <p:spPr>
          <a:xfrm>
            <a:off x="-31900" y="3795825"/>
            <a:ext cx="9175800" cy="1495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3"/>
          <p:cNvSpPr txBox="1">
            <a:spLocks noGrp="1"/>
          </p:cNvSpPr>
          <p:nvPr>
            <p:ph type="body" idx="1"/>
          </p:nvPr>
        </p:nvSpPr>
        <p:spPr>
          <a:xfrm>
            <a:off x="649800" y="1483250"/>
            <a:ext cx="7844400" cy="170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Open Sans"/>
              <a:buAutoNum type="arabicPeriod"/>
            </a:pPr>
            <a:r>
              <a:rPr lang="en" sz="2000">
                <a:latin typeface="Open Sans"/>
                <a:ea typeface="Open Sans"/>
                <a:cs typeface="Open Sans"/>
                <a:sym typeface="Open Sans"/>
              </a:rPr>
              <a:t>Live trainings</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AutoNum type="arabicPeriod"/>
            </a:pPr>
            <a:r>
              <a:rPr lang="en" sz="2000">
                <a:latin typeface="Open Sans"/>
                <a:ea typeface="Open Sans"/>
                <a:cs typeface="Open Sans"/>
                <a:sym typeface="Open Sans"/>
              </a:rPr>
              <a:t>Courses in high-frequency process areas</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AutoNum type="arabicPeriod"/>
            </a:pPr>
            <a:r>
              <a:rPr lang="en" sz="2000">
                <a:latin typeface="Open Sans"/>
                <a:ea typeface="Open Sans"/>
                <a:cs typeface="Open Sans"/>
                <a:sym typeface="Open Sans"/>
              </a:rPr>
              <a:t>eLearning</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AutoNum type="arabicPeriod"/>
            </a:pPr>
            <a:r>
              <a:rPr lang="en" sz="2000">
                <a:latin typeface="Open Sans"/>
                <a:ea typeface="Open Sans"/>
                <a:cs typeface="Open Sans"/>
                <a:sym typeface="Open Sans"/>
              </a:rPr>
              <a:t>Recorded Demo courses</a:t>
            </a:r>
            <a:endParaRPr sz="2000">
              <a:latin typeface="Open Sans"/>
              <a:ea typeface="Open Sans"/>
              <a:cs typeface="Open Sans"/>
              <a:sym typeface="Open Sans"/>
            </a:endParaRPr>
          </a:p>
          <a:p>
            <a:pPr marL="457200" lvl="0" indent="-355600" algn="l" rtl="0">
              <a:spcBef>
                <a:spcPts val="0"/>
              </a:spcBef>
              <a:spcAft>
                <a:spcPts val="0"/>
              </a:spcAft>
              <a:buSzPts val="2000"/>
              <a:buFont typeface="Open Sans"/>
              <a:buAutoNum type="arabicPeriod"/>
            </a:pPr>
            <a:r>
              <a:rPr lang="en" sz="2000">
                <a:latin typeface="Open Sans"/>
                <a:ea typeface="Open Sans"/>
                <a:cs typeface="Open Sans"/>
                <a:sym typeface="Open Sans"/>
              </a:rPr>
              <a:t>Nano-Learning courses</a:t>
            </a:r>
            <a:endParaRPr sz="2000">
              <a:latin typeface="Open Sans"/>
              <a:ea typeface="Open Sans"/>
              <a:cs typeface="Open Sans"/>
              <a:sym typeface="Open Sans"/>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13" name="Google Shape;913;p153"/>
          <p:cNvSpPr txBox="1">
            <a:spLocks noGrp="1"/>
          </p:cNvSpPr>
          <p:nvPr>
            <p:ph type="subTitle" idx="2"/>
          </p:nvPr>
        </p:nvSpPr>
        <p:spPr>
          <a:xfrm>
            <a:off x="625875" y="279842"/>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Encode Sans Black"/>
                <a:ea typeface="Encode Sans Black"/>
                <a:cs typeface="Encode Sans Black"/>
                <a:sym typeface="Encode Sans Black"/>
              </a:rPr>
              <a:t>UWFT TRAINING PRIORITIES</a:t>
            </a:r>
            <a:endParaRPr b="0">
              <a:latin typeface="Encode Sans Black"/>
              <a:ea typeface="Encode Sans Black"/>
              <a:cs typeface="Encode Sans Black"/>
              <a:sym typeface="Encode Sans Black"/>
            </a:endParaRPr>
          </a:p>
        </p:txBody>
      </p:sp>
      <p:sp>
        <p:nvSpPr>
          <p:cNvPr id="914" name="Google Shape;914;p153"/>
          <p:cNvSpPr txBox="1"/>
          <p:nvPr/>
        </p:nvSpPr>
        <p:spPr>
          <a:xfrm>
            <a:off x="191375" y="4143225"/>
            <a:ext cx="85806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Encode Sans"/>
                <a:ea typeface="Encode Sans"/>
                <a:cs typeface="Encode Sans"/>
                <a:sym typeface="Encode Sans"/>
              </a:rPr>
              <a:t>Work with your peers to develop unit-specific recommendations to prioritize Finance Transformation trainings.</a:t>
            </a:r>
            <a:endParaRPr sz="2000" b="1">
              <a:solidFill>
                <a:schemeClr val="lt1"/>
              </a:solidFill>
              <a:latin typeface="Encode Sans"/>
              <a:ea typeface="Encode Sans"/>
              <a:cs typeface="Encode Sans"/>
              <a:sym typeface="Encod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85"/>
          <p:cNvSpPr txBox="1">
            <a:spLocks noGrp="1"/>
          </p:cNvSpPr>
          <p:nvPr>
            <p:ph type="body" idx="1"/>
          </p:nvPr>
        </p:nvSpPr>
        <p:spPr>
          <a:xfrm>
            <a:off x="671750" y="1035200"/>
            <a:ext cx="8015100" cy="450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100">
                <a:solidFill>
                  <a:schemeClr val="accent1"/>
                </a:solidFill>
                <a:highlight>
                  <a:srgbClr val="FFFFFF"/>
                </a:highlight>
                <a:latin typeface="Open Sans"/>
                <a:ea typeface="Open Sans"/>
                <a:cs typeface="Open Sans"/>
                <a:sym typeface="Open Sans"/>
              </a:rPr>
              <a:t>Keeping eGC1 requirement for:</a:t>
            </a:r>
            <a:endParaRPr sz="2100">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110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Pre-applications, Pre-proposals, Letters of Intent / Interest </a:t>
            </a:r>
            <a:r>
              <a:rPr lang="en" sz="2100">
                <a:solidFill>
                  <a:schemeClr val="accent1"/>
                </a:solidFill>
                <a:highlight>
                  <a:srgbClr val="FFFFFF"/>
                </a:highlight>
                <a:latin typeface="Open Sans"/>
                <a:ea typeface="Open Sans"/>
                <a:cs typeface="Open Sans"/>
                <a:sym typeface="Open Sans"/>
              </a:rPr>
              <a:t>requiring authorized official (AO) submission/sign-off </a:t>
            </a:r>
            <a:r>
              <a:rPr lang="en" sz="2100" b="1">
                <a:solidFill>
                  <a:schemeClr val="accent1"/>
                </a:solidFill>
                <a:highlight>
                  <a:srgbClr val="FFFFFF"/>
                </a:highlight>
                <a:latin typeface="Open Sans"/>
                <a:ea typeface="Open Sans"/>
                <a:cs typeface="Open Sans"/>
                <a:sym typeface="Open Sans"/>
              </a:rPr>
              <a:t>or </a:t>
            </a:r>
            <a:r>
              <a:rPr lang="en" sz="2100">
                <a:solidFill>
                  <a:schemeClr val="accent1"/>
                </a:solidFill>
                <a:highlight>
                  <a:srgbClr val="FFFFFF"/>
                </a:highlight>
                <a:latin typeface="Open Sans"/>
                <a:ea typeface="Open Sans"/>
                <a:cs typeface="Open Sans"/>
                <a:sym typeface="Open Sans"/>
              </a:rPr>
              <a:t>that contain budget details.</a:t>
            </a:r>
            <a:endParaRPr sz="2100">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Proposals</a:t>
            </a:r>
            <a:r>
              <a:rPr lang="en" sz="2100">
                <a:solidFill>
                  <a:schemeClr val="accent1"/>
                </a:solidFill>
                <a:highlight>
                  <a:srgbClr val="FFFFFF"/>
                </a:highlight>
                <a:latin typeface="Open Sans"/>
                <a:ea typeface="Open Sans"/>
                <a:cs typeface="Open Sans"/>
                <a:sym typeface="Open Sans"/>
              </a:rPr>
              <a:t>: competing &amp; </a:t>
            </a:r>
            <a:r>
              <a:rPr lang="en" sz="2100" b="1">
                <a:solidFill>
                  <a:schemeClr val="accent1"/>
                </a:solidFill>
                <a:highlight>
                  <a:srgbClr val="FFFFFF"/>
                </a:highlight>
                <a:latin typeface="Open Sans"/>
                <a:ea typeface="Open Sans"/>
                <a:cs typeface="Open Sans"/>
                <a:sym typeface="Open Sans"/>
              </a:rPr>
              <a:t>application stage</a:t>
            </a:r>
            <a:r>
              <a:rPr lang="en" sz="2100">
                <a:solidFill>
                  <a:schemeClr val="accent1"/>
                </a:solidFill>
                <a:highlight>
                  <a:srgbClr val="FFFFFF"/>
                </a:highlight>
                <a:latin typeface="Open Sans"/>
                <a:ea typeface="Open Sans"/>
                <a:cs typeface="Open Sans"/>
                <a:sym typeface="Open Sans"/>
              </a:rPr>
              <a:t> supplemental  </a:t>
            </a:r>
            <a:endParaRPr sz="2100" u="sng">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Revised applications</a:t>
            </a:r>
            <a:endParaRPr sz="2100">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Resubmission</a:t>
            </a:r>
            <a:r>
              <a:rPr lang="en" sz="2100">
                <a:solidFill>
                  <a:schemeClr val="accent1"/>
                </a:solidFill>
                <a:highlight>
                  <a:srgbClr val="FFFFFF"/>
                </a:highlight>
                <a:latin typeface="Open Sans"/>
                <a:ea typeface="Open Sans"/>
                <a:cs typeface="Open Sans"/>
                <a:sym typeface="Open Sans"/>
              </a:rPr>
              <a:t> </a:t>
            </a:r>
            <a:endParaRPr sz="2100">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Transfer from Another Institution</a:t>
            </a:r>
            <a:endParaRPr sz="2100" b="1">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After-the-Fact  awards </a:t>
            </a:r>
            <a:endParaRPr sz="2100" u="sng">
              <a:solidFill>
                <a:schemeClr val="accent1"/>
              </a:solidFill>
              <a:highlight>
                <a:srgbClr val="FFFFFF"/>
              </a:highlight>
              <a:latin typeface="Open Sans"/>
              <a:ea typeface="Open Sans"/>
              <a:cs typeface="Open Sans"/>
              <a:sym typeface="Open Sans"/>
            </a:endParaRPr>
          </a:p>
          <a:p>
            <a:pPr marL="457200" lvl="0" indent="-361950" algn="l" rtl="0">
              <a:lnSpc>
                <a:spcPct val="115000"/>
              </a:lnSpc>
              <a:spcBef>
                <a:spcPts val="0"/>
              </a:spcBef>
              <a:spcAft>
                <a:spcPts val="0"/>
              </a:spcAft>
              <a:buClr>
                <a:schemeClr val="accent1"/>
              </a:buClr>
              <a:buSzPts val="2100"/>
              <a:buFont typeface="Open Sans"/>
              <a:buChar char="●"/>
            </a:pPr>
            <a:r>
              <a:rPr lang="en" sz="2100" b="1">
                <a:solidFill>
                  <a:schemeClr val="accent1"/>
                </a:solidFill>
                <a:highlight>
                  <a:srgbClr val="FFFFFF"/>
                </a:highlight>
                <a:latin typeface="Open Sans"/>
                <a:ea typeface="Open Sans"/>
                <a:cs typeface="Open Sans"/>
                <a:sym typeface="Open Sans"/>
              </a:rPr>
              <a:t>Non-award agreements </a:t>
            </a:r>
            <a:r>
              <a:rPr lang="en" sz="2100">
                <a:solidFill>
                  <a:schemeClr val="accent1"/>
                </a:solidFill>
                <a:highlight>
                  <a:srgbClr val="FFFFFF"/>
                </a:highlight>
                <a:latin typeface="Open Sans"/>
                <a:ea typeface="Open Sans"/>
                <a:cs typeface="Open Sans"/>
                <a:sym typeface="Open Sans"/>
              </a:rPr>
              <a:t>(</a:t>
            </a:r>
            <a:r>
              <a:rPr lang="en" sz="2100" u="sng">
                <a:solidFill>
                  <a:schemeClr val="accent1"/>
                </a:solidFill>
                <a:highlight>
                  <a:srgbClr val="FFFFFF"/>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NAAs</a:t>
            </a:r>
            <a:r>
              <a:rPr lang="en" sz="2100">
                <a:solidFill>
                  <a:schemeClr val="accent1"/>
                </a:solidFill>
                <a:highlight>
                  <a:srgbClr val="FFFFFF"/>
                </a:highlight>
                <a:latin typeface="Open Sans"/>
                <a:ea typeface="Open Sans"/>
                <a:cs typeface="Open Sans"/>
                <a:sym typeface="Open Sans"/>
              </a:rPr>
              <a:t>) and </a:t>
            </a:r>
            <a:r>
              <a:rPr lang="en" sz="2100" b="1">
                <a:solidFill>
                  <a:schemeClr val="accent1"/>
                </a:solidFill>
                <a:highlight>
                  <a:srgbClr val="FFFFFF"/>
                </a:highlight>
                <a:latin typeface="Open Sans"/>
                <a:ea typeface="Open Sans"/>
                <a:cs typeface="Open Sans"/>
                <a:sym typeface="Open Sans"/>
              </a:rPr>
              <a:t>NAA continuations</a:t>
            </a:r>
            <a:endParaRPr sz="2100">
              <a:solidFill>
                <a:schemeClr val="accent1"/>
              </a:solidFill>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None/>
            </a:pPr>
            <a:r>
              <a:rPr lang="en" sz="2100">
                <a:solidFill>
                  <a:schemeClr val="accent1"/>
                </a:solidFill>
                <a:highlight>
                  <a:srgbClr val="FFFFFF"/>
                </a:highlight>
                <a:latin typeface="Open Sans"/>
                <a:ea typeface="Open Sans"/>
                <a:cs typeface="Open Sans"/>
                <a:sym typeface="Open Sans"/>
              </a:rPr>
              <a:t>OSP will determine if unique situations not described require an eGC1.</a:t>
            </a:r>
            <a:endParaRPr sz="2300">
              <a:solidFill>
                <a:schemeClr val="accent1"/>
              </a:solidFill>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None/>
            </a:pPr>
            <a:endParaRPr sz="2000">
              <a:solidFill>
                <a:srgbClr val="3D3D3D"/>
              </a:solidFill>
              <a:highlight>
                <a:srgbClr val="FFFFFF"/>
              </a:highlight>
              <a:latin typeface="Open Sans"/>
              <a:ea typeface="Open Sans"/>
              <a:cs typeface="Open Sans"/>
              <a:sym typeface="Open Sans"/>
            </a:endParaRPr>
          </a:p>
          <a:p>
            <a:pPr marL="0" lvl="0" indent="0" algn="l" rtl="0">
              <a:spcBef>
                <a:spcPts val="1100"/>
              </a:spcBef>
              <a:spcAft>
                <a:spcPts val="0"/>
              </a:spcAft>
              <a:buNone/>
            </a:pPr>
            <a:endParaRPr sz="2100"/>
          </a:p>
        </p:txBody>
      </p:sp>
      <p:sp>
        <p:nvSpPr>
          <p:cNvPr id="432" name="Google Shape;432;p85"/>
          <p:cNvSpPr txBox="1">
            <a:spLocks noGrp="1"/>
          </p:cNvSpPr>
          <p:nvPr>
            <p:ph type="subTitle" idx="2"/>
          </p:nvPr>
        </p:nvSpPr>
        <p:spPr>
          <a:xfrm>
            <a:off x="625875" y="56567"/>
            <a:ext cx="7043700" cy="7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Future State eGC1 Requirements </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86"/>
          <p:cNvSpPr txBox="1">
            <a:spLocks noGrp="1"/>
          </p:cNvSpPr>
          <p:nvPr>
            <p:ph type="body" idx="1"/>
          </p:nvPr>
        </p:nvSpPr>
        <p:spPr>
          <a:xfrm>
            <a:off x="671750" y="1035200"/>
            <a:ext cx="8200500" cy="4656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highlight>
                  <a:srgbClr val="FFFFFF"/>
                </a:highlight>
                <a:latin typeface="Open Sans"/>
                <a:ea typeface="Open Sans"/>
                <a:cs typeface="Open Sans"/>
                <a:sym typeface="Open Sans"/>
              </a:rPr>
              <a:t>These will no longer require an eGC1:</a:t>
            </a:r>
            <a:endParaRPr sz="2400">
              <a:highlight>
                <a:srgbClr val="FFFFFF"/>
              </a:highlight>
              <a:latin typeface="Open Sans"/>
              <a:ea typeface="Open Sans"/>
              <a:cs typeface="Open Sans"/>
              <a:sym typeface="Open Sans"/>
            </a:endParaRPr>
          </a:p>
          <a:p>
            <a:pPr marL="914400" lvl="0" indent="-381000" algn="l" rtl="0">
              <a:lnSpc>
                <a:spcPct val="115000"/>
              </a:lnSpc>
              <a:spcBef>
                <a:spcPts val="1100"/>
              </a:spcBef>
              <a:spcAft>
                <a:spcPts val="0"/>
              </a:spcAft>
              <a:buClr>
                <a:schemeClr val="dk1"/>
              </a:buClr>
              <a:buSzPts val="2400"/>
              <a:buFont typeface="Open Sans"/>
              <a:buChar char="●"/>
            </a:pPr>
            <a:r>
              <a:rPr lang="en" sz="2400">
                <a:highlight>
                  <a:srgbClr val="FFFFFF"/>
                </a:highlight>
                <a:latin typeface="Open Sans"/>
                <a:ea typeface="Open Sans"/>
                <a:cs typeface="Open Sans"/>
                <a:sym typeface="Open Sans"/>
              </a:rPr>
              <a:t>Change in scope of work (change in direction, aims, objectives, purpose)</a:t>
            </a:r>
            <a:endParaRPr sz="2400">
              <a:highlight>
                <a:srgbClr val="FFFFFF"/>
              </a:highlight>
              <a:latin typeface="Open Sans"/>
              <a:ea typeface="Open Sans"/>
              <a:cs typeface="Open Sans"/>
              <a:sym typeface="Open Sans"/>
            </a:endParaRPr>
          </a:p>
          <a:p>
            <a:pPr marL="914400" lvl="0" indent="-381000" algn="l" rtl="0">
              <a:lnSpc>
                <a:spcPct val="115000"/>
              </a:lnSpc>
              <a:spcBef>
                <a:spcPts val="0"/>
              </a:spcBef>
              <a:spcAft>
                <a:spcPts val="0"/>
              </a:spcAft>
              <a:buClr>
                <a:schemeClr val="dk1"/>
              </a:buClr>
              <a:buSzPts val="2400"/>
              <a:buFont typeface="Open Sans"/>
              <a:buChar char="●"/>
            </a:pPr>
            <a:r>
              <a:rPr lang="en" sz="2400">
                <a:highlight>
                  <a:srgbClr val="FFFFFF"/>
                </a:highlight>
                <a:latin typeface="Open Sans"/>
                <a:ea typeface="Open Sans"/>
                <a:cs typeface="Open Sans"/>
                <a:sym typeface="Open Sans"/>
              </a:rPr>
              <a:t>Additional compliance requirements not in an earlier eGC1, such as animal or human subjects or cost share</a:t>
            </a:r>
            <a:endParaRPr sz="2400">
              <a:highlight>
                <a:srgbClr val="FFFFFF"/>
              </a:highlight>
              <a:latin typeface="Open Sans"/>
              <a:ea typeface="Open Sans"/>
              <a:cs typeface="Open Sans"/>
              <a:sym typeface="Open Sans"/>
            </a:endParaRPr>
          </a:p>
          <a:p>
            <a:pPr marL="914400" lvl="0" indent="-381000" algn="l" rtl="0">
              <a:lnSpc>
                <a:spcPct val="115000"/>
              </a:lnSpc>
              <a:spcBef>
                <a:spcPts val="0"/>
              </a:spcBef>
              <a:spcAft>
                <a:spcPts val="0"/>
              </a:spcAft>
              <a:buClr>
                <a:schemeClr val="dk1"/>
              </a:buClr>
              <a:buSzPts val="2400"/>
              <a:buFont typeface="Open Sans"/>
              <a:buChar char="●"/>
            </a:pPr>
            <a:r>
              <a:rPr lang="en" sz="2400">
                <a:highlight>
                  <a:srgbClr val="FFFFFF"/>
                </a:highlight>
                <a:latin typeface="Open Sans"/>
                <a:ea typeface="Open Sans"/>
                <a:cs typeface="Open Sans"/>
                <a:sym typeface="Open Sans"/>
              </a:rPr>
              <a:t>When award exceeds 25% or more of original eGC1 amount</a:t>
            </a:r>
            <a:endParaRPr sz="2400">
              <a:highlight>
                <a:srgbClr val="FFFFFF"/>
              </a:highlight>
              <a:latin typeface="Open Sans"/>
              <a:ea typeface="Open Sans"/>
              <a:cs typeface="Open Sans"/>
              <a:sym typeface="Open Sans"/>
            </a:endParaRPr>
          </a:p>
          <a:p>
            <a:pPr marL="914400" lvl="0" indent="-381000" algn="l" rtl="0">
              <a:lnSpc>
                <a:spcPct val="115000"/>
              </a:lnSpc>
              <a:spcBef>
                <a:spcPts val="0"/>
              </a:spcBef>
              <a:spcAft>
                <a:spcPts val="0"/>
              </a:spcAft>
              <a:buClr>
                <a:schemeClr val="dk1"/>
              </a:buClr>
              <a:buSzPts val="2400"/>
              <a:buFont typeface="Open Sans"/>
              <a:buChar char="●"/>
            </a:pPr>
            <a:r>
              <a:rPr lang="en" sz="2400">
                <a:highlight>
                  <a:srgbClr val="FFFFFF"/>
                </a:highlight>
                <a:latin typeface="Open Sans"/>
                <a:ea typeface="Open Sans"/>
                <a:cs typeface="Open Sans"/>
                <a:sym typeface="Open Sans"/>
              </a:rPr>
              <a:t>Non-SNAP RPPRs </a:t>
            </a:r>
            <a:endParaRPr sz="2400">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None/>
            </a:pPr>
            <a:endParaRPr sz="1900">
              <a:solidFill>
                <a:srgbClr val="3D3D3D"/>
              </a:solidFill>
              <a:highlight>
                <a:srgbClr val="FFFFFF"/>
              </a:highlight>
              <a:latin typeface="Open Sans"/>
              <a:ea typeface="Open Sans"/>
              <a:cs typeface="Open Sans"/>
              <a:sym typeface="Open Sans"/>
            </a:endParaRPr>
          </a:p>
          <a:p>
            <a:pPr marL="0" lvl="0" indent="0" algn="l" rtl="0">
              <a:lnSpc>
                <a:spcPct val="115000"/>
              </a:lnSpc>
              <a:spcBef>
                <a:spcPts val="1100"/>
              </a:spcBef>
              <a:spcAft>
                <a:spcPts val="0"/>
              </a:spcAft>
              <a:buNone/>
            </a:pPr>
            <a:endParaRPr sz="1900">
              <a:solidFill>
                <a:srgbClr val="3D3D3D"/>
              </a:solidFill>
              <a:highlight>
                <a:srgbClr val="FFFFFF"/>
              </a:highlight>
              <a:latin typeface="Open Sans"/>
              <a:ea typeface="Open Sans"/>
              <a:cs typeface="Open Sans"/>
              <a:sym typeface="Open Sans"/>
            </a:endParaRPr>
          </a:p>
          <a:p>
            <a:pPr marL="0" lvl="0" indent="0" algn="l" rtl="0">
              <a:spcBef>
                <a:spcPts val="1100"/>
              </a:spcBef>
              <a:spcAft>
                <a:spcPts val="0"/>
              </a:spcAft>
              <a:buNone/>
            </a:pPr>
            <a:endParaRPr sz="2000"/>
          </a:p>
        </p:txBody>
      </p:sp>
      <p:sp>
        <p:nvSpPr>
          <p:cNvPr id="438" name="Google Shape;438;p86"/>
          <p:cNvSpPr txBox="1">
            <a:spLocks noGrp="1"/>
          </p:cNvSpPr>
          <p:nvPr>
            <p:ph type="subTitle" idx="2"/>
          </p:nvPr>
        </p:nvSpPr>
        <p:spPr>
          <a:xfrm>
            <a:off x="625875" y="56567"/>
            <a:ext cx="7043700" cy="747600"/>
          </a:xfrm>
          <a:prstGeom prst="rect">
            <a:avLst/>
          </a:prstGeom>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 sz="2800"/>
              <a:t>Updates to eGC1 Requirements </a:t>
            </a:r>
            <a:endParaRPr sz="2800"/>
          </a:p>
          <a:p>
            <a:pPr marL="0" marR="0" lvl="0" indent="0" algn="l" rtl="0">
              <a:lnSpc>
                <a:spcPct val="100000"/>
              </a:lnSpc>
              <a:spcBef>
                <a:spcPts val="0"/>
              </a:spcBef>
              <a:spcAft>
                <a:spcPts val="0"/>
              </a:spcAft>
              <a:buClr>
                <a:srgbClr val="000000"/>
              </a:buClr>
              <a:buSzPts val="2400"/>
              <a:buFont typeface="Arial"/>
              <a:buNone/>
            </a:pPr>
            <a:endParaRPr sz="19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hite_Custom Design UWFT">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IS-16x9-extended-powerpoint-Gold">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ite_Custom Design UWFT">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3399</Words>
  <Application>Microsoft Office PowerPoint</Application>
  <PresentationFormat>On-screen Show (4:3)</PresentationFormat>
  <Paragraphs>494</Paragraphs>
  <Slides>76</Slides>
  <Notes>76</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76</vt:i4>
      </vt:variant>
    </vt:vector>
  </HeadingPairs>
  <TitlesOfParts>
    <vt:vector size="97" baseType="lpstr">
      <vt:lpstr>Merriweather Sans</vt:lpstr>
      <vt:lpstr>Verdana</vt:lpstr>
      <vt:lpstr>Open Sans</vt:lpstr>
      <vt:lpstr>Courier New</vt:lpstr>
      <vt:lpstr>Open Sans Light</vt:lpstr>
      <vt:lpstr>Noto Sans Symbols</vt:lpstr>
      <vt:lpstr>Encode Sans</vt:lpstr>
      <vt:lpstr>Calibri</vt:lpstr>
      <vt:lpstr>Century Gothic</vt:lpstr>
      <vt:lpstr>Roboto</vt:lpstr>
      <vt:lpstr>Arial</vt:lpstr>
      <vt:lpstr>Encode Sans Black</vt:lpstr>
      <vt:lpstr>Simple Light</vt:lpstr>
      <vt:lpstr>1_Custom Design</vt:lpstr>
      <vt:lpstr>Custom Design</vt:lpstr>
      <vt:lpstr>1_White_Custom Design UWFT</vt:lpstr>
      <vt:lpstr>Custom Design</vt:lpstr>
      <vt:lpstr>ORIS-16x9-extended-powerpoint-Gold</vt:lpstr>
      <vt:lpstr>2_Custom Design</vt:lpstr>
      <vt:lpstr>White_Custom Design UWFT</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COSTING ALLOCATIONS: SALARY OVER THE CAP AND EFFORT COST SHARE</vt:lpstr>
      <vt:lpstr>Salary Cap – Current State Example</vt:lpstr>
      <vt:lpstr>FUTURE STATE</vt:lpstr>
      <vt:lpstr>WORKDAY</vt:lpstr>
      <vt:lpstr>WORKDAY Costing Allocations – Future State</vt:lpstr>
      <vt:lpstr>WORKDAY Pay Result – Future State</vt:lpstr>
      <vt:lpstr>Effort Report - Future state</vt:lpstr>
      <vt:lpstr>COMMITTED COST SHARE</vt:lpstr>
      <vt:lpstr>Cost Share – Current State Example</vt:lpstr>
      <vt:lpstr>WORKDAY Costing Allocations – Current State</vt:lpstr>
      <vt:lpstr>Effort Report - Current State</vt:lpstr>
      <vt:lpstr>WORKDAY Costing Allocations – Future State (now)</vt:lpstr>
      <vt:lpstr>WORKDAY Costing Allocations – Future State (desired)</vt:lpstr>
      <vt:lpstr>RETROACTIVE ADJUSTMENTS</vt:lpstr>
      <vt:lpstr>HANDLING SPECIAL CASES</vt:lpstr>
      <vt:lpstr>THINGS TO KEEP IN MIND</vt:lpstr>
      <vt:lpstr>Questions</vt:lpstr>
      <vt:lpstr>ADDENDUM: SALARY CAP - CURRENT STATE</vt:lpstr>
      <vt:lpstr>Salary Cap – Current State</vt:lpstr>
      <vt:lpstr>WORKDAY</vt:lpstr>
      <vt:lpstr>WORKDAY Costing Allocations – Current State</vt:lpstr>
      <vt:lpstr>WORKDAY Pay Result – Current State</vt:lpstr>
      <vt:lpstr>Effort Report - Current State</vt:lpstr>
      <vt:lpstr>TRAINING RESOURCES June 16, 2023</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Azalea Vasquez</dc:creator>
  <cp:lastModifiedBy>Azalea Vasquez</cp:lastModifiedBy>
  <cp:revision>1</cp:revision>
  <dcterms:modified xsi:type="dcterms:W3CDTF">2023-06-16T17:40:45Z</dcterms:modified>
</cp:coreProperties>
</file>