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 Black" panose="020B0604020202020204" charset="0"/>
      <p:bold r:id="rId18"/>
    </p:embeddedFont>
    <p:embeddedFont>
      <p:font typeface="Merriweather Sans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7" Type="http://schemas.openxmlformats.org/officeDocument/2006/relationships/hyperlink" Target="mailto:mgard4@uw.eu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uw.edu/pafc/" TargetMode="External"/><Relationship Id="rId5" Type="http://schemas.openxmlformats.org/officeDocument/2006/relationships/hyperlink" Target="mailto:effortreporting@uw.edu" TargetMode="External"/><Relationship Id="rId4" Type="http://schemas.openxmlformats.org/officeDocument/2006/relationships/hyperlink" Target="mailto:efecs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ecc_training_timeli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d5.myworkday.com/uw/d/inst/1$806/806$1540.html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nih-childcare-allowa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inance.uw.edu/gca/award-lifecycle/sponsor-specific-information/nih-childcare-allow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088136"/>
            <a:ext cx="7775315" cy="271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HOT TOPICS: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EFECS CLOSEOUT &amp;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NIH CHILDCARE UPDATES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October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efecs@uw.edu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(FEC/eFECS related questions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effortreporting@uw.edu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(ECC-related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eFECS CLOSEOUT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eFECS Effort Reporting system and eFECS Cost Share Module are now frozen in preparation for retirement.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changes can be made in either system going forward and the databases will be archived in accordance with UW record retention policies.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eFECS retirement impacts to effort reporting and documenting cost share…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UNCERTIFIED FACULTY EFFORT CERTIFICATIONS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Any uncertified FECs for any reporting period ending before 7/1/2023 will require a manual “paper” process for certification.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to initiate the manual certification process.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PAFC Effort Team will prepare the manual FECs and work with campus units through the certification process.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FECs ON-HOLD DUE TO PENDING PRE-7/1 SALARY TRANSFERS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31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If you have an FEC that requires a pre-7/1 salary transfer, please email the Effort Team at </a:t>
            </a:r>
            <a:r>
              <a:rPr lang="en-US" sz="3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r>
              <a:rPr lang="en-US" sz="3100">
                <a:latin typeface="Arial"/>
                <a:ea typeface="Arial"/>
                <a:cs typeface="Arial"/>
                <a:sym typeface="Arial"/>
              </a:rPr>
              <a:t>. Please provide: </a:t>
            </a:r>
            <a:endParaRPr/>
          </a:p>
          <a:p>
            <a:pPr marL="742950" lvl="1" indent="-28575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Name of the faculty</a:t>
            </a:r>
            <a:endParaRPr/>
          </a:p>
          <a:p>
            <a:pPr marL="742950" lvl="1" indent="-28575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Impacted FEC cycle</a:t>
            </a:r>
            <a:endParaRPr/>
          </a:p>
          <a:p>
            <a:pPr marL="742950" lvl="1" indent="-16764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3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Once the Workday reclass journal process is ready, and transfers are occurring, the Effort Team will begin working through the list of FECs which require manual certification.</a:t>
            </a:r>
            <a:endParaRPr/>
          </a:p>
          <a:p>
            <a:pPr marL="342900" lvl="0" indent="-205105" algn="l" rtl="0">
              <a:spcBef>
                <a:spcPts val="43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3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We anticipate it will take multiple weeks, at a minimum, to work through the backlog of manual FECs. 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COST SHARE CONTRIBUTIONS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With eFECS retirement, all cost share commitments and contributions are now tracked and managed within Workday.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Any pre-7/1 cost share contributions (salary or expenditures) that were not documented in eFECS must be documented in Workday via the forthcoming pre-7/1 reclass journal process.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ECC UPDATE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Coordinator training is underway for the new effort reporting system – ECC.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“Office Hours” will begin on October 13</a:t>
            </a:r>
            <a:r>
              <a:rPr lang="en-US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and will occur every Friday from 10:00 am to 11:00 am.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 can access links for the Coordinator Trainings or Office Hours via the webpage below: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https://finance.uw.edu/maa/ecc_training_timeline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NIH CHILDCARE ALLOWANCE UPDATES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Workday Spend Category to use for Childcare Allowance reimbursements on NRSA fellowships or training grants: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National Research Service Award (NRSA) Childcare Costs (SC2742)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Workday link to spend category – 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https://wd5.myworkday.com/uw/d/inst/1$806/806$1540.htmld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NIH CHILDCARE ALLOWANCE UPDATES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Hierarchy for new NRSA Spend Category: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Ledger: 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62690 Other Purchased and Contract Services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Object Class: </a:t>
            </a: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05_Other Contractual Services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Spend Category: </a:t>
            </a: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National Research Service Award (NRSA) Childcare Costs (SC2742)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NIH CHILDCARE ALLOWANCE UPDATES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Updated website content to reflect process in Workday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PAFC: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https://finance.uw.edu/pafc/nih-childcare-allowance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https://finance.uw.edu/gca/award-lifecycle/sponsor-specific-information/nih-childcare-allowance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Merriweather Sans</vt:lpstr>
      <vt:lpstr>Encode Sans Black</vt:lpstr>
      <vt:lpstr>Open Sans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2023-10-12T16:31:26Z</dcterms:modified>
</cp:coreProperties>
</file>