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26"/>
  </p:notesMasterIdLst>
  <p:sldIdLst>
    <p:sldId id="257" r:id="rId5"/>
    <p:sldId id="256" r:id="rId6"/>
    <p:sldId id="318" r:id="rId7"/>
    <p:sldId id="329" r:id="rId8"/>
    <p:sldId id="331" r:id="rId9"/>
    <p:sldId id="343" r:id="rId10"/>
    <p:sldId id="322" r:id="rId11"/>
    <p:sldId id="346" r:id="rId12"/>
    <p:sldId id="336" r:id="rId13"/>
    <p:sldId id="323" r:id="rId14"/>
    <p:sldId id="345" r:id="rId15"/>
    <p:sldId id="337" r:id="rId16"/>
    <p:sldId id="325" r:id="rId17"/>
    <p:sldId id="338" r:id="rId18"/>
    <p:sldId id="339" r:id="rId19"/>
    <p:sldId id="334" r:id="rId20"/>
    <p:sldId id="347" r:id="rId21"/>
    <p:sldId id="344" r:id="rId22"/>
    <p:sldId id="319" r:id="rId23"/>
    <p:sldId id="330" r:id="rId24"/>
    <p:sldId id="321" r:id="rId2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E58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31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hyperlink" Target="https://finance.uw.edu/gca/resources/gca-forum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hyperlink" Target="mailto:gcahelp@uw.edu" TargetMode="External"/><Relationship Id="rId1" Type="http://schemas.openxmlformats.org/officeDocument/2006/relationships/hyperlink" Target="https://finance.uw.edu/gca/award-portal" TargetMode="Externa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hyperlink" Target="https://finance.uw.edu/gca/training-outreach/gca-forum" TargetMode="Externa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9" Type="http://schemas.openxmlformats.org/officeDocument/2006/relationships/hyperlink" Target="https://finance.uw.edu/gca/resources/gca-forum" TargetMode="External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hyperlink" Target="https://finance.uw.edu/gca/award-portal" TargetMode="External"/><Relationship Id="rId7" Type="http://schemas.openxmlformats.org/officeDocument/2006/relationships/image" Target="../media/image31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hyperlink" Target="mailto:gcahelp@uw.edu" TargetMode="Externa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4.sv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3.png"/><Relationship Id="rId5" Type="http://schemas.openxmlformats.org/officeDocument/2006/relationships/hyperlink" Target="https://finance.uw.edu/gca/training-outreach/gca-forum" TargetMode="External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8B2FA-883A-4B1C-855F-1E33E932A4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199BEFF-330B-4FFC-82A2-96206A8CFF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GCA Forum will be recorded and retained for the legally approved retention period under Washington State Policy</a:t>
          </a:r>
        </a:p>
      </dgm:t>
    </dgm:pt>
    <dgm:pt modelId="{DEDDD2C7-5839-44E6-AF46-4A65752747B0}" type="parTrans" cxnId="{E93D9306-2469-4C0E-A855-ACB1D2E59A30}">
      <dgm:prSet/>
      <dgm:spPr/>
      <dgm:t>
        <a:bodyPr/>
        <a:lstStyle/>
        <a:p>
          <a:endParaRPr lang="en-US"/>
        </a:p>
      </dgm:t>
    </dgm:pt>
    <dgm:pt modelId="{A5AE97C4-8800-4FD1-B15F-D9594B4888CE}" type="sibTrans" cxnId="{E93D9306-2469-4C0E-A855-ACB1D2E59A30}">
      <dgm:prSet/>
      <dgm:spPr/>
      <dgm:t>
        <a:bodyPr/>
        <a:lstStyle/>
        <a:p>
          <a:endParaRPr lang="en-US"/>
        </a:p>
      </dgm:t>
    </dgm:pt>
    <dgm:pt modelId="{B06594F0-881B-4E4A-8D4E-70EDD8B11A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It is subject to release under the Washington State Public Records Act or Federal Freedom of Information Act (FOIA)</a:t>
          </a:r>
        </a:p>
      </dgm:t>
    </dgm:pt>
    <dgm:pt modelId="{F8CFD3D9-5E14-4FC2-8837-24CF2DBE5E1B}" type="parTrans" cxnId="{16153361-DDE0-4157-9369-8AA849480A5C}">
      <dgm:prSet/>
      <dgm:spPr/>
      <dgm:t>
        <a:bodyPr/>
        <a:lstStyle/>
        <a:p>
          <a:endParaRPr lang="en-US"/>
        </a:p>
      </dgm:t>
    </dgm:pt>
    <dgm:pt modelId="{1B7195EA-3878-49E7-82A4-8B168FCBD016}" type="sibTrans" cxnId="{16153361-DDE0-4157-9369-8AA849480A5C}">
      <dgm:prSet/>
      <dgm:spPr/>
      <dgm:t>
        <a:bodyPr/>
        <a:lstStyle/>
        <a:p>
          <a:endParaRPr lang="en-US"/>
        </a:p>
      </dgm:t>
    </dgm:pt>
    <dgm:pt modelId="{42235ECB-2596-48C4-BBEC-B0D1FFBBD0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It will be posted publicly on our GCA YouTube channel</a:t>
          </a:r>
        </a:p>
      </dgm:t>
    </dgm:pt>
    <dgm:pt modelId="{94CB3B7D-881F-430A-935C-00A69979F394}" type="parTrans" cxnId="{0D17B0A8-9038-490A-BB4F-D23CE055EBF9}">
      <dgm:prSet/>
      <dgm:spPr/>
      <dgm:t>
        <a:bodyPr/>
        <a:lstStyle/>
        <a:p>
          <a:endParaRPr lang="en-US"/>
        </a:p>
      </dgm:t>
    </dgm:pt>
    <dgm:pt modelId="{6EC54BBD-EA1A-4B94-964B-A7B849839330}" type="sibTrans" cxnId="{0D17B0A8-9038-490A-BB4F-D23CE055EBF9}">
      <dgm:prSet/>
      <dgm:spPr/>
      <dgm:t>
        <a:bodyPr/>
        <a:lstStyle/>
        <a:p>
          <a:endParaRPr lang="en-US"/>
        </a:p>
      </dgm:t>
    </dgm:pt>
    <dgm:pt modelId="{B04C76DC-2395-412A-9250-B577E0EBB8D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Slide decks and recordings for this and past Forums are linked on our GCA Forum web page</a:t>
          </a:r>
        </a:p>
      </dgm:t>
    </dgm:pt>
    <dgm:pt modelId="{900C5EB4-B8A4-46AB-BBB4-260C97B27656}" type="parTrans" cxnId="{52E0D163-20AF-4BE1-BBFB-520AB4072CC5}">
      <dgm:prSet/>
      <dgm:spPr/>
      <dgm:t>
        <a:bodyPr/>
        <a:lstStyle/>
        <a:p>
          <a:endParaRPr lang="en-US"/>
        </a:p>
      </dgm:t>
    </dgm:pt>
    <dgm:pt modelId="{046FF76F-3E6D-49D3-B8D5-53E9DFC45AA4}" type="sibTrans" cxnId="{52E0D163-20AF-4BE1-BBFB-520AB4072CC5}">
      <dgm:prSet/>
      <dgm:spPr/>
      <dgm:t>
        <a:bodyPr/>
        <a:lstStyle/>
        <a:p>
          <a:endParaRPr lang="en-US"/>
        </a:p>
      </dgm:t>
    </dgm:pt>
    <dgm:pt modelId="{E35FA3DB-793E-416C-9C94-D5787AA1C6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hlinkClick xmlns:r="http://schemas.openxmlformats.org/officeDocument/2006/relationships" r:id="rId1"/>
            </a:rPr>
            <a:t>https://finance.uw.edu/gca/resources/gca-forum </a:t>
          </a:r>
          <a:endParaRPr lang="en-US"/>
        </a:p>
      </dgm:t>
    </dgm:pt>
    <dgm:pt modelId="{0930D8AE-D737-4BC5-9870-D8BD3E975C87}" type="parTrans" cxnId="{B8FB4041-56FB-48B2-8FDC-153287DC21F8}">
      <dgm:prSet/>
      <dgm:spPr/>
      <dgm:t>
        <a:bodyPr/>
        <a:lstStyle/>
        <a:p>
          <a:endParaRPr lang="en-US"/>
        </a:p>
      </dgm:t>
    </dgm:pt>
    <dgm:pt modelId="{678E2396-715D-4C76-8AD0-BB8AF765BCC5}" type="sibTrans" cxnId="{B8FB4041-56FB-48B2-8FDC-153287DC21F8}">
      <dgm:prSet/>
      <dgm:spPr/>
      <dgm:t>
        <a:bodyPr/>
        <a:lstStyle/>
        <a:p>
          <a:endParaRPr lang="en-US"/>
        </a:p>
      </dgm:t>
    </dgm:pt>
    <dgm:pt modelId="{9AC4BD27-EAD3-4D3D-90D9-55ED03F99C04}" type="pres">
      <dgm:prSet presAssocID="{4B08B2FA-883A-4B1C-855F-1E33E932A4D3}" presName="root" presStyleCnt="0">
        <dgm:presLayoutVars>
          <dgm:dir/>
          <dgm:resizeHandles val="exact"/>
        </dgm:presLayoutVars>
      </dgm:prSet>
      <dgm:spPr/>
    </dgm:pt>
    <dgm:pt modelId="{A65AE03F-2A1C-45FA-BB01-A41023DA9AA2}" type="pres">
      <dgm:prSet presAssocID="{D199BEFF-330B-4FFC-82A2-96206A8CFF7F}" presName="compNode" presStyleCnt="0"/>
      <dgm:spPr/>
    </dgm:pt>
    <dgm:pt modelId="{50D94D06-9BEA-401B-89E7-008B67B62771}" type="pres">
      <dgm:prSet presAssocID="{D199BEFF-330B-4FFC-82A2-96206A8CFF7F}" presName="bgRect" presStyleLbl="bgShp" presStyleIdx="0" presStyleCnt="4"/>
      <dgm:spPr/>
    </dgm:pt>
    <dgm:pt modelId="{03228C32-DB01-49A4-B2E9-FAF18DC3A45F}" type="pres">
      <dgm:prSet presAssocID="{D199BEFF-330B-4FFC-82A2-96206A8CFF7F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C33DBF9F-AC77-45F7-80E9-591E71256748}" type="pres">
      <dgm:prSet presAssocID="{D199BEFF-330B-4FFC-82A2-96206A8CFF7F}" presName="spaceRect" presStyleCnt="0"/>
      <dgm:spPr/>
    </dgm:pt>
    <dgm:pt modelId="{ABE3184F-BE26-432D-B7EA-DE84E944127D}" type="pres">
      <dgm:prSet presAssocID="{D199BEFF-330B-4FFC-82A2-96206A8CFF7F}" presName="parTx" presStyleLbl="revTx" presStyleIdx="0" presStyleCnt="5">
        <dgm:presLayoutVars>
          <dgm:chMax val="0"/>
          <dgm:chPref val="0"/>
        </dgm:presLayoutVars>
      </dgm:prSet>
      <dgm:spPr/>
    </dgm:pt>
    <dgm:pt modelId="{EB0F2D77-0129-4AC2-95D7-CCD363F78405}" type="pres">
      <dgm:prSet presAssocID="{A5AE97C4-8800-4FD1-B15F-D9594B4888CE}" presName="sibTrans" presStyleCnt="0"/>
      <dgm:spPr/>
    </dgm:pt>
    <dgm:pt modelId="{78608EC1-AFBE-46C0-9FD1-F22671D3F927}" type="pres">
      <dgm:prSet presAssocID="{B06594F0-881B-4E4A-8D4E-70EDD8B11A9E}" presName="compNode" presStyleCnt="0"/>
      <dgm:spPr/>
    </dgm:pt>
    <dgm:pt modelId="{FD8DB050-7F8D-483F-8BEE-EC5F946B26C6}" type="pres">
      <dgm:prSet presAssocID="{B06594F0-881B-4E4A-8D4E-70EDD8B11A9E}" presName="bgRect" presStyleLbl="bgShp" presStyleIdx="1" presStyleCnt="4"/>
      <dgm:spPr/>
    </dgm:pt>
    <dgm:pt modelId="{B9C99095-B402-4908-8B8F-3AA5DBA746F1}" type="pres">
      <dgm:prSet presAssocID="{B06594F0-881B-4E4A-8D4E-70EDD8B11A9E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82AA6D7B-0495-4F70-A459-88094CE8E055}" type="pres">
      <dgm:prSet presAssocID="{B06594F0-881B-4E4A-8D4E-70EDD8B11A9E}" presName="spaceRect" presStyleCnt="0"/>
      <dgm:spPr/>
    </dgm:pt>
    <dgm:pt modelId="{93B34265-C971-4205-87C8-3E5F486DC34B}" type="pres">
      <dgm:prSet presAssocID="{B06594F0-881B-4E4A-8D4E-70EDD8B11A9E}" presName="parTx" presStyleLbl="revTx" presStyleIdx="1" presStyleCnt="5">
        <dgm:presLayoutVars>
          <dgm:chMax val="0"/>
          <dgm:chPref val="0"/>
        </dgm:presLayoutVars>
      </dgm:prSet>
      <dgm:spPr/>
    </dgm:pt>
    <dgm:pt modelId="{2FA7B23B-A499-4A82-91CC-810277E798E2}" type="pres">
      <dgm:prSet presAssocID="{1B7195EA-3878-49E7-82A4-8B168FCBD016}" presName="sibTrans" presStyleCnt="0"/>
      <dgm:spPr/>
    </dgm:pt>
    <dgm:pt modelId="{629A9757-C302-465E-8406-5E8048BD9BCE}" type="pres">
      <dgm:prSet presAssocID="{42235ECB-2596-48C4-BBEC-B0D1FFBBD0CD}" presName="compNode" presStyleCnt="0"/>
      <dgm:spPr/>
    </dgm:pt>
    <dgm:pt modelId="{F9EF33DD-A738-44AA-811D-D7E35F392D20}" type="pres">
      <dgm:prSet presAssocID="{42235ECB-2596-48C4-BBEC-B0D1FFBBD0CD}" presName="bgRect" presStyleLbl="bgShp" presStyleIdx="2" presStyleCnt="4"/>
      <dgm:spPr>
        <a:solidFill>
          <a:srgbClr val="0070C0"/>
        </a:solidFill>
      </dgm:spPr>
    </dgm:pt>
    <dgm:pt modelId="{5D49A9E7-7878-4D23-AFE9-C17E17047103}" type="pres">
      <dgm:prSet presAssocID="{42235ECB-2596-48C4-BBEC-B0D1FFBBD0CD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CF994E83-EAEF-4DDE-AA2B-0A2975AFDF2A}" type="pres">
      <dgm:prSet presAssocID="{42235ECB-2596-48C4-BBEC-B0D1FFBBD0CD}" presName="spaceRect" presStyleCnt="0"/>
      <dgm:spPr/>
    </dgm:pt>
    <dgm:pt modelId="{55CD3225-DD96-485D-81BB-471550C723A8}" type="pres">
      <dgm:prSet presAssocID="{42235ECB-2596-48C4-BBEC-B0D1FFBBD0CD}" presName="parTx" presStyleLbl="revTx" presStyleIdx="2" presStyleCnt="5">
        <dgm:presLayoutVars>
          <dgm:chMax val="0"/>
          <dgm:chPref val="0"/>
        </dgm:presLayoutVars>
      </dgm:prSet>
      <dgm:spPr/>
    </dgm:pt>
    <dgm:pt modelId="{83EDCF41-A7A0-4D49-8A21-D2ECF08B9C25}" type="pres">
      <dgm:prSet presAssocID="{6EC54BBD-EA1A-4B94-964B-A7B849839330}" presName="sibTrans" presStyleCnt="0"/>
      <dgm:spPr/>
    </dgm:pt>
    <dgm:pt modelId="{D32E9E31-BF46-4D34-9D18-1B318095630D}" type="pres">
      <dgm:prSet presAssocID="{B04C76DC-2395-412A-9250-B577E0EBB8D7}" presName="compNode" presStyleCnt="0"/>
      <dgm:spPr/>
    </dgm:pt>
    <dgm:pt modelId="{7DA6F2B0-51D9-45DE-BDB4-6F158AD2E6D2}" type="pres">
      <dgm:prSet presAssocID="{B04C76DC-2395-412A-9250-B577E0EBB8D7}" presName="bgRect" presStyleLbl="bgShp" presStyleIdx="3" presStyleCnt="4"/>
      <dgm:spPr>
        <a:solidFill>
          <a:srgbClr val="FFC000"/>
        </a:solidFill>
      </dgm:spPr>
    </dgm:pt>
    <dgm:pt modelId="{8DB41E32-DF03-4982-93F1-6D818D6411C9}" type="pres">
      <dgm:prSet presAssocID="{B04C76DC-2395-412A-9250-B577E0EBB8D7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FCEAD145-F0EF-43E3-8E6C-6FF5F3B87445}" type="pres">
      <dgm:prSet presAssocID="{B04C76DC-2395-412A-9250-B577E0EBB8D7}" presName="spaceRect" presStyleCnt="0"/>
      <dgm:spPr/>
    </dgm:pt>
    <dgm:pt modelId="{A47459C6-075F-48A4-9D91-633020AA6877}" type="pres">
      <dgm:prSet presAssocID="{B04C76DC-2395-412A-9250-B577E0EBB8D7}" presName="parTx" presStyleLbl="revTx" presStyleIdx="3" presStyleCnt="5">
        <dgm:presLayoutVars>
          <dgm:chMax val="0"/>
          <dgm:chPref val="0"/>
        </dgm:presLayoutVars>
      </dgm:prSet>
      <dgm:spPr/>
    </dgm:pt>
    <dgm:pt modelId="{6A178C19-BD8C-41EA-9671-5A78E10B7C9D}" type="pres">
      <dgm:prSet presAssocID="{B04C76DC-2395-412A-9250-B577E0EBB8D7}" presName="desTx" presStyleLbl="revTx" presStyleIdx="4" presStyleCnt="5">
        <dgm:presLayoutVars/>
      </dgm:prSet>
      <dgm:spPr/>
    </dgm:pt>
  </dgm:ptLst>
  <dgm:cxnLst>
    <dgm:cxn modelId="{E93D9306-2469-4C0E-A855-ACB1D2E59A30}" srcId="{4B08B2FA-883A-4B1C-855F-1E33E932A4D3}" destId="{D199BEFF-330B-4FFC-82A2-96206A8CFF7F}" srcOrd="0" destOrd="0" parTransId="{DEDDD2C7-5839-44E6-AF46-4A65752747B0}" sibTransId="{A5AE97C4-8800-4FD1-B15F-D9594B4888CE}"/>
    <dgm:cxn modelId="{137BFB32-3D23-48DA-91C1-62779ADA9940}" type="presOf" srcId="{42235ECB-2596-48C4-BBEC-B0D1FFBBD0CD}" destId="{55CD3225-DD96-485D-81BB-471550C723A8}" srcOrd="0" destOrd="0" presId="urn:microsoft.com/office/officeart/2018/2/layout/IconVerticalSolidList"/>
    <dgm:cxn modelId="{16153361-DDE0-4157-9369-8AA849480A5C}" srcId="{4B08B2FA-883A-4B1C-855F-1E33E932A4D3}" destId="{B06594F0-881B-4E4A-8D4E-70EDD8B11A9E}" srcOrd="1" destOrd="0" parTransId="{F8CFD3D9-5E14-4FC2-8837-24CF2DBE5E1B}" sibTransId="{1B7195EA-3878-49E7-82A4-8B168FCBD016}"/>
    <dgm:cxn modelId="{B8FB4041-56FB-48B2-8FDC-153287DC21F8}" srcId="{B04C76DC-2395-412A-9250-B577E0EBB8D7}" destId="{E35FA3DB-793E-416C-9C94-D5787AA1C649}" srcOrd="0" destOrd="0" parTransId="{0930D8AE-D737-4BC5-9870-D8BD3E975C87}" sibTransId="{678E2396-715D-4C76-8AD0-BB8AF765BCC5}"/>
    <dgm:cxn modelId="{0CCBB761-26EA-4C68-915F-598CA32CB9B7}" type="presOf" srcId="{B06594F0-881B-4E4A-8D4E-70EDD8B11A9E}" destId="{93B34265-C971-4205-87C8-3E5F486DC34B}" srcOrd="0" destOrd="0" presId="urn:microsoft.com/office/officeart/2018/2/layout/IconVerticalSolidList"/>
    <dgm:cxn modelId="{52E0D163-20AF-4BE1-BBFB-520AB4072CC5}" srcId="{4B08B2FA-883A-4B1C-855F-1E33E932A4D3}" destId="{B04C76DC-2395-412A-9250-B577E0EBB8D7}" srcOrd="3" destOrd="0" parTransId="{900C5EB4-B8A4-46AB-BBB4-260C97B27656}" sibTransId="{046FF76F-3E6D-49D3-B8D5-53E9DFC45AA4}"/>
    <dgm:cxn modelId="{949F2357-114F-42F0-8015-53C48970C98B}" type="presOf" srcId="{B04C76DC-2395-412A-9250-B577E0EBB8D7}" destId="{A47459C6-075F-48A4-9D91-633020AA6877}" srcOrd="0" destOrd="0" presId="urn:microsoft.com/office/officeart/2018/2/layout/IconVerticalSolidList"/>
    <dgm:cxn modelId="{A58D829D-367E-44C6-ADF1-904190C3A7FA}" type="presOf" srcId="{4B08B2FA-883A-4B1C-855F-1E33E932A4D3}" destId="{9AC4BD27-EAD3-4D3D-90D9-55ED03F99C04}" srcOrd="0" destOrd="0" presId="urn:microsoft.com/office/officeart/2018/2/layout/IconVerticalSolidList"/>
    <dgm:cxn modelId="{0D17B0A8-9038-490A-BB4F-D23CE055EBF9}" srcId="{4B08B2FA-883A-4B1C-855F-1E33E932A4D3}" destId="{42235ECB-2596-48C4-BBEC-B0D1FFBBD0CD}" srcOrd="2" destOrd="0" parTransId="{94CB3B7D-881F-430A-935C-00A69979F394}" sibTransId="{6EC54BBD-EA1A-4B94-964B-A7B849839330}"/>
    <dgm:cxn modelId="{29DF6BC8-2C90-4406-99D7-A107C53B0EA3}" type="presOf" srcId="{E35FA3DB-793E-416C-9C94-D5787AA1C649}" destId="{6A178C19-BD8C-41EA-9671-5A78E10B7C9D}" srcOrd="0" destOrd="0" presId="urn:microsoft.com/office/officeart/2018/2/layout/IconVerticalSolidList"/>
    <dgm:cxn modelId="{C28B51CF-2D0E-4814-8260-B549D8A9AC56}" type="presOf" srcId="{D199BEFF-330B-4FFC-82A2-96206A8CFF7F}" destId="{ABE3184F-BE26-432D-B7EA-DE84E944127D}" srcOrd="0" destOrd="0" presId="urn:microsoft.com/office/officeart/2018/2/layout/IconVerticalSolidList"/>
    <dgm:cxn modelId="{A0A5E965-F118-448B-862F-E43EF41BEFC5}" type="presParOf" srcId="{9AC4BD27-EAD3-4D3D-90D9-55ED03F99C04}" destId="{A65AE03F-2A1C-45FA-BB01-A41023DA9AA2}" srcOrd="0" destOrd="0" presId="urn:microsoft.com/office/officeart/2018/2/layout/IconVerticalSolidList"/>
    <dgm:cxn modelId="{4AD2B28B-9889-427D-8A88-9DCF02952C6F}" type="presParOf" srcId="{A65AE03F-2A1C-45FA-BB01-A41023DA9AA2}" destId="{50D94D06-9BEA-401B-89E7-008B67B62771}" srcOrd="0" destOrd="0" presId="urn:microsoft.com/office/officeart/2018/2/layout/IconVerticalSolidList"/>
    <dgm:cxn modelId="{B426B696-9384-4F35-AD73-CEBAD112D78B}" type="presParOf" srcId="{A65AE03F-2A1C-45FA-BB01-A41023DA9AA2}" destId="{03228C32-DB01-49A4-B2E9-FAF18DC3A45F}" srcOrd="1" destOrd="0" presId="urn:microsoft.com/office/officeart/2018/2/layout/IconVerticalSolidList"/>
    <dgm:cxn modelId="{433B1E57-5FC2-44D8-83FA-EE67236EA342}" type="presParOf" srcId="{A65AE03F-2A1C-45FA-BB01-A41023DA9AA2}" destId="{C33DBF9F-AC77-45F7-80E9-591E71256748}" srcOrd="2" destOrd="0" presId="urn:microsoft.com/office/officeart/2018/2/layout/IconVerticalSolidList"/>
    <dgm:cxn modelId="{2D7BBEE7-3FCA-431B-9056-A297EC8326E5}" type="presParOf" srcId="{A65AE03F-2A1C-45FA-BB01-A41023DA9AA2}" destId="{ABE3184F-BE26-432D-B7EA-DE84E944127D}" srcOrd="3" destOrd="0" presId="urn:microsoft.com/office/officeart/2018/2/layout/IconVerticalSolidList"/>
    <dgm:cxn modelId="{3FAFD131-D62B-485C-A89F-1248C643F7AC}" type="presParOf" srcId="{9AC4BD27-EAD3-4D3D-90D9-55ED03F99C04}" destId="{EB0F2D77-0129-4AC2-95D7-CCD363F78405}" srcOrd="1" destOrd="0" presId="urn:microsoft.com/office/officeart/2018/2/layout/IconVerticalSolidList"/>
    <dgm:cxn modelId="{542551BC-49D1-4AB1-B1A6-FAD4329A1E0F}" type="presParOf" srcId="{9AC4BD27-EAD3-4D3D-90D9-55ED03F99C04}" destId="{78608EC1-AFBE-46C0-9FD1-F22671D3F927}" srcOrd="2" destOrd="0" presId="urn:microsoft.com/office/officeart/2018/2/layout/IconVerticalSolidList"/>
    <dgm:cxn modelId="{742298C5-B927-4869-9C9E-E73C667187D6}" type="presParOf" srcId="{78608EC1-AFBE-46C0-9FD1-F22671D3F927}" destId="{FD8DB050-7F8D-483F-8BEE-EC5F946B26C6}" srcOrd="0" destOrd="0" presId="urn:microsoft.com/office/officeart/2018/2/layout/IconVerticalSolidList"/>
    <dgm:cxn modelId="{5D81D68A-3A0E-4857-B2D3-29E16C1D4035}" type="presParOf" srcId="{78608EC1-AFBE-46C0-9FD1-F22671D3F927}" destId="{B9C99095-B402-4908-8B8F-3AA5DBA746F1}" srcOrd="1" destOrd="0" presId="urn:microsoft.com/office/officeart/2018/2/layout/IconVerticalSolidList"/>
    <dgm:cxn modelId="{15833364-D24E-461D-922B-18957FF29A67}" type="presParOf" srcId="{78608EC1-AFBE-46C0-9FD1-F22671D3F927}" destId="{82AA6D7B-0495-4F70-A459-88094CE8E055}" srcOrd="2" destOrd="0" presId="urn:microsoft.com/office/officeart/2018/2/layout/IconVerticalSolidList"/>
    <dgm:cxn modelId="{3070E8FF-37FC-480C-891A-1399411E0190}" type="presParOf" srcId="{78608EC1-AFBE-46C0-9FD1-F22671D3F927}" destId="{93B34265-C971-4205-87C8-3E5F486DC34B}" srcOrd="3" destOrd="0" presId="urn:microsoft.com/office/officeart/2018/2/layout/IconVerticalSolidList"/>
    <dgm:cxn modelId="{1A4E0A69-8845-4BEC-8CD7-B469FF74C662}" type="presParOf" srcId="{9AC4BD27-EAD3-4D3D-90D9-55ED03F99C04}" destId="{2FA7B23B-A499-4A82-91CC-810277E798E2}" srcOrd="3" destOrd="0" presId="urn:microsoft.com/office/officeart/2018/2/layout/IconVerticalSolidList"/>
    <dgm:cxn modelId="{DA5AF2CF-7D5B-4176-9092-5D0902D76678}" type="presParOf" srcId="{9AC4BD27-EAD3-4D3D-90D9-55ED03F99C04}" destId="{629A9757-C302-465E-8406-5E8048BD9BCE}" srcOrd="4" destOrd="0" presId="urn:microsoft.com/office/officeart/2018/2/layout/IconVerticalSolidList"/>
    <dgm:cxn modelId="{C2AE64ED-2D86-4B84-BE69-887F76111EB0}" type="presParOf" srcId="{629A9757-C302-465E-8406-5E8048BD9BCE}" destId="{F9EF33DD-A738-44AA-811D-D7E35F392D20}" srcOrd="0" destOrd="0" presId="urn:microsoft.com/office/officeart/2018/2/layout/IconVerticalSolidList"/>
    <dgm:cxn modelId="{87AA6C54-14EF-44DD-837B-04D51A90F8F5}" type="presParOf" srcId="{629A9757-C302-465E-8406-5E8048BD9BCE}" destId="{5D49A9E7-7878-4D23-AFE9-C17E17047103}" srcOrd="1" destOrd="0" presId="urn:microsoft.com/office/officeart/2018/2/layout/IconVerticalSolidList"/>
    <dgm:cxn modelId="{1EEBAE8F-EC11-4C0D-835B-44480FA75F65}" type="presParOf" srcId="{629A9757-C302-465E-8406-5E8048BD9BCE}" destId="{CF994E83-EAEF-4DDE-AA2B-0A2975AFDF2A}" srcOrd="2" destOrd="0" presId="urn:microsoft.com/office/officeart/2018/2/layout/IconVerticalSolidList"/>
    <dgm:cxn modelId="{9981E305-434B-40B1-AF79-FAD6398F25ED}" type="presParOf" srcId="{629A9757-C302-465E-8406-5E8048BD9BCE}" destId="{55CD3225-DD96-485D-81BB-471550C723A8}" srcOrd="3" destOrd="0" presId="urn:microsoft.com/office/officeart/2018/2/layout/IconVerticalSolidList"/>
    <dgm:cxn modelId="{B5117D1B-6B92-4290-8D75-0065251810BE}" type="presParOf" srcId="{9AC4BD27-EAD3-4D3D-90D9-55ED03F99C04}" destId="{83EDCF41-A7A0-4D49-8A21-D2ECF08B9C25}" srcOrd="5" destOrd="0" presId="urn:microsoft.com/office/officeart/2018/2/layout/IconVerticalSolidList"/>
    <dgm:cxn modelId="{5E2B3D4E-5296-4732-A4E0-29ADF5EC9B1E}" type="presParOf" srcId="{9AC4BD27-EAD3-4D3D-90D9-55ED03F99C04}" destId="{D32E9E31-BF46-4D34-9D18-1B318095630D}" srcOrd="6" destOrd="0" presId="urn:microsoft.com/office/officeart/2018/2/layout/IconVerticalSolidList"/>
    <dgm:cxn modelId="{1B8F34D6-A54A-4D63-958B-68D6F1BB4A8B}" type="presParOf" srcId="{D32E9E31-BF46-4D34-9D18-1B318095630D}" destId="{7DA6F2B0-51D9-45DE-BDB4-6F158AD2E6D2}" srcOrd="0" destOrd="0" presId="urn:microsoft.com/office/officeart/2018/2/layout/IconVerticalSolidList"/>
    <dgm:cxn modelId="{EFD0148C-63A4-4129-99E5-3553C3DE5C0F}" type="presParOf" srcId="{D32E9E31-BF46-4D34-9D18-1B318095630D}" destId="{8DB41E32-DF03-4982-93F1-6D818D6411C9}" srcOrd="1" destOrd="0" presId="urn:microsoft.com/office/officeart/2018/2/layout/IconVerticalSolidList"/>
    <dgm:cxn modelId="{7E4FBDE7-1AD1-4203-AEFA-155F471B3AF7}" type="presParOf" srcId="{D32E9E31-BF46-4D34-9D18-1B318095630D}" destId="{FCEAD145-F0EF-43E3-8E6C-6FF5F3B87445}" srcOrd="2" destOrd="0" presId="urn:microsoft.com/office/officeart/2018/2/layout/IconVerticalSolidList"/>
    <dgm:cxn modelId="{D17684FC-8AFD-4D8A-AC08-9650BCE8BEBA}" type="presParOf" srcId="{D32E9E31-BF46-4D34-9D18-1B318095630D}" destId="{A47459C6-075F-48A4-9D91-633020AA6877}" srcOrd="3" destOrd="0" presId="urn:microsoft.com/office/officeart/2018/2/layout/IconVerticalSolidList"/>
    <dgm:cxn modelId="{B139F2C3-9787-487D-AA2D-346CA82BF70D}" type="presParOf" srcId="{D32E9E31-BF46-4D34-9D18-1B318095630D}" destId="{6A178C19-BD8C-41EA-9671-5A78E10B7C9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B58B6F-846D-4C22-95FE-02AB8ADD25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39A3DC3F-5C84-44C0-8C0A-560B7E3BCC72}">
      <dgm:prSet/>
      <dgm:spPr/>
      <dgm:t>
        <a:bodyPr/>
        <a:lstStyle/>
        <a:p>
          <a:r>
            <a:rPr lang="fr-FR" b="1"/>
            <a:t>Award Portal: </a:t>
          </a:r>
          <a:r>
            <a:rPr lang="fr-FR">
              <a:hlinkClick xmlns:r="http://schemas.openxmlformats.org/officeDocument/2006/relationships" r:id="rId1"/>
            </a:rPr>
            <a:t>https://finance.uw.edu/gca/award-portal</a:t>
          </a:r>
          <a:endParaRPr lang="en-US"/>
        </a:p>
      </dgm:t>
    </dgm:pt>
    <dgm:pt modelId="{556CD8EE-08D5-4230-B661-47144E0F0875}" type="parTrans" cxnId="{3103C7AD-BD6F-4E7A-A6BE-4AA5E59E48A9}">
      <dgm:prSet/>
      <dgm:spPr/>
      <dgm:t>
        <a:bodyPr/>
        <a:lstStyle/>
        <a:p>
          <a:endParaRPr lang="en-US"/>
        </a:p>
      </dgm:t>
    </dgm:pt>
    <dgm:pt modelId="{DEF7ABE1-3083-4A05-A08A-9C73FD30671D}" type="sibTrans" cxnId="{3103C7AD-BD6F-4E7A-A6BE-4AA5E59E48A9}">
      <dgm:prSet/>
      <dgm:spPr/>
      <dgm:t>
        <a:bodyPr/>
        <a:lstStyle/>
        <a:p>
          <a:endParaRPr lang="en-US"/>
        </a:p>
      </dgm:t>
    </dgm:pt>
    <dgm:pt modelId="{4E1B2B16-1159-427E-A5D1-F53DEC77CDA1}">
      <dgm:prSet/>
      <dgm:spPr/>
      <dgm:t>
        <a:bodyPr/>
        <a:lstStyle/>
        <a:p>
          <a:r>
            <a:rPr lang="fr-FR" b="1"/>
            <a:t>Email: </a:t>
          </a:r>
          <a:r>
            <a:rPr lang="fr-FR">
              <a:hlinkClick xmlns:r="http://schemas.openxmlformats.org/officeDocument/2006/relationships" r:id="rId2"/>
            </a:rPr>
            <a:t>gcahelp@uw.edu</a:t>
          </a:r>
          <a:endParaRPr lang="en-US"/>
        </a:p>
      </dgm:t>
    </dgm:pt>
    <dgm:pt modelId="{C92F686E-94F8-4546-AA3F-49B5AD4B2D0E}" type="parTrans" cxnId="{10DBD246-8825-44C7-8A44-14DA1A75265A}">
      <dgm:prSet/>
      <dgm:spPr/>
      <dgm:t>
        <a:bodyPr/>
        <a:lstStyle/>
        <a:p>
          <a:endParaRPr lang="en-US"/>
        </a:p>
      </dgm:t>
    </dgm:pt>
    <dgm:pt modelId="{8B50F942-9C32-49DE-84DB-88669B8FED06}" type="sibTrans" cxnId="{10DBD246-8825-44C7-8A44-14DA1A75265A}">
      <dgm:prSet/>
      <dgm:spPr/>
      <dgm:t>
        <a:bodyPr/>
        <a:lstStyle/>
        <a:p>
          <a:endParaRPr lang="en-US"/>
        </a:p>
      </dgm:t>
    </dgm:pt>
    <dgm:pt modelId="{9D589A27-9C1E-464F-B139-3F0312CFE096}">
      <dgm:prSet/>
      <dgm:spPr/>
      <dgm:t>
        <a:bodyPr/>
        <a:lstStyle/>
        <a:p>
          <a:r>
            <a:rPr lang="en-US" b="1" dirty="0"/>
            <a:t>GCA Help: </a:t>
          </a:r>
          <a:r>
            <a:rPr lang="en-US" dirty="0"/>
            <a:t>206-616-9995 </a:t>
          </a:r>
        </a:p>
        <a:p>
          <a:r>
            <a:rPr lang="en-US" dirty="0"/>
            <a:t>9:00am-12:00pm &amp; 1:00pm-4:00pm</a:t>
          </a:r>
        </a:p>
      </dgm:t>
    </dgm:pt>
    <dgm:pt modelId="{7B2F6B73-2804-4FC6-82C5-715443F07D28}" type="parTrans" cxnId="{7B99C4E7-3DA5-4034-9645-2119F097C183}">
      <dgm:prSet/>
      <dgm:spPr/>
      <dgm:t>
        <a:bodyPr/>
        <a:lstStyle/>
        <a:p>
          <a:endParaRPr lang="en-US"/>
        </a:p>
      </dgm:t>
    </dgm:pt>
    <dgm:pt modelId="{FD7BAE6F-601A-4356-AC1E-DB869AC0D640}" type="sibTrans" cxnId="{7B99C4E7-3DA5-4034-9645-2119F097C183}">
      <dgm:prSet/>
      <dgm:spPr/>
      <dgm:t>
        <a:bodyPr/>
        <a:lstStyle/>
        <a:p>
          <a:endParaRPr lang="en-US"/>
        </a:p>
      </dgm:t>
    </dgm:pt>
    <dgm:pt modelId="{92139E6E-B025-4EEA-8B06-590C55C873D4}" type="pres">
      <dgm:prSet presAssocID="{29B58B6F-846D-4C22-95FE-02AB8ADD2546}" presName="root" presStyleCnt="0">
        <dgm:presLayoutVars>
          <dgm:dir/>
          <dgm:resizeHandles val="exact"/>
        </dgm:presLayoutVars>
      </dgm:prSet>
      <dgm:spPr/>
    </dgm:pt>
    <dgm:pt modelId="{D5A6FC9B-EA9C-4B69-95B6-6A34EBCEA7B0}" type="pres">
      <dgm:prSet presAssocID="{39A3DC3F-5C84-44C0-8C0A-560B7E3BCC72}" presName="compNode" presStyleCnt="0"/>
      <dgm:spPr/>
    </dgm:pt>
    <dgm:pt modelId="{C06BE329-37FF-43E6-8E97-0959D352FA04}" type="pres">
      <dgm:prSet presAssocID="{39A3DC3F-5C84-44C0-8C0A-560B7E3BCC72}" presName="bgRect" presStyleLbl="bgShp" presStyleIdx="0" presStyleCnt="3"/>
      <dgm:spPr/>
    </dgm:pt>
    <dgm:pt modelId="{D6787E5F-BC5B-41DE-9A12-B6E3E62175A8}" type="pres">
      <dgm:prSet presAssocID="{39A3DC3F-5C84-44C0-8C0A-560B7E3BCC72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D3C65A73-5EBB-4299-BE3E-856FAFE282AF}" type="pres">
      <dgm:prSet presAssocID="{39A3DC3F-5C84-44C0-8C0A-560B7E3BCC72}" presName="spaceRect" presStyleCnt="0"/>
      <dgm:spPr/>
    </dgm:pt>
    <dgm:pt modelId="{71C38923-CF25-4EA0-A447-7656E59D80DC}" type="pres">
      <dgm:prSet presAssocID="{39A3DC3F-5C84-44C0-8C0A-560B7E3BCC72}" presName="parTx" presStyleLbl="revTx" presStyleIdx="0" presStyleCnt="3">
        <dgm:presLayoutVars>
          <dgm:chMax val="0"/>
          <dgm:chPref val="0"/>
        </dgm:presLayoutVars>
      </dgm:prSet>
      <dgm:spPr/>
    </dgm:pt>
    <dgm:pt modelId="{8082ADAF-2BA8-415C-9D2A-DE5D23C78E8C}" type="pres">
      <dgm:prSet presAssocID="{DEF7ABE1-3083-4A05-A08A-9C73FD30671D}" presName="sibTrans" presStyleCnt="0"/>
      <dgm:spPr/>
    </dgm:pt>
    <dgm:pt modelId="{88391027-9989-457D-85EA-655CFE3A6423}" type="pres">
      <dgm:prSet presAssocID="{4E1B2B16-1159-427E-A5D1-F53DEC77CDA1}" presName="compNode" presStyleCnt="0"/>
      <dgm:spPr/>
    </dgm:pt>
    <dgm:pt modelId="{BF2B595F-C835-4475-B4DA-C36F2FA93B9F}" type="pres">
      <dgm:prSet presAssocID="{4E1B2B16-1159-427E-A5D1-F53DEC77CDA1}" presName="bgRect" presStyleLbl="bgShp" presStyleIdx="1" presStyleCnt="3"/>
      <dgm:spPr/>
    </dgm:pt>
    <dgm:pt modelId="{B4903E6F-0645-456F-ABF3-C8B5DF06F863}" type="pres">
      <dgm:prSet presAssocID="{4E1B2B16-1159-427E-A5D1-F53DEC77CDA1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envelope"/>
        </a:ext>
      </dgm:extLst>
    </dgm:pt>
    <dgm:pt modelId="{D82D4E3A-C698-4C4A-A50C-08312D9F6A10}" type="pres">
      <dgm:prSet presAssocID="{4E1B2B16-1159-427E-A5D1-F53DEC77CDA1}" presName="spaceRect" presStyleCnt="0"/>
      <dgm:spPr/>
    </dgm:pt>
    <dgm:pt modelId="{C4FA72C0-25FE-4E8A-82BF-82E787CEB0A6}" type="pres">
      <dgm:prSet presAssocID="{4E1B2B16-1159-427E-A5D1-F53DEC77CDA1}" presName="parTx" presStyleLbl="revTx" presStyleIdx="1" presStyleCnt="3">
        <dgm:presLayoutVars>
          <dgm:chMax val="0"/>
          <dgm:chPref val="0"/>
        </dgm:presLayoutVars>
      </dgm:prSet>
      <dgm:spPr/>
    </dgm:pt>
    <dgm:pt modelId="{F1337B53-4049-48E7-989E-80C33CB523CB}" type="pres">
      <dgm:prSet presAssocID="{8B50F942-9C32-49DE-84DB-88669B8FED06}" presName="sibTrans" presStyleCnt="0"/>
      <dgm:spPr/>
    </dgm:pt>
    <dgm:pt modelId="{3A74F885-859F-4FD6-A6B7-67639C9F61F4}" type="pres">
      <dgm:prSet presAssocID="{9D589A27-9C1E-464F-B139-3F0312CFE096}" presName="compNode" presStyleCnt="0"/>
      <dgm:spPr/>
    </dgm:pt>
    <dgm:pt modelId="{6A60FB07-4E73-46E7-BCCA-CC37DE9E4E03}" type="pres">
      <dgm:prSet presAssocID="{9D589A27-9C1E-464F-B139-3F0312CFE096}" presName="bgRect" presStyleLbl="bgShp" presStyleIdx="2" presStyleCnt="3"/>
      <dgm:spPr/>
    </dgm:pt>
    <dgm:pt modelId="{8B260326-4B19-4FE2-9856-B289011E135F}" type="pres">
      <dgm:prSet presAssocID="{9D589A27-9C1E-464F-B139-3F0312CFE096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BF982B46-C605-44A6-BF35-113998E41B81}" type="pres">
      <dgm:prSet presAssocID="{9D589A27-9C1E-464F-B139-3F0312CFE096}" presName="spaceRect" presStyleCnt="0"/>
      <dgm:spPr/>
    </dgm:pt>
    <dgm:pt modelId="{EEA8515D-FB42-4EEA-A399-89DDD353B4CC}" type="pres">
      <dgm:prSet presAssocID="{9D589A27-9C1E-464F-B139-3F0312CFE096}" presName="parTx" presStyleLbl="revTx" presStyleIdx="2" presStyleCnt="3" custScaleX="108320">
        <dgm:presLayoutVars>
          <dgm:chMax val="0"/>
          <dgm:chPref val="0"/>
        </dgm:presLayoutVars>
      </dgm:prSet>
      <dgm:spPr/>
    </dgm:pt>
  </dgm:ptLst>
  <dgm:cxnLst>
    <dgm:cxn modelId="{71B9BE10-0395-4201-8BA0-770FAD5CB382}" type="presOf" srcId="{9D589A27-9C1E-464F-B139-3F0312CFE096}" destId="{EEA8515D-FB42-4EEA-A399-89DDD353B4CC}" srcOrd="0" destOrd="0" presId="urn:microsoft.com/office/officeart/2018/2/layout/IconVerticalSolidList"/>
    <dgm:cxn modelId="{21194032-0409-4694-A5CF-FF1E70508D78}" type="presOf" srcId="{4E1B2B16-1159-427E-A5D1-F53DEC77CDA1}" destId="{C4FA72C0-25FE-4E8A-82BF-82E787CEB0A6}" srcOrd="0" destOrd="0" presId="urn:microsoft.com/office/officeart/2018/2/layout/IconVerticalSolidList"/>
    <dgm:cxn modelId="{10DBD246-8825-44C7-8A44-14DA1A75265A}" srcId="{29B58B6F-846D-4C22-95FE-02AB8ADD2546}" destId="{4E1B2B16-1159-427E-A5D1-F53DEC77CDA1}" srcOrd="1" destOrd="0" parTransId="{C92F686E-94F8-4546-AA3F-49B5AD4B2D0E}" sibTransId="{8B50F942-9C32-49DE-84DB-88669B8FED06}"/>
    <dgm:cxn modelId="{7197A572-7B3E-4F09-9D3D-26084E56ECA2}" type="presOf" srcId="{39A3DC3F-5C84-44C0-8C0A-560B7E3BCC72}" destId="{71C38923-CF25-4EA0-A447-7656E59D80DC}" srcOrd="0" destOrd="0" presId="urn:microsoft.com/office/officeart/2018/2/layout/IconVerticalSolidList"/>
    <dgm:cxn modelId="{3103C7AD-BD6F-4E7A-A6BE-4AA5E59E48A9}" srcId="{29B58B6F-846D-4C22-95FE-02AB8ADD2546}" destId="{39A3DC3F-5C84-44C0-8C0A-560B7E3BCC72}" srcOrd="0" destOrd="0" parTransId="{556CD8EE-08D5-4230-B661-47144E0F0875}" sibTransId="{DEF7ABE1-3083-4A05-A08A-9C73FD30671D}"/>
    <dgm:cxn modelId="{7B3C95CD-C9E4-4E1C-8AB7-50153FF1F594}" type="presOf" srcId="{29B58B6F-846D-4C22-95FE-02AB8ADD2546}" destId="{92139E6E-B025-4EEA-8B06-590C55C873D4}" srcOrd="0" destOrd="0" presId="urn:microsoft.com/office/officeart/2018/2/layout/IconVerticalSolidList"/>
    <dgm:cxn modelId="{7B99C4E7-3DA5-4034-9645-2119F097C183}" srcId="{29B58B6F-846D-4C22-95FE-02AB8ADD2546}" destId="{9D589A27-9C1E-464F-B139-3F0312CFE096}" srcOrd="2" destOrd="0" parTransId="{7B2F6B73-2804-4FC6-82C5-715443F07D28}" sibTransId="{FD7BAE6F-601A-4356-AC1E-DB869AC0D640}"/>
    <dgm:cxn modelId="{0452FC95-A1C8-45F8-B2F7-223767462DD9}" type="presParOf" srcId="{92139E6E-B025-4EEA-8B06-590C55C873D4}" destId="{D5A6FC9B-EA9C-4B69-95B6-6A34EBCEA7B0}" srcOrd="0" destOrd="0" presId="urn:microsoft.com/office/officeart/2018/2/layout/IconVerticalSolidList"/>
    <dgm:cxn modelId="{1611B6C0-CF6E-41B8-81B9-8B9CF603649D}" type="presParOf" srcId="{D5A6FC9B-EA9C-4B69-95B6-6A34EBCEA7B0}" destId="{C06BE329-37FF-43E6-8E97-0959D352FA04}" srcOrd="0" destOrd="0" presId="urn:microsoft.com/office/officeart/2018/2/layout/IconVerticalSolidList"/>
    <dgm:cxn modelId="{91F6F179-6093-4DE2-BEF0-EBE56F4369CA}" type="presParOf" srcId="{D5A6FC9B-EA9C-4B69-95B6-6A34EBCEA7B0}" destId="{D6787E5F-BC5B-41DE-9A12-B6E3E62175A8}" srcOrd="1" destOrd="0" presId="urn:microsoft.com/office/officeart/2018/2/layout/IconVerticalSolidList"/>
    <dgm:cxn modelId="{0640DEBB-8527-4F66-83AF-45344FABA6AD}" type="presParOf" srcId="{D5A6FC9B-EA9C-4B69-95B6-6A34EBCEA7B0}" destId="{D3C65A73-5EBB-4299-BE3E-856FAFE282AF}" srcOrd="2" destOrd="0" presId="urn:microsoft.com/office/officeart/2018/2/layout/IconVerticalSolidList"/>
    <dgm:cxn modelId="{B4B83691-ED73-4F4E-A0AC-A7CE8176C3EE}" type="presParOf" srcId="{D5A6FC9B-EA9C-4B69-95B6-6A34EBCEA7B0}" destId="{71C38923-CF25-4EA0-A447-7656E59D80DC}" srcOrd="3" destOrd="0" presId="urn:microsoft.com/office/officeart/2018/2/layout/IconVerticalSolidList"/>
    <dgm:cxn modelId="{252AD407-7A1D-4AAC-949C-1E24D28240FB}" type="presParOf" srcId="{92139E6E-B025-4EEA-8B06-590C55C873D4}" destId="{8082ADAF-2BA8-415C-9D2A-DE5D23C78E8C}" srcOrd="1" destOrd="0" presId="urn:microsoft.com/office/officeart/2018/2/layout/IconVerticalSolidList"/>
    <dgm:cxn modelId="{0F348D06-7D47-41AF-B5A8-8D54508D6E38}" type="presParOf" srcId="{92139E6E-B025-4EEA-8B06-590C55C873D4}" destId="{88391027-9989-457D-85EA-655CFE3A6423}" srcOrd="2" destOrd="0" presId="urn:microsoft.com/office/officeart/2018/2/layout/IconVerticalSolidList"/>
    <dgm:cxn modelId="{03CBDAF1-5F66-4831-AEBC-7C0EBBD162C7}" type="presParOf" srcId="{88391027-9989-457D-85EA-655CFE3A6423}" destId="{BF2B595F-C835-4475-B4DA-C36F2FA93B9F}" srcOrd="0" destOrd="0" presId="urn:microsoft.com/office/officeart/2018/2/layout/IconVerticalSolidList"/>
    <dgm:cxn modelId="{CA3F781A-928B-4C58-A837-3F5E564CD0D2}" type="presParOf" srcId="{88391027-9989-457D-85EA-655CFE3A6423}" destId="{B4903E6F-0645-456F-ABF3-C8B5DF06F863}" srcOrd="1" destOrd="0" presId="urn:microsoft.com/office/officeart/2018/2/layout/IconVerticalSolidList"/>
    <dgm:cxn modelId="{832C1B80-CC70-43D5-829A-650A53123778}" type="presParOf" srcId="{88391027-9989-457D-85EA-655CFE3A6423}" destId="{D82D4E3A-C698-4C4A-A50C-08312D9F6A10}" srcOrd="2" destOrd="0" presId="urn:microsoft.com/office/officeart/2018/2/layout/IconVerticalSolidList"/>
    <dgm:cxn modelId="{66F5A30D-064F-46F4-9FFC-8913D7EE9A8A}" type="presParOf" srcId="{88391027-9989-457D-85EA-655CFE3A6423}" destId="{C4FA72C0-25FE-4E8A-82BF-82E787CEB0A6}" srcOrd="3" destOrd="0" presId="urn:microsoft.com/office/officeart/2018/2/layout/IconVerticalSolidList"/>
    <dgm:cxn modelId="{7767C0D4-800B-4DCE-86AC-DCFF4C0E6B2E}" type="presParOf" srcId="{92139E6E-B025-4EEA-8B06-590C55C873D4}" destId="{F1337B53-4049-48E7-989E-80C33CB523CB}" srcOrd="3" destOrd="0" presId="urn:microsoft.com/office/officeart/2018/2/layout/IconVerticalSolidList"/>
    <dgm:cxn modelId="{41B96544-5629-4319-9E0B-E9D4D63E0B48}" type="presParOf" srcId="{92139E6E-B025-4EEA-8B06-590C55C873D4}" destId="{3A74F885-859F-4FD6-A6B7-67639C9F61F4}" srcOrd="4" destOrd="0" presId="urn:microsoft.com/office/officeart/2018/2/layout/IconVerticalSolidList"/>
    <dgm:cxn modelId="{4A7E3C6B-C2FC-44B2-8B76-360EB8523E07}" type="presParOf" srcId="{3A74F885-859F-4FD6-A6B7-67639C9F61F4}" destId="{6A60FB07-4E73-46E7-BCCA-CC37DE9E4E03}" srcOrd="0" destOrd="0" presId="urn:microsoft.com/office/officeart/2018/2/layout/IconVerticalSolidList"/>
    <dgm:cxn modelId="{0C0490F3-2EF2-401E-B915-0401D9F91DBC}" type="presParOf" srcId="{3A74F885-859F-4FD6-A6B7-67639C9F61F4}" destId="{8B260326-4B19-4FE2-9856-B289011E135F}" srcOrd="1" destOrd="0" presId="urn:microsoft.com/office/officeart/2018/2/layout/IconVerticalSolidList"/>
    <dgm:cxn modelId="{2D7A4027-D432-40E5-AFE1-55FEDDFD2CF0}" type="presParOf" srcId="{3A74F885-859F-4FD6-A6B7-67639C9F61F4}" destId="{BF982B46-C605-44A6-BF35-113998E41B81}" srcOrd="2" destOrd="0" presId="urn:microsoft.com/office/officeart/2018/2/layout/IconVerticalSolidList"/>
    <dgm:cxn modelId="{211B61FF-0887-45E9-B372-3A5140DD457F}" type="presParOf" srcId="{3A74F885-859F-4FD6-A6B7-67639C9F61F4}" destId="{EEA8515D-FB42-4EEA-A399-89DDD353B4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0E850-EE26-403A-B4EF-A853F7FC976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94B786D-3E90-46A8-9474-C2DDAF37A5BC}">
      <dgm:prSet/>
      <dgm:spPr/>
      <dgm:t>
        <a:bodyPr/>
        <a:lstStyle/>
        <a:p>
          <a:r>
            <a:rPr lang="en-US" dirty="0"/>
            <a:t>Please make sure you are muted in order to reduce background noise during the presentation</a:t>
          </a:r>
        </a:p>
      </dgm:t>
    </dgm:pt>
    <dgm:pt modelId="{B5098F1D-6172-4A6F-88F0-EB7ED6D7E1F2}" type="parTrans" cxnId="{8E33F23F-9658-455B-AA6F-8A782FEBC026}">
      <dgm:prSet/>
      <dgm:spPr/>
      <dgm:t>
        <a:bodyPr/>
        <a:lstStyle/>
        <a:p>
          <a:endParaRPr lang="en-US"/>
        </a:p>
      </dgm:t>
    </dgm:pt>
    <dgm:pt modelId="{1A09EAB8-9CED-4C14-8C60-6ACAE101837A}" type="sibTrans" cxnId="{8E33F23F-9658-455B-AA6F-8A782FEBC026}">
      <dgm:prSet/>
      <dgm:spPr/>
      <dgm:t>
        <a:bodyPr/>
        <a:lstStyle/>
        <a:p>
          <a:endParaRPr lang="en-US"/>
        </a:p>
      </dgm:t>
    </dgm:pt>
    <dgm:pt modelId="{C3A90FAF-F2BC-4E23-9FA1-CB103800A6FC}">
      <dgm:prSet/>
      <dgm:spPr/>
      <dgm:t>
        <a:bodyPr/>
        <a:lstStyle/>
        <a:p>
          <a:r>
            <a:rPr lang="en-US" dirty="0"/>
            <a:t>Please ask us questions using the Chat feature in Zoom</a:t>
          </a:r>
        </a:p>
      </dgm:t>
    </dgm:pt>
    <dgm:pt modelId="{2341A58E-02CE-4242-9517-27F1BA164B9F}" type="parTrans" cxnId="{CD3FAFB3-647C-4DF7-9DFB-1FD1B7104DDD}">
      <dgm:prSet/>
      <dgm:spPr/>
      <dgm:t>
        <a:bodyPr/>
        <a:lstStyle/>
        <a:p>
          <a:endParaRPr lang="en-US"/>
        </a:p>
      </dgm:t>
    </dgm:pt>
    <dgm:pt modelId="{4EA81242-0AD9-4396-81D7-2E4618708E10}" type="sibTrans" cxnId="{CD3FAFB3-647C-4DF7-9DFB-1FD1B7104DDD}">
      <dgm:prSet/>
      <dgm:spPr/>
      <dgm:t>
        <a:bodyPr/>
        <a:lstStyle/>
        <a:p>
          <a:endParaRPr lang="en-US"/>
        </a:p>
      </dgm:t>
    </dgm:pt>
    <dgm:pt modelId="{275E3FC6-688E-4C9B-BF30-A96E71901193}">
      <dgm:prSet/>
      <dgm:spPr/>
      <dgm:t>
        <a:bodyPr/>
        <a:lstStyle/>
        <a:p>
          <a:r>
            <a:rPr lang="en-US" dirty="0"/>
            <a:t>We want you to be engaged.  This meeting is for </a:t>
          </a:r>
          <a:r>
            <a:rPr lang="en-US" b="1" dirty="0"/>
            <a:t>you</a:t>
          </a:r>
        </a:p>
      </dgm:t>
    </dgm:pt>
    <dgm:pt modelId="{AC706D31-3292-43AF-9BF1-49CEA8C20A71}" type="parTrans" cxnId="{40AEDD21-4883-4E06-967B-B48FC88AE048}">
      <dgm:prSet/>
      <dgm:spPr/>
      <dgm:t>
        <a:bodyPr/>
        <a:lstStyle/>
        <a:p>
          <a:endParaRPr lang="en-US"/>
        </a:p>
      </dgm:t>
    </dgm:pt>
    <dgm:pt modelId="{7EE81295-BD74-48E7-A18B-F80F72263074}" type="sibTrans" cxnId="{40AEDD21-4883-4E06-967B-B48FC88AE048}">
      <dgm:prSet/>
      <dgm:spPr/>
      <dgm:t>
        <a:bodyPr/>
        <a:lstStyle/>
        <a:p>
          <a:endParaRPr lang="en-US"/>
        </a:p>
      </dgm:t>
    </dgm:pt>
    <dgm:pt modelId="{927076C0-F836-45BA-BAA5-51014804A7A2}" type="pres">
      <dgm:prSet presAssocID="{A520E850-EE26-403A-B4EF-A853F7FC976E}" presName="root" presStyleCnt="0">
        <dgm:presLayoutVars>
          <dgm:dir/>
          <dgm:resizeHandles val="exact"/>
        </dgm:presLayoutVars>
      </dgm:prSet>
      <dgm:spPr/>
    </dgm:pt>
    <dgm:pt modelId="{83573E25-4906-4F63-ADA0-C3AB812379B4}" type="pres">
      <dgm:prSet presAssocID="{194B786D-3E90-46A8-9474-C2DDAF37A5BC}" presName="compNode" presStyleCnt="0"/>
      <dgm:spPr/>
    </dgm:pt>
    <dgm:pt modelId="{762327FD-C325-467B-8D5C-505F6FFE7797}" type="pres">
      <dgm:prSet presAssocID="{194B786D-3E90-46A8-9474-C2DDAF37A5B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te Speaker"/>
        </a:ext>
      </dgm:extLst>
    </dgm:pt>
    <dgm:pt modelId="{0F00D08A-0CAF-4799-88F5-76D2729D372C}" type="pres">
      <dgm:prSet presAssocID="{194B786D-3E90-46A8-9474-C2DDAF37A5BC}" presName="spaceRect" presStyleCnt="0"/>
      <dgm:spPr/>
    </dgm:pt>
    <dgm:pt modelId="{F519C701-FF13-4FF7-B350-86FC350BA058}" type="pres">
      <dgm:prSet presAssocID="{194B786D-3E90-46A8-9474-C2DDAF37A5BC}" presName="textRect" presStyleLbl="revTx" presStyleIdx="0" presStyleCnt="3">
        <dgm:presLayoutVars>
          <dgm:chMax val="1"/>
          <dgm:chPref val="1"/>
        </dgm:presLayoutVars>
      </dgm:prSet>
      <dgm:spPr/>
    </dgm:pt>
    <dgm:pt modelId="{613B3742-5D46-42E7-9841-1C410B2BA2DD}" type="pres">
      <dgm:prSet presAssocID="{1A09EAB8-9CED-4C14-8C60-6ACAE101837A}" presName="sibTrans" presStyleCnt="0"/>
      <dgm:spPr/>
    </dgm:pt>
    <dgm:pt modelId="{152ECEF9-75EC-4CC3-B3F6-5A1C471A3666}" type="pres">
      <dgm:prSet presAssocID="{C3A90FAF-F2BC-4E23-9FA1-CB103800A6FC}" presName="compNode" presStyleCnt="0"/>
      <dgm:spPr/>
    </dgm:pt>
    <dgm:pt modelId="{6216B900-3A33-4441-BB55-F84E87F2A269}" type="pres">
      <dgm:prSet presAssocID="{C3A90FAF-F2BC-4E23-9FA1-CB103800A6F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A725B07-44CC-4A62-AD2F-274C53F7E71C}" type="pres">
      <dgm:prSet presAssocID="{C3A90FAF-F2BC-4E23-9FA1-CB103800A6FC}" presName="spaceRect" presStyleCnt="0"/>
      <dgm:spPr/>
    </dgm:pt>
    <dgm:pt modelId="{679B4D21-28BE-42C7-BE52-317086360D8F}" type="pres">
      <dgm:prSet presAssocID="{C3A90FAF-F2BC-4E23-9FA1-CB103800A6FC}" presName="textRect" presStyleLbl="revTx" presStyleIdx="1" presStyleCnt="3">
        <dgm:presLayoutVars>
          <dgm:chMax val="1"/>
          <dgm:chPref val="1"/>
        </dgm:presLayoutVars>
      </dgm:prSet>
      <dgm:spPr/>
    </dgm:pt>
    <dgm:pt modelId="{296E0D2C-DF43-479F-AEA1-050C99EEB134}" type="pres">
      <dgm:prSet presAssocID="{4EA81242-0AD9-4396-81D7-2E4618708E10}" presName="sibTrans" presStyleCnt="0"/>
      <dgm:spPr/>
    </dgm:pt>
    <dgm:pt modelId="{29D46379-84D3-4F5A-8D55-39CAC6A9BD51}" type="pres">
      <dgm:prSet presAssocID="{275E3FC6-688E-4C9B-BF30-A96E71901193}" presName="compNode" presStyleCnt="0"/>
      <dgm:spPr/>
    </dgm:pt>
    <dgm:pt modelId="{225BE241-F095-4099-A8C0-D070DA1773B7}" type="pres">
      <dgm:prSet presAssocID="{275E3FC6-688E-4C9B-BF30-A96E7190119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450FD7F5-AF80-4696-86BD-03C682225CAA}" type="pres">
      <dgm:prSet presAssocID="{275E3FC6-688E-4C9B-BF30-A96E71901193}" presName="spaceRect" presStyleCnt="0"/>
      <dgm:spPr/>
    </dgm:pt>
    <dgm:pt modelId="{E5735198-8162-43FC-86F4-5487DCA7FB0E}" type="pres">
      <dgm:prSet presAssocID="{275E3FC6-688E-4C9B-BF30-A96E7190119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67A8D1F-00AD-43D2-86CA-2B38F0DCFE99}" type="presOf" srcId="{275E3FC6-688E-4C9B-BF30-A96E71901193}" destId="{E5735198-8162-43FC-86F4-5487DCA7FB0E}" srcOrd="0" destOrd="0" presId="urn:microsoft.com/office/officeart/2018/2/layout/IconLabelList"/>
    <dgm:cxn modelId="{40AEDD21-4883-4E06-967B-B48FC88AE048}" srcId="{A520E850-EE26-403A-B4EF-A853F7FC976E}" destId="{275E3FC6-688E-4C9B-BF30-A96E71901193}" srcOrd="2" destOrd="0" parTransId="{AC706D31-3292-43AF-9BF1-49CEA8C20A71}" sibTransId="{7EE81295-BD74-48E7-A18B-F80F72263074}"/>
    <dgm:cxn modelId="{35ECB92D-468A-42EB-A407-4DD0368E9EC8}" type="presOf" srcId="{194B786D-3E90-46A8-9474-C2DDAF37A5BC}" destId="{F519C701-FF13-4FF7-B350-86FC350BA058}" srcOrd="0" destOrd="0" presId="urn:microsoft.com/office/officeart/2018/2/layout/IconLabelList"/>
    <dgm:cxn modelId="{8E33F23F-9658-455B-AA6F-8A782FEBC026}" srcId="{A520E850-EE26-403A-B4EF-A853F7FC976E}" destId="{194B786D-3E90-46A8-9474-C2DDAF37A5BC}" srcOrd="0" destOrd="0" parTransId="{B5098F1D-6172-4A6F-88F0-EB7ED6D7E1F2}" sibTransId="{1A09EAB8-9CED-4C14-8C60-6ACAE101837A}"/>
    <dgm:cxn modelId="{40AB2E5E-2028-4D17-81C2-AB5AD3B61AF5}" type="presOf" srcId="{C3A90FAF-F2BC-4E23-9FA1-CB103800A6FC}" destId="{679B4D21-28BE-42C7-BE52-317086360D8F}" srcOrd="0" destOrd="0" presId="urn:microsoft.com/office/officeart/2018/2/layout/IconLabelList"/>
    <dgm:cxn modelId="{A44BD062-EC02-47D0-9862-99C1AB6D137D}" type="presOf" srcId="{A520E850-EE26-403A-B4EF-A853F7FC976E}" destId="{927076C0-F836-45BA-BAA5-51014804A7A2}" srcOrd="0" destOrd="0" presId="urn:microsoft.com/office/officeart/2018/2/layout/IconLabelList"/>
    <dgm:cxn modelId="{CD3FAFB3-647C-4DF7-9DFB-1FD1B7104DDD}" srcId="{A520E850-EE26-403A-B4EF-A853F7FC976E}" destId="{C3A90FAF-F2BC-4E23-9FA1-CB103800A6FC}" srcOrd="1" destOrd="0" parTransId="{2341A58E-02CE-4242-9517-27F1BA164B9F}" sibTransId="{4EA81242-0AD9-4396-81D7-2E4618708E10}"/>
    <dgm:cxn modelId="{0D2FB31E-5C40-4012-8E1F-FCD0AD74D964}" type="presParOf" srcId="{927076C0-F836-45BA-BAA5-51014804A7A2}" destId="{83573E25-4906-4F63-ADA0-C3AB812379B4}" srcOrd="0" destOrd="0" presId="urn:microsoft.com/office/officeart/2018/2/layout/IconLabelList"/>
    <dgm:cxn modelId="{11AD117D-1E3D-4781-AC25-C60ED1EF317E}" type="presParOf" srcId="{83573E25-4906-4F63-ADA0-C3AB812379B4}" destId="{762327FD-C325-467B-8D5C-505F6FFE7797}" srcOrd="0" destOrd="0" presId="urn:microsoft.com/office/officeart/2018/2/layout/IconLabelList"/>
    <dgm:cxn modelId="{4D47B70C-C808-402F-858F-FDE24B73D6EE}" type="presParOf" srcId="{83573E25-4906-4F63-ADA0-C3AB812379B4}" destId="{0F00D08A-0CAF-4799-88F5-76D2729D372C}" srcOrd="1" destOrd="0" presId="urn:microsoft.com/office/officeart/2018/2/layout/IconLabelList"/>
    <dgm:cxn modelId="{BFD71560-147A-4013-9743-6D7172897F66}" type="presParOf" srcId="{83573E25-4906-4F63-ADA0-C3AB812379B4}" destId="{F519C701-FF13-4FF7-B350-86FC350BA058}" srcOrd="2" destOrd="0" presId="urn:microsoft.com/office/officeart/2018/2/layout/IconLabelList"/>
    <dgm:cxn modelId="{31007DDA-D92A-438C-9557-F2168946E56A}" type="presParOf" srcId="{927076C0-F836-45BA-BAA5-51014804A7A2}" destId="{613B3742-5D46-42E7-9841-1C410B2BA2DD}" srcOrd="1" destOrd="0" presId="urn:microsoft.com/office/officeart/2018/2/layout/IconLabelList"/>
    <dgm:cxn modelId="{2644FF96-A7EF-44D1-8F32-CB54662B5D2E}" type="presParOf" srcId="{927076C0-F836-45BA-BAA5-51014804A7A2}" destId="{152ECEF9-75EC-4CC3-B3F6-5A1C471A3666}" srcOrd="2" destOrd="0" presId="urn:microsoft.com/office/officeart/2018/2/layout/IconLabelList"/>
    <dgm:cxn modelId="{196D8887-C1C3-467A-BB8A-F87F1E3755FA}" type="presParOf" srcId="{152ECEF9-75EC-4CC3-B3F6-5A1C471A3666}" destId="{6216B900-3A33-4441-BB55-F84E87F2A269}" srcOrd="0" destOrd="0" presId="urn:microsoft.com/office/officeart/2018/2/layout/IconLabelList"/>
    <dgm:cxn modelId="{0F5C1666-CA83-4B47-85FB-F119A8EBB65C}" type="presParOf" srcId="{152ECEF9-75EC-4CC3-B3F6-5A1C471A3666}" destId="{BA725B07-44CC-4A62-AD2F-274C53F7E71C}" srcOrd="1" destOrd="0" presId="urn:microsoft.com/office/officeart/2018/2/layout/IconLabelList"/>
    <dgm:cxn modelId="{1B559703-0DFA-4575-A773-1520F120428D}" type="presParOf" srcId="{152ECEF9-75EC-4CC3-B3F6-5A1C471A3666}" destId="{679B4D21-28BE-42C7-BE52-317086360D8F}" srcOrd="2" destOrd="0" presId="urn:microsoft.com/office/officeart/2018/2/layout/IconLabelList"/>
    <dgm:cxn modelId="{95FC0936-364E-470A-9F70-0F5EF648D89F}" type="presParOf" srcId="{927076C0-F836-45BA-BAA5-51014804A7A2}" destId="{296E0D2C-DF43-479F-AEA1-050C99EEB134}" srcOrd="3" destOrd="0" presId="urn:microsoft.com/office/officeart/2018/2/layout/IconLabelList"/>
    <dgm:cxn modelId="{7ADC8359-274F-4375-A5BA-7D02502B6524}" type="presParOf" srcId="{927076C0-F836-45BA-BAA5-51014804A7A2}" destId="{29D46379-84D3-4F5A-8D55-39CAC6A9BD51}" srcOrd="4" destOrd="0" presId="urn:microsoft.com/office/officeart/2018/2/layout/IconLabelList"/>
    <dgm:cxn modelId="{509BFBC4-A2D5-4948-8AF7-EB77CD8D1DF3}" type="presParOf" srcId="{29D46379-84D3-4F5A-8D55-39CAC6A9BD51}" destId="{225BE241-F095-4099-A8C0-D070DA1773B7}" srcOrd="0" destOrd="0" presId="urn:microsoft.com/office/officeart/2018/2/layout/IconLabelList"/>
    <dgm:cxn modelId="{C9AD5BA1-F4C7-4275-992C-DBECFC5541A2}" type="presParOf" srcId="{29D46379-84D3-4F5A-8D55-39CAC6A9BD51}" destId="{450FD7F5-AF80-4696-86BD-03C682225CAA}" srcOrd="1" destOrd="0" presId="urn:microsoft.com/office/officeart/2018/2/layout/IconLabelList"/>
    <dgm:cxn modelId="{14CA1BDF-750E-42D7-AA89-8ACC669254D8}" type="presParOf" srcId="{29D46379-84D3-4F5A-8D55-39CAC6A9BD51}" destId="{E5735198-8162-43FC-86F4-5487DCA7FB0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6D1C06-99B1-4EFB-9E53-70202A765C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99B27-5ED2-4249-8311-91482727BA8D}">
      <dgm:prSet/>
      <dgm:spPr/>
      <dgm:t>
        <a:bodyPr/>
        <a:lstStyle/>
        <a:p>
          <a:r>
            <a:rPr lang="en-US"/>
            <a:t>Within SAGE &amp; FAS</a:t>
          </a:r>
        </a:p>
      </dgm:t>
    </dgm:pt>
    <dgm:pt modelId="{C7B697E4-7A4F-430B-A93D-583F55CB118C}" type="parTrans" cxnId="{4093D161-4125-4DAA-888A-1AB89325C4FE}">
      <dgm:prSet/>
      <dgm:spPr/>
      <dgm:t>
        <a:bodyPr/>
        <a:lstStyle/>
        <a:p>
          <a:endParaRPr lang="en-US"/>
        </a:p>
      </dgm:t>
    </dgm:pt>
    <dgm:pt modelId="{9ABD8102-2C13-4E7F-A0D5-96F827855292}" type="sibTrans" cxnId="{4093D161-4125-4DAA-888A-1AB89325C4FE}">
      <dgm:prSet/>
      <dgm:spPr/>
      <dgm:t>
        <a:bodyPr/>
        <a:lstStyle/>
        <a:p>
          <a:endParaRPr lang="en-US"/>
        </a:p>
      </dgm:t>
    </dgm:pt>
    <dgm:pt modelId="{14716536-0F24-4176-BF94-BB3BD21446F9}">
      <dgm:prSet/>
      <dgm:spPr/>
      <dgm:t>
        <a:bodyPr/>
        <a:lstStyle/>
        <a:p>
          <a:r>
            <a:rPr lang="en-US" u="sng" dirty="0"/>
            <a:t>New Funding Action</a:t>
          </a:r>
          <a:endParaRPr lang="en-US" dirty="0"/>
        </a:p>
      </dgm:t>
    </dgm:pt>
    <dgm:pt modelId="{30494605-D1CB-43F8-96DC-B20B32F7C70C}" type="parTrans" cxnId="{CD0C0102-B877-4C2B-A6B9-CCDCA6FE29DB}">
      <dgm:prSet/>
      <dgm:spPr/>
      <dgm:t>
        <a:bodyPr/>
        <a:lstStyle/>
        <a:p>
          <a:endParaRPr lang="en-US"/>
        </a:p>
      </dgm:t>
    </dgm:pt>
    <dgm:pt modelId="{D8E861C3-CF59-457F-A71E-06A250D9DB0A}" type="sibTrans" cxnId="{CD0C0102-B877-4C2B-A6B9-CCDCA6FE29DB}">
      <dgm:prSet/>
      <dgm:spPr/>
      <dgm:t>
        <a:bodyPr/>
        <a:lstStyle/>
        <a:p>
          <a:endParaRPr lang="en-US"/>
        </a:p>
      </dgm:t>
    </dgm:pt>
    <dgm:pt modelId="{E87D3934-3F8A-4AA2-873B-DF30DA786BDE}">
      <dgm:prSet/>
      <dgm:spPr/>
      <dgm:t>
        <a:bodyPr/>
        <a:lstStyle/>
        <a:p>
          <a:endParaRPr lang="en-US" u="sng" dirty="0"/>
        </a:p>
      </dgm:t>
    </dgm:pt>
    <dgm:pt modelId="{A918D7D1-810B-44F7-90B1-B16C85398924}" type="parTrans" cxnId="{71D362DD-49D2-434D-A1FA-B7FD8B8457D6}">
      <dgm:prSet/>
      <dgm:spPr/>
      <dgm:t>
        <a:bodyPr/>
        <a:lstStyle/>
        <a:p>
          <a:endParaRPr lang="en-US"/>
        </a:p>
      </dgm:t>
    </dgm:pt>
    <dgm:pt modelId="{534D816E-921B-4A4E-A4F8-8863655EBF92}" type="sibTrans" cxnId="{71D362DD-49D2-434D-A1FA-B7FD8B8457D6}">
      <dgm:prSet/>
      <dgm:spPr/>
      <dgm:t>
        <a:bodyPr/>
        <a:lstStyle/>
        <a:p>
          <a:endParaRPr lang="en-US"/>
        </a:p>
      </dgm:t>
    </dgm:pt>
    <dgm:pt modelId="{1860A4F0-070F-48B3-B216-0F430C505DA0}">
      <dgm:prSet/>
      <dgm:spPr/>
      <dgm:t>
        <a:bodyPr/>
        <a:lstStyle/>
        <a:p>
          <a:r>
            <a:rPr lang="en-US" u="none" dirty="0"/>
            <a:t>Establishes Budget with Year 1 of Funding</a:t>
          </a:r>
        </a:p>
      </dgm:t>
    </dgm:pt>
    <dgm:pt modelId="{4B9765B8-312E-4101-8B23-66AE4961F555}" type="parTrans" cxnId="{89F4FECD-BDA9-4536-800B-CB1D48F1FAB2}">
      <dgm:prSet/>
      <dgm:spPr/>
      <dgm:t>
        <a:bodyPr/>
        <a:lstStyle/>
        <a:p>
          <a:endParaRPr lang="en-US"/>
        </a:p>
      </dgm:t>
    </dgm:pt>
    <dgm:pt modelId="{638B272E-AEA1-49D6-BE8A-9A3D0A36A266}" type="sibTrans" cxnId="{89F4FECD-BDA9-4536-800B-CB1D48F1FAB2}">
      <dgm:prSet/>
      <dgm:spPr/>
      <dgm:t>
        <a:bodyPr/>
        <a:lstStyle/>
        <a:p>
          <a:endParaRPr lang="en-US"/>
        </a:p>
      </dgm:t>
    </dgm:pt>
    <dgm:pt modelId="{DD429A65-A67E-4FFA-9493-BD213E1E27C0}">
      <dgm:prSet/>
      <dgm:spPr/>
      <dgm:t>
        <a:bodyPr/>
        <a:lstStyle/>
        <a:p>
          <a:r>
            <a:rPr lang="en-US" u="none" dirty="0"/>
            <a:t>Budget period start and end dates setup for length of Competitive Segment (Years 1-5)</a:t>
          </a:r>
        </a:p>
      </dgm:t>
    </dgm:pt>
    <dgm:pt modelId="{787AF355-7549-4477-94A8-1E34AA5A7D69}" type="parTrans" cxnId="{3876895F-F450-4134-BBC2-FB3427E5CBBF}">
      <dgm:prSet/>
      <dgm:spPr/>
      <dgm:t>
        <a:bodyPr/>
        <a:lstStyle/>
        <a:p>
          <a:endParaRPr lang="en-US"/>
        </a:p>
      </dgm:t>
    </dgm:pt>
    <dgm:pt modelId="{C763B155-4065-43C1-9A6D-5F947A5935D1}" type="sibTrans" cxnId="{3876895F-F450-4134-BBC2-FB3427E5CBBF}">
      <dgm:prSet/>
      <dgm:spPr/>
      <dgm:t>
        <a:bodyPr/>
        <a:lstStyle/>
        <a:p>
          <a:endParaRPr lang="en-US"/>
        </a:p>
      </dgm:t>
    </dgm:pt>
    <dgm:pt modelId="{CD4D1562-810D-4F0A-A9BD-41B777CCAAAC}">
      <dgm:prSet/>
      <dgm:spPr/>
      <dgm:t>
        <a:bodyPr/>
        <a:lstStyle/>
        <a:p>
          <a:r>
            <a:rPr lang="en-US" u="sng" dirty="0"/>
            <a:t>Supplement Funding Actions</a:t>
          </a:r>
        </a:p>
      </dgm:t>
    </dgm:pt>
    <dgm:pt modelId="{ED6E4870-5E5D-4F2F-904A-C0DAD3881267}" type="parTrans" cxnId="{21E2CD40-D5DA-416D-8D40-1EC043CBB6EC}">
      <dgm:prSet/>
      <dgm:spPr/>
      <dgm:t>
        <a:bodyPr/>
        <a:lstStyle/>
        <a:p>
          <a:endParaRPr lang="en-US"/>
        </a:p>
      </dgm:t>
    </dgm:pt>
    <dgm:pt modelId="{89EA74B1-18FF-4546-9D10-8C96E7FA6DAE}" type="sibTrans" cxnId="{21E2CD40-D5DA-416D-8D40-1EC043CBB6EC}">
      <dgm:prSet/>
      <dgm:spPr/>
      <dgm:t>
        <a:bodyPr/>
        <a:lstStyle/>
        <a:p>
          <a:endParaRPr lang="en-US"/>
        </a:p>
      </dgm:t>
    </dgm:pt>
    <dgm:pt modelId="{E9C50E56-7E13-40FB-8768-ABC403AB1C91}">
      <dgm:prSet/>
      <dgm:spPr/>
      <dgm:t>
        <a:bodyPr/>
        <a:lstStyle/>
        <a:p>
          <a:r>
            <a:rPr lang="en-US" u="none" dirty="0"/>
            <a:t>Adds funding for years 2-5</a:t>
          </a:r>
        </a:p>
      </dgm:t>
    </dgm:pt>
    <dgm:pt modelId="{BA07AE0F-34E6-4588-9DC6-4240FF82121B}" type="parTrans" cxnId="{71B24D8B-9490-4A8D-AFA4-3CD4B0F01BCE}">
      <dgm:prSet/>
      <dgm:spPr/>
      <dgm:t>
        <a:bodyPr/>
        <a:lstStyle/>
        <a:p>
          <a:endParaRPr lang="en-US"/>
        </a:p>
      </dgm:t>
    </dgm:pt>
    <dgm:pt modelId="{594C58F3-E36B-448D-B7D5-A6DD9264F73F}" type="sibTrans" cxnId="{71B24D8B-9490-4A8D-AFA4-3CD4B0F01BCE}">
      <dgm:prSet/>
      <dgm:spPr/>
      <dgm:t>
        <a:bodyPr/>
        <a:lstStyle/>
        <a:p>
          <a:endParaRPr lang="en-US"/>
        </a:p>
      </dgm:t>
    </dgm:pt>
    <dgm:pt modelId="{88F665CE-9192-4969-9BA2-0BF5D75B232A}">
      <dgm:prSet/>
      <dgm:spPr/>
      <dgm:t>
        <a:bodyPr/>
        <a:lstStyle/>
        <a:p>
          <a:endParaRPr lang="en-US" u="sng" dirty="0"/>
        </a:p>
      </dgm:t>
    </dgm:pt>
    <dgm:pt modelId="{480EE574-6730-4CD4-9E10-CB5E2820CB36}" type="parTrans" cxnId="{E8882E5B-42A4-4017-9715-8CDCF6F6BF7F}">
      <dgm:prSet/>
      <dgm:spPr/>
      <dgm:t>
        <a:bodyPr/>
        <a:lstStyle/>
        <a:p>
          <a:endParaRPr lang="en-US"/>
        </a:p>
      </dgm:t>
    </dgm:pt>
    <dgm:pt modelId="{62BB1F3A-44CE-48E1-88B9-9D3690A1351A}" type="sibTrans" cxnId="{E8882E5B-42A4-4017-9715-8CDCF6F6BF7F}">
      <dgm:prSet/>
      <dgm:spPr/>
      <dgm:t>
        <a:bodyPr/>
        <a:lstStyle/>
        <a:p>
          <a:endParaRPr lang="en-US"/>
        </a:p>
      </dgm:t>
    </dgm:pt>
    <dgm:pt modelId="{7ECA5A0B-76F9-4C97-AC18-69C4B13B360D}" type="pres">
      <dgm:prSet presAssocID="{E36D1C06-99B1-4EFB-9E53-70202A765CE7}" presName="linear" presStyleCnt="0">
        <dgm:presLayoutVars>
          <dgm:dir/>
          <dgm:animLvl val="lvl"/>
          <dgm:resizeHandles val="exact"/>
        </dgm:presLayoutVars>
      </dgm:prSet>
      <dgm:spPr/>
    </dgm:pt>
    <dgm:pt modelId="{7D9E83A4-868B-434B-B64A-CC3A5C8C4DE7}" type="pres">
      <dgm:prSet presAssocID="{92099B27-5ED2-4249-8311-91482727BA8D}" presName="parentLin" presStyleCnt="0"/>
      <dgm:spPr/>
    </dgm:pt>
    <dgm:pt modelId="{9D87AFB1-A5C3-4016-BF8F-35FC9EA3B69A}" type="pres">
      <dgm:prSet presAssocID="{92099B27-5ED2-4249-8311-91482727BA8D}" presName="parentLeftMargin" presStyleLbl="node1" presStyleIdx="0" presStyleCnt="1"/>
      <dgm:spPr/>
    </dgm:pt>
    <dgm:pt modelId="{57B78F92-1C91-4236-A05C-7AD6091C14A2}" type="pres">
      <dgm:prSet presAssocID="{92099B27-5ED2-4249-8311-91482727BA8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88F5F17-EECF-4A0A-BBE6-603E7FEF659E}" type="pres">
      <dgm:prSet presAssocID="{92099B27-5ED2-4249-8311-91482727BA8D}" presName="negativeSpace" presStyleCnt="0"/>
      <dgm:spPr/>
    </dgm:pt>
    <dgm:pt modelId="{4DFB85AF-689A-4870-A6F9-CBCCD9CEC645}" type="pres">
      <dgm:prSet presAssocID="{92099B27-5ED2-4249-8311-91482727BA8D}" presName="childText" presStyleLbl="conFgAcc1" presStyleIdx="0" presStyleCnt="1" custScaleY="120837">
        <dgm:presLayoutVars>
          <dgm:bulletEnabled val="1"/>
        </dgm:presLayoutVars>
      </dgm:prSet>
      <dgm:spPr/>
    </dgm:pt>
  </dgm:ptLst>
  <dgm:cxnLst>
    <dgm:cxn modelId="{CD0C0102-B877-4C2B-A6B9-CCDCA6FE29DB}" srcId="{92099B27-5ED2-4249-8311-91482727BA8D}" destId="{14716536-0F24-4176-BF94-BB3BD21446F9}" srcOrd="0" destOrd="0" parTransId="{30494605-D1CB-43F8-96DC-B20B32F7C70C}" sibTransId="{D8E861C3-CF59-457F-A71E-06A250D9DB0A}"/>
    <dgm:cxn modelId="{9916B12B-8162-4BA3-B4CA-718084F49CFA}" type="presOf" srcId="{DD429A65-A67E-4FFA-9493-BD213E1E27C0}" destId="{4DFB85AF-689A-4870-A6F9-CBCCD9CEC645}" srcOrd="0" destOrd="2" presId="urn:microsoft.com/office/officeart/2005/8/layout/list1"/>
    <dgm:cxn modelId="{F2B3353D-5430-48E5-B4D6-F0805CD7FEC2}" type="presOf" srcId="{1860A4F0-070F-48B3-B216-0F430C505DA0}" destId="{4DFB85AF-689A-4870-A6F9-CBCCD9CEC645}" srcOrd="0" destOrd="1" presId="urn:microsoft.com/office/officeart/2005/8/layout/list1"/>
    <dgm:cxn modelId="{21E2CD40-D5DA-416D-8D40-1EC043CBB6EC}" srcId="{92099B27-5ED2-4249-8311-91482727BA8D}" destId="{CD4D1562-810D-4F0A-A9BD-41B777CCAAAC}" srcOrd="1" destOrd="0" parTransId="{ED6E4870-5E5D-4F2F-904A-C0DAD3881267}" sibTransId="{89EA74B1-18FF-4546-9D10-8C96E7FA6DAE}"/>
    <dgm:cxn modelId="{E8882E5B-42A4-4017-9715-8CDCF6F6BF7F}" srcId="{92099B27-5ED2-4249-8311-91482727BA8D}" destId="{88F665CE-9192-4969-9BA2-0BF5D75B232A}" srcOrd="2" destOrd="0" parTransId="{480EE574-6730-4CD4-9E10-CB5E2820CB36}" sibTransId="{62BB1F3A-44CE-48E1-88B9-9D3690A1351A}"/>
    <dgm:cxn modelId="{F5B99B5D-3E51-43FE-A8EA-EC89BEEEF6E5}" type="presOf" srcId="{92099B27-5ED2-4249-8311-91482727BA8D}" destId="{9D87AFB1-A5C3-4016-BF8F-35FC9EA3B69A}" srcOrd="0" destOrd="0" presId="urn:microsoft.com/office/officeart/2005/8/layout/list1"/>
    <dgm:cxn modelId="{3876895F-F450-4134-BBC2-FB3427E5CBBF}" srcId="{14716536-0F24-4176-BF94-BB3BD21446F9}" destId="{DD429A65-A67E-4FFA-9493-BD213E1E27C0}" srcOrd="1" destOrd="0" parTransId="{787AF355-7549-4477-94A8-1E34AA5A7D69}" sibTransId="{C763B155-4065-43C1-9A6D-5F947A5935D1}"/>
    <dgm:cxn modelId="{4093D161-4125-4DAA-888A-1AB89325C4FE}" srcId="{E36D1C06-99B1-4EFB-9E53-70202A765CE7}" destId="{92099B27-5ED2-4249-8311-91482727BA8D}" srcOrd="0" destOrd="0" parTransId="{C7B697E4-7A4F-430B-A93D-583F55CB118C}" sibTransId="{9ABD8102-2C13-4E7F-A0D5-96F827855292}"/>
    <dgm:cxn modelId="{70AC9569-885A-421F-AE16-3E2EA696EF0A}" type="presOf" srcId="{E87D3934-3F8A-4AA2-873B-DF30DA786BDE}" destId="{4DFB85AF-689A-4870-A6F9-CBCCD9CEC645}" srcOrd="0" destOrd="6" presId="urn:microsoft.com/office/officeart/2005/8/layout/list1"/>
    <dgm:cxn modelId="{85E3AC77-8584-41FE-B524-46B8CA57F271}" type="presOf" srcId="{88F665CE-9192-4969-9BA2-0BF5D75B232A}" destId="{4DFB85AF-689A-4870-A6F9-CBCCD9CEC645}" srcOrd="0" destOrd="5" presId="urn:microsoft.com/office/officeart/2005/8/layout/list1"/>
    <dgm:cxn modelId="{71B24D8B-9490-4A8D-AFA4-3CD4B0F01BCE}" srcId="{CD4D1562-810D-4F0A-A9BD-41B777CCAAAC}" destId="{E9C50E56-7E13-40FB-8768-ABC403AB1C91}" srcOrd="0" destOrd="0" parTransId="{BA07AE0F-34E6-4588-9DC6-4240FF82121B}" sibTransId="{594C58F3-E36B-448D-B7D5-A6DD9264F73F}"/>
    <dgm:cxn modelId="{96243EBB-17C1-4E37-8E91-E934B9CD7907}" type="presOf" srcId="{92099B27-5ED2-4249-8311-91482727BA8D}" destId="{57B78F92-1C91-4236-A05C-7AD6091C14A2}" srcOrd="1" destOrd="0" presId="urn:microsoft.com/office/officeart/2005/8/layout/list1"/>
    <dgm:cxn modelId="{C7FB71BF-5620-4FFE-9F82-F02B05EACAC7}" type="presOf" srcId="{E9C50E56-7E13-40FB-8768-ABC403AB1C91}" destId="{4DFB85AF-689A-4870-A6F9-CBCCD9CEC645}" srcOrd="0" destOrd="4" presId="urn:microsoft.com/office/officeart/2005/8/layout/list1"/>
    <dgm:cxn modelId="{01FFEDCD-6D14-4CAC-8C82-2FF7F4EAB4D8}" type="presOf" srcId="{E36D1C06-99B1-4EFB-9E53-70202A765CE7}" destId="{7ECA5A0B-76F9-4C97-AC18-69C4B13B360D}" srcOrd="0" destOrd="0" presId="urn:microsoft.com/office/officeart/2005/8/layout/list1"/>
    <dgm:cxn modelId="{89F4FECD-BDA9-4536-800B-CB1D48F1FAB2}" srcId="{14716536-0F24-4176-BF94-BB3BD21446F9}" destId="{1860A4F0-070F-48B3-B216-0F430C505DA0}" srcOrd="0" destOrd="0" parTransId="{4B9765B8-312E-4101-8B23-66AE4961F555}" sibTransId="{638B272E-AEA1-49D6-BE8A-9A3D0A36A266}"/>
    <dgm:cxn modelId="{B7B566D0-2C55-4FEF-B722-18F2585467F9}" type="presOf" srcId="{14716536-0F24-4176-BF94-BB3BD21446F9}" destId="{4DFB85AF-689A-4870-A6F9-CBCCD9CEC645}" srcOrd="0" destOrd="0" presId="urn:microsoft.com/office/officeart/2005/8/layout/list1"/>
    <dgm:cxn modelId="{608866DA-5E88-4B9A-868D-4AB33989548D}" type="presOf" srcId="{CD4D1562-810D-4F0A-A9BD-41B777CCAAAC}" destId="{4DFB85AF-689A-4870-A6F9-CBCCD9CEC645}" srcOrd="0" destOrd="3" presId="urn:microsoft.com/office/officeart/2005/8/layout/list1"/>
    <dgm:cxn modelId="{71D362DD-49D2-434D-A1FA-B7FD8B8457D6}" srcId="{92099B27-5ED2-4249-8311-91482727BA8D}" destId="{E87D3934-3F8A-4AA2-873B-DF30DA786BDE}" srcOrd="3" destOrd="0" parTransId="{A918D7D1-810B-44F7-90B1-B16C85398924}" sibTransId="{534D816E-921B-4A4E-A4F8-8863655EBF92}"/>
    <dgm:cxn modelId="{FE6C890B-2C77-4569-A9CF-C91E8C4915B1}" type="presParOf" srcId="{7ECA5A0B-76F9-4C97-AC18-69C4B13B360D}" destId="{7D9E83A4-868B-434B-B64A-CC3A5C8C4DE7}" srcOrd="0" destOrd="0" presId="urn:microsoft.com/office/officeart/2005/8/layout/list1"/>
    <dgm:cxn modelId="{CE354854-C246-4B5A-8201-6761EE07F426}" type="presParOf" srcId="{7D9E83A4-868B-434B-B64A-CC3A5C8C4DE7}" destId="{9D87AFB1-A5C3-4016-BF8F-35FC9EA3B69A}" srcOrd="0" destOrd="0" presId="urn:microsoft.com/office/officeart/2005/8/layout/list1"/>
    <dgm:cxn modelId="{1B879216-B911-4011-9720-371DCB2A60E9}" type="presParOf" srcId="{7D9E83A4-868B-434B-B64A-CC3A5C8C4DE7}" destId="{57B78F92-1C91-4236-A05C-7AD6091C14A2}" srcOrd="1" destOrd="0" presId="urn:microsoft.com/office/officeart/2005/8/layout/list1"/>
    <dgm:cxn modelId="{06EDAD04-4554-4BC2-86E5-2A1E76AAAD66}" type="presParOf" srcId="{7ECA5A0B-76F9-4C97-AC18-69C4B13B360D}" destId="{888F5F17-EECF-4A0A-BBE6-603E7FEF659E}" srcOrd="1" destOrd="0" presId="urn:microsoft.com/office/officeart/2005/8/layout/list1"/>
    <dgm:cxn modelId="{94A5E6EA-A6D5-48FC-BA2E-3CD8F1AEB27E}" type="presParOf" srcId="{7ECA5A0B-76F9-4C97-AC18-69C4B13B360D}" destId="{4DFB85AF-689A-4870-A6F9-CBCCD9CEC64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6D1C06-99B1-4EFB-9E53-70202A765C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99B27-5ED2-4249-8311-91482727BA8D}">
      <dgm:prSet/>
      <dgm:spPr/>
      <dgm:t>
        <a:bodyPr/>
        <a:lstStyle/>
        <a:p>
          <a:r>
            <a:rPr lang="en-US" dirty="0"/>
            <a:t>Within SAGE &amp; Workday</a:t>
          </a:r>
        </a:p>
      </dgm:t>
    </dgm:pt>
    <dgm:pt modelId="{C7B697E4-7A4F-430B-A93D-583F55CB118C}" type="parTrans" cxnId="{4093D161-4125-4DAA-888A-1AB89325C4FE}">
      <dgm:prSet/>
      <dgm:spPr/>
      <dgm:t>
        <a:bodyPr/>
        <a:lstStyle/>
        <a:p>
          <a:endParaRPr lang="en-US"/>
        </a:p>
      </dgm:t>
    </dgm:pt>
    <dgm:pt modelId="{9ABD8102-2C13-4E7F-A0D5-96F827855292}" type="sibTrans" cxnId="{4093D161-4125-4DAA-888A-1AB89325C4FE}">
      <dgm:prSet/>
      <dgm:spPr/>
      <dgm:t>
        <a:bodyPr/>
        <a:lstStyle/>
        <a:p>
          <a:endParaRPr lang="en-US"/>
        </a:p>
      </dgm:t>
    </dgm:pt>
    <dgm:pt modelId="{14716536-0F24-4176-BF94-BB3BD21446F9}">
      <dgm:prSet/>
      <dgm:spPr/>
      <dgm:t>
        <a:bodyPr/>
        <a:lstStyle/>
        <a:p>
          <a:r>
            <a:rPr lang="en-US" u="sng" dirty="0"/>
            <a:t>Award Setup Request (ASR)</a:t>
          </a:r>
          <a:endParaRPr lang="en-US" dirty="0"/>
        </a:p>
      </dgm:t>
    </dgm:pt>
    <dgm:pt modelId="{30494605-D1CB-43F8-96DC-B20B32F7C70C}" type="parTrans" cxnId="{CD0C0102-B877-4C2B-A6B9-CCDCA6FE29DB}">
      <dgm:prSet/>
      <dgm:spPr/>
      <dgm:t>
        <a:bodyPr/>
        <a:lstStyle/>
        <a:p>
          <a:endParaRPr lang="en-US"/>
        </a:p>
      </dgm:t>
    </dgm:pt>
    <dgm:pt modelId="{D8E861C3-CF59-457F-A71E-06A250D9DB0A}" type="sibTrans" cxnId="{CD0C0102-B877-4C2B-A6B9-CCDCA6FE29DB}">
      <dgm:prSet/>
      <dgm:spPr/>
      <dgm:t>
        <a:bodyPr/>
        <a:lstStyle/>
        <a:p>
          <a:endParaRPr lang="en-US"/>
        </a:p>
      </dgm:t>
    </dgm:pt>
    <dgm:pt modelId="{E87D3934-3F8A-4AA2-873B-DF30DA786BDE}">
      <dgm:prSet/>
      <dgm:spPr/>
      <dgm:t>
        <a:bodyPr/>
        <a:lstStyle/>
        <a:p>
          <a:endParaRPr lang="en-US" u="sng" dirty="0"/>
        </a:p>
      </dgm:t>
    </dgm:pt>
    <dgm:pt modelId="{A918D7D1-810B-44F7-90B1-B16C85398924}" type="parTrans" cxnId="{71D362DD-49D2-434D-A1FA-B7FD8B8457D6}">
      <dgm:prSet/>
      <dgm:spPr/>
      <dgm:t>
        <a:bodyPr/>
        <a:lstStyle/>
        <a:p>
          <a:endParaRPr lang="en-US"/>
        </a:p>
      </dgm:t>
    </dgm:pt>
    <dgm:pt modelId="{534D816E-921B-4A4E-A4F8-8863655EBF92}" type="sibTrans" cxnId="{71D362DD-49D2-434D-A1FA-B7FD8B8457D6}">
      <dgm:prSet/>
      <dgm:spPr/>
      <dgm:t>
        <a:bodyPr/>
        <a:lstStyle/>
        <a:p>
          <a:endParaRPr lang="en-US"/>
        </a:p>
      </dgm:t>
    </dgm:pt>
    <dgm:pt modelId="{D4CA0BEB-6DFD-403E-9D78-D7C3D535B3CD}">
      <dgm:prSet/>
      <dgm:spPr/>
      <dgm:t>
        <a:bodyPr/>
        <a:lstStyle/>
        <a:p>
          <a:r>
            <a:rPr lang="en-US" u="none" dirty="0"/>
            <a:t>Establishes Award and Award Line  with Year 1 of Funding</a:t>
          </a:r>
        </a:p>
      </dgm:t>
    </dgm:pt>
    <dgm:pt modelId="{FC844849-EAFE-42F9-A387-39C8015DBC71}" type="parTrans" cxnId="{25860BCB-AB80-4D95-8BB8-65832CA0254B}">
      <dgm:prSet/>
      <dgm:spPr/>
      <dgm:t>
        <a:bodyPr/>
        <a:lstStyle/>
        <a:p>
          <a:endParaRPr lang="en-US"/>
        </a:p>
      </dgm:t>
    </dgm:pt>
    <dgm:pt modelId="{34F32F84-AF64-4778-82B6-F2B551237B8A}" type="sibTrans" cxnId="{25860BCB-AB80-4D95-8BB8-65832CA0254B}">
      <dgm:prSet/>
      <dgm:spPr/>
      <dgm:t>
        <a:bodyPr/>
        <a:lstStyle/>
        <a:p>
          <a:endParaRPr lang="en-US"/>
        </a:p>
      </dgm:t>
    </dgm:pt>
    <dgm:pt modelId="{20C5C43C-0ADD-4837-B151-1BCB2601C04D}">
      <dgm:prSet/>
      <dgm:spPr/>
      <dgm:t>
        <a:bodyPr/>
        <a:lstStyle/>
        <a:p>
          <a:r>
            <a:rPr lang="en-US" u="none" dirty="0"/>
            <a:t>Award Line Start &amp; End Dates equal to year 1 budget period</a:t>
          </a:r>
        </a:p>
      </dgm:t>
    </dgm:pt>
    <dgm:pt modelId="{FB9B44DA-2262-46F6-9FEC-52BAADE74984}" type="parTrans" cxnId="{20054BDA-6B7D-424E-A00B-8D7AFD0F240C}">
      <dgm:prSet/>
      <dgm:spPr/>
      <dgm:t>
        <a:bodyPr/>
        <a:lstStyle/>
        <a:p>
          <a:endParaRPr lang="en-US"/>
        </a:p>
      </dgm:t>
    </dgm:pt>
    <dgm:pt modelId="{A33E4BBF-715B-4814-B7D8-B46E326F21CA}" type="sibTrans" cxnId="{20054BDA-6B7D-424E-A00B-8D7AFD0F240C}">
      <dgm:prSet/>
      <dgm:spPr/>
      <dgm:t>
        <a:bodyPr/>
        <a:lstStyle/>
        <a:p>
          <a:endParaRPr lang="en-US"/>
        </a:p>
      </dgm:t>
    </dgm:pt>
    <dgm:pt modelId="{9D81DE68-B8B7-4518-AFEE-C4EFF8EEB848}">
      <dgm:prSet/>
      <dgm:spPr/>
      <dgm:t>
        <a:bodyPr/>
        <a:lstStyle/>
        <a:p>
          <a:r>
            <a:rPr lang="en-US" u="sng" dirty="0"/>
            <a:t>Supplement &amp; Extension MODs</a:t>
          </a:r>
        </a:p>
      </dgm:t>
    </dgm:pt>
    <dgm:pt modelId="{49120049-3884-4256-9A68-C8924C835CFB}" type="parTrans" cxnId="{FB1E97DE-B6C4-4FF3-BF0D-52559815548C}">
      <dgm:prSet/>
      <dgm:spPr/>
      <dgm:t>
        <a:bodyPr/>
        <a:lstStyle/>
        <a:p>
          <a:endParaRPr lang="en-US"/>
        </a:p>
      </dgm:t>
    </dgm:pt>
    <dgm:pt modelId="{C4F3A649-9553-4756-9673-CF6036B7A62C}" type="sibTrans" cxnId="{FB1E97DE-B6C4-4FF3-BF0D-52559815548C}">
      <dgm:prSet/>
      <dgm:spPr/>
      <dgm:t>
        <a:bodyPr/>
        <a:lstStyle/>
        <a:p>
          <a:endParaRPr lang="en-US"/>
        </a:p>
      </dgm:t>
    </dgm:pt>
    <dgm:pt modelId="{ED4F1DE5-1D3B-4D79-84A9-5C17D775CD0E}">
      <dgm:prSet/>
      <dgm:spPr/>
      <dgm:t>
        <a:bodyPr/>
        <a:lstStyle/>
        <a:p>
          <a:r>
            <a:rPr lang="en-US" u="none" dirty="0"/>
            <a:t>Adds funding for years 2-5 to existing award line</a:t>
          </a:r>
        </a:p>
      </dgm:t>
    </dgm:pt>
    <dgm:pt modelId="{A49B6423-98DC-4BED-9E2E-6DDB34C2923B}" type="parTrans" cxnId="{59C87DA1-E014-4550-83E0-FA1F2C00A46B}">
      <dgm:prSet/>
      <dgm:spPr/>
      <dgm:t>
        <a:bodyPr/>
        <a:lstStyle/>
        <a:p>
          <a:endParaRPr lang="en-US"/>
        </a:p>
      </dgm:t>
    </dgm:pt>
    <dgm:pt modelId="{FE1AC470-F4C2-4BE3-A3B5-F1C64030D6EC}" type="sibTrans" cxnId="{59C87DA1-E014-4550-83E0-FA1F2C00A46B}">
      <dgm:prSet/>
      <dgm:spPr/>
      <dgm:t>
        <a:bodyPr/>
        <a:lstStyle/>
        <a:p>
          <a:endParaRPr lang="en-US"/>
        </a:p>
      </dgm:t>
    </dgm:pt>
    <dgm:pt modelId="{E37DADF6-98FB-4893-B662-207822F3CF2D}">
      <dgm:prSet/>
      <dgm:spPr/>
      <dgm:t>
        <a:bodyPr/>
        <a:lstStyle/>
        <a:p>
          <a:r>
            <a:rPr lang="en-US" u="none" dirty="0"/>
            <a:t>Extends end date with each MOD in line with budget period </a:t>
          </a:r>
        </a:p>
      </dgm:t>
    </dgm:pt>
    <dgm:pt modelId="{4935C8FD-2D58-49EB-9ACF-113BFC10A65E}" type="parTrans" cxnId="{E88E897D-BA15-4D57-A53A-AA8C87A55023}">
      <dgm:prSet/>
      <dgm:spPr/>
      <dgm:t>
        <a:bodyPr/>
        <a:lstStyle/>
        <a:p>
          <a:endParaRPr lang="en-US"/>
        </a:p>
      </dgm:t>
    </dgm:pt>
    <dgm:pt modelId="{75A56D7D-1176-4766-9216-D4B515551C7E}" type="sibTrans" cxnId="{E88E897D-BA15-4D57-A53A-AA8C87A55023}">
      <dgm:prSet/>
      <dgm:spPr/>
      <dgm:t>
        <a:bodyPr/>
        <a:lstStyle/>
        <a:p>
          <a:endParaRPr lang="en-US"/>
        </a:p>
      </dgm:t>
    </dgm:pt>
    <dgm:pt modelId="{C1A8D48B-1344-4E6C-A217-2180EEF4DE65}">
      <dgm:prSet/>
      <dgm:spPr/>
      <dgm:t>
        <a:bodyPr/>
        <a:lstStyle/>
        <a:p>
          <a:endParaRPr lang="en-US" u="sng" dirty="0"/>
        </a:p>
      </dgm:t>
    </dgm:pt>
    <dgm:pt modelId="{2B90B1DB-B8D1-4667-BA59-3974563B3E0E}" type="parTrans" cxnId="{DC93A20B-7AD6-40B0-AB5F-7930B09B2701}">
      <dgm:prSet/>
      <dgm:spPr/>
      <dgm:t>
        <a:bodyPr/>
        <a:lstStyle/>
        <a:p>
          <a:endParaRPr lang="en-US"/>
        </a:p>
      </dgm:t>
    </dgm:pt>
    <dgm:pt modelId="{075C5088-5CFA-4343-9FD6-6F1B302BFC5B}" type="sibTrans" cxnId="{DC93A20B-7AD6-40B0-AB5F-7930B09B2701}">
      <dgm:prSet/>
      <dgm:spPr/>
      <dgm:t>
        <a:bodyPr/>
        <a:lstStyle/>
        <a:p>
          <a:endParaRPr lang="en-US"/>
        </a:p>
      </dgm:t>
    </dgm:pt>
    <dgm:pt modelId="{7ECA5A0B-76F9-4C97-AC18-69C4B13B360D}" type="pres">
      <dgm:prSet presAssocID="{E36D1C06-99B1-4EFB-9E53-70202A765CE7}" presName="linear" presStyleCnt="0">
        <dgm:presLayoutVars>
          <dgm:dir/>
          <dgm:animLvl val="lvl"/>
          <dgm:resizeHandles val="exact"/>
        </dgm:presLayoutVars>
      </dgm:prSet>
      <dgm:spPr/>
    </dgm:pt>
    <dgm:pt modelId="{7D9E83A4-868B-434B-B64A-CC3A5C8C4DE7}" type="pres">
      <dgm:prSet presAssocID="{92099B27-5ED2-4249-8311-91482727BA8D}" presName="parentLin" presStyleCnt="0"/>
      <dgm:spPr/>
    </dgm:pt>
    <dgm:pt modelId="{9D87AFB1-A5C3-4016-BF8F-35FC9EA3B69A}" type="pres">
      <dgm:prSet presAssocID="{92099B27-5ED2-4249-8311-91482727BA8D}" presName="parentLeftMargin" presStyleLbl="node1" presStyleIdx="0" presStyleCnt="1"/>
      <dgm:spPr/>
    </dgm:pt>
    <dgm:pt modelId="{57B78F92-1C91-4236-A05C-7AD6091C14A2}" type="pres">
      <dgm:prSet presAssocID="{92099B27-5ED2-4249-8311-91482727BA8D}" presName="parentText" presStyleLbl="node1" presStyleIdx="0" presStyleCnt="1" custScaleY="105204">
        <dgm:presLayoutVars>
          <dgm:chMax val="0"/>
          <dgm:bulletEnabled val="1"/>
        </dgm:presLayoutVars>
      </dgm:prSet>
      <dgm:spPr/>
    </dgm:pt>
    <dgm:pt modelId="{888F5F17-EECF-4A0A-BBE6-603E7FEF659E}" type="pres">
      <dgm:prSet presAssocID="{92099B27-5ED2-4249-8311-91482727BA8D}" presName="negativeSpace" presStyleCnt="0"/>
      <dgm:spPr/>
    </dgm:pt>
    <dgm:pt modelId="{4DFB85AF-689A-4870-A6F9-CBCCD9CEC645}" type="pres">
      <dgm:prSet presAssocID="{92099B27-5ED2-4249-8311-91482727BA8D}" presName="childText" presStyleLbl="conFgAcc1" presStyleIdx="0" presStyleCnt="1" custScaleY="108960">
        <dgm:presLayoutVars>
          <dgm:bulletEnabled val="1"/>
        </dgm:presLayoutVars>
      </dgm:prSet>
      <dgm:spPr/>
    </dgm:pt>
  </dgm:ptLst>
  <dgm:cxnLst>
    <dgm:cxn modelId="{CD0C0102-B877-4C2B-A6B9-CCDCA6FE29DB}" srcId="{92099B27-5ED2-4249-8311-91482727BA8D}" destId="{14716536-0F24-4176-BF94-BB3BD21446F9}" srcOrd="0" destOrd="0" parTransId="{30494605-D1CB-43F8-96DC-B20B32F7C70C}" sibTransId="{D8E861C3-CF59-457F-A71E-06A250D9DB0A}"/>
    <dgm:cxn modelId="{DC93A20B-7AD6-40B0-AB5F-7930B09B2701}" srcId="{92099B27-5ED2-4249-8311-91482727BA8D}" destId="{C1A8D48B-1344-4E6C-A217-2180EEF4DE65}" srcOrd="2" destOrd="0" parTransId="{2B90B1DB-B8D1-4667-BA59-3974563B3E0E}" sibTransId="{075C5088-5CFA-4343-9FD6-6F1B302BFC5B}"/>
    <dgm:cxn modelId="{D3EB381A-77B1-409C-8989-8DB88F885D4B}" type="presOf" srcId="{9D81DE68-B8B7-4518-AFEE-C4EFF8EEB848}" destId="{4DFB85AF-689A-4870-A6F9-CBCCD9CEC645}" srcOrd="0" destOrd="3" presId="urn:microsoft.com/office/officeart/2005/8/layout/list1"/>
    <dgm:cxn modelId="{F5B99B5D-3E51-43FE-A8EA-EC89BEEEF6E5}" type="presOf" srcId="{92099B27-5ED2-4249-8311-91482727BA8D}" destId="{9D87AFB1-A5C3-4016-BF8F-35FC9EA3B69A}" srcOrd="0" destOrd="0" presId="urn:microsoft.com/office/officeart/2005/8/layout/list1"/>
    <dgm:cxn modelId="{4093D161-4125-4DAA-888A-1AB89325C4FE}" srcId="{E36D1C06-99B1-4EFB-9E53-70202A765CE7}" destId="{92099B27-5ED2-4249-8311-91482727BA8D}" srcOrd="0" destOrd="0" parTransId="{C7B697E4-7A4F-430B-A93D-583F55CB118C}" sibTransId="{9ABD8102-2C13-4E7F-A0D5-96F827855292}"/>
    <dgm:cxn modelId="{70AC9569-885A-421F-AE16-3E2EA696EF0A}" type="presOf" srcId="{E87D3934-3F8A-4AA2-873B-DF30DA786BDE}" destId="{4DFB85AF-689A-4870-A6F9-CBCCD9CEC645}" srcOrd="0" destOrd="7" presId="urn:microsoft.com/office/officeart/2005/8/layout/list1"/>
    <dgm:cxn modelId="{A730676D-5E46-487B-94C8-C376E667663B}" type="presOf" srcId="{ED4F1DE5-1D3B-4D79-84A9-5C17D775CD0E}" destId="{4DFB85AF-689A-4870-A6F9-CBCCD9CEC645}" srcOrd="0" destOrd="4" presId="urn:microsoft.com/office/officeart/2005/8/layout/list1"/>
    <dgm:cxn modelId="{28262E78-C240-403A-B470-A2660E9C05E5}" type="presOf" srcId="{20C5C43C-0ADD-4837-B151-1BCB2601C04D}" destId="{4DFB85AF-689A-4870-A6F9-CBCCD9CEC645}" srcOrd="0" destOrd="2" presId="urn:microsoft.com/office/officeart/2005/8/layout/list1"/>
    <dgm:cxn modelId="{9731247D-48C8-4333-96EF-A3469969AA8E}" type="presOf" srcId="{D4CA0BEB-6DFD-403E-9D78-D7C3D535B3CD}" destId="{4DFB85AF-689A-4870-A6F9-CBCCD9CEC645}" srcOrd="0" destOrd="1" presId="urn:microsoft.com/office/officeart/2005/8/layout/list1"/>
    <dgm:cxn modelId="{E88E897D-BA15-4D57-A53A-AA8C87A55023}" srcId="{9D81DE68-B8B7-4518-AFEE-C4EFF8EEB848}" destId="{E37DADF6-98FB-4893-B662-207822F3CF2D}" srcOrd="1" destOrd="0" parTransId="{4935C8FD-2D58-49EB-9ACF-113BFC10A65E}" sibTransId="{75A56D7D-1176-4766-9216-D4B515551C7E}"/>
    <dgm:cxn modelId="{0DFDC894-64D5-41CC-A4CD-DC2BE134A58F}" type="presOf" srcId="{C1A8D48B-1344-4E6C-A217-2180EEF4DE65}" destId="{4DFB85AF-689A-4870-A6F9-CBCCD9CEC645}" srcOrd="0" destOrd="6" presId="urn:microsoft.com/office/officeart/2005/8/layout/list1"/>
    <dgm:cxn modelId="{59C87DA1-E014-4550-83E0-FA1F2C00A46B}" srcId="{9D81DE68-B8B7-4518-AFEE-C4EFF8EEB848}" destId="{ED4F1DE5-1D3B-4D79-84A9-5C17D775CD0E}" srcOrd="0" destOrd="0" parTransId="{A49B6423-98DC-4BED-9E2E-6DDB34C2923B}" sibTransId="{FE1AC470-F4C2-4BE3-A3B5-F1C64030D6EC}"/>
    <dgm:cxn modelId="{96243EBB-17C1-4E37-8E91-E934B9CD7907}" type="presOf" srcId="{92099B27-5ED2-4249-8311-91482727BA8D}" destId="{57B78F92-1C91-4236-A05C-7AD6091C14A2}" srcOrd="1" destOrd="0" presId="urn:microsoft.com/office/officeart/2005/8/layout/list1"/>
    <dgm:cxn modelId="{25860BCB-AB80-4D95-8BB8-65832CA0254B}" srcId="{14716536-0F24-4176-BF94-BB3BD21446F9}" destId="{D4CA0BEB-6DFD-403E-9D78-D7C3D535B3CD}" srcOrd="0" destOrd="0" parTransId="{FC844849-EAFE-42F9-A387-39C8015DBC71}" sibTransId="{34F32F84-AF64-4778-82B6-F2B551237B8A}"/>
    <dgm:cxn modelId="{01FFEDCD-6D14-4CAC-8C82-2FF7F4EAB4D8}" type="presOf" srcId="{E36D1C06-99B1-4EFB-9E53-70202A765CE7}" destId="{7ECA5A0B-76F9-4C97-AC18-69C4B13B360D}" srcOrd="0" destOrd="0" presId="urn:microsoft.com/office/officeart/2005/8/layout/list1"/>
    <dgm:cxn modelId="{B7B566D0-2C55-4FEF-B722-18F2585467F9}" type="presOf" srcId="{14716536-0F24-4176-BF94-BB3BD21446F9}" destId="{4DFB85AF-689A-4870-A6F9-CBCCD9CEC645}" srcOrd="0" destOrd="0" presId="urn:microsoft.com/office/officeart/2005/8/layout/list1"/>
    <dgm:cxn modelId="{20054BDA-6B7D-424E-A00B-8D7AFD0F240C}" srcId="{14716536-0F24-4176-BF94-BB3BD21446F9}" destId="{20C5C43C-0ADD-4837-B151-1BCB2601C04D}" srcOrd="1" destOrd="0" parTransId="{FB9B44DA-2262-46F6-9FEC-52BAADE74984}" sibTransId="{A33E4BBF-715B-4814-B7D8-B46E326F21CA}"/>
    <dgm:cxn modelId="{71D362DD-49D2-434D-A1FA-B7FD8B8457D6}" srcId="{92099B27-5ED2-4249-8311-91482727BA8D}" destId="{E87D3934-3F8A-4AA2-873B-DF30DA786BDE}" srcOrd="3" destOrd="0" parTransId="{A918D7D1-810B-44F7-90B1-B16C85398924}" sibTransId="{534D816E-921B-4A4E-A4F8-8863655EBF92}"/>
    <dgm:cxn modelId="{FB1E97DE-B6C4-4FF3-BF0D-52559815548C}" srcId="{92099B27-5ED2-4249-8311-91482727BA8D}" destId="{9D81DE68-B8B7-4518-AFEE-C4EFF8EEB848}" srcOrd="1" destOrd="0" parTransId="{49120049-3884-4256-9A68-C8924C835CFB}" sibTransId="{C4F3A649-9553-4756-9673-CF6036B7A62C}"/>
    <dgm:cxn modelId="{47A6CEE8-B37B-4662-B01E-06F32BB729EE}" type="presOf" srcId="{E37DADF6-98FB-4893-B662-207822F3CF2D}" destId="{4DFB85AF-689A-4870-A6F9-CBCCD9CEC645}" srcOrd="0" destOrd="5" presId="urn:microsoft.com/office/officeart/2005/8/layout/list1"/>
    <dgm:cxn modelId="{FE6C890B-2C77-4569-A9CF-C91E8C4915B1}" type="presParOf" srcId="{7ECA5A0B-76F9-4C97-AC18-69C4B13B360D}" destId="{7D9E83A4-868B-434B-B64A-CC3A5C8C4DE7}" srcOrd="0" destOrd="0" presId="urn:microsoft.com/office/officeart/2005/8/layout/list1"/>
    <dgm:cxn modelId="{CE354854-C246-4B5A-8201-6761EE07F426}" type="presParOf" srcId="{7D9E83A4-868B-434B-B64A-CC3A5C8C4DE7}" destId="{9D87AFB1-A5C3-4016-BF8F-35FC9EA3B69A}" srcOrd="0" destOrd="0" presId="urn:microsoft.com/office/officeart/2005/8/layout/list1"/>
    <dgm:cxn modelId="{1B879216-B911-4011-9720-371DCB2A60E9}" type="presParOf" srcId="{7D9E83A4-868B-434B-B64A-CC3A5C8C4DE7}" destId="{57B78F92-1C91-4236-A05C-7AD6091C14A2}" srcOrd="1" destOrd="0" presId="urn:microsoft.com/office/officeart/2005/8/layout/list1"/>
    <dgm:cxn modelId="{06EDAD04-4554-4BC2-86E5-2A1E76AAAD66}" type="presParOf" srcId="{7ECA5A0B-76F9-4C97-AC18-69C4B13B360D}" destId="{888F5F17-EECF-4A0A-BBE6-603E7FEF659E}" srcOrd="1" destOrd="0" presId="urn:microsoft.com/office/officeart/2005/8/layout/list1"/>
    <dgm:cxn modelId="{94A5E6EA-A6D5-48FC-BA2E-3CD8F1AEB27E}" type="presParOf" srcId="{7ECA5A0B-76F9-4C97-AC18-69C4B13B360D}" destId="{4DFB85AF-689A-4870-A6F9-CBCCD9CEC64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6D1C06-99B1-4EFB-9E53-70202A765C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99B27-5ED2-4249-8311-91482727BA8D}">
      <dgm:prSet/>
      <dgm:spPr/>
      <dgm:t>
        <a:bodyPr/>
        <a:lstStyle/>
        <a:p>
          <a:r>
            <a:rPr lang="en-US"/>
            <a:t>Within SAGE &amp; FAS</a:t>
          </a:r>
        </a:p>
      </dgm:t>
    </dgm:pt>
    <dgm:pt modelId="{C7B697E4-7A4F-430B-A93D-583F55CB118C}" type="parTrans" cxnId="{4093D161-4125-4DAA-888A-1AB89325C4FE}">
      <dgm:prSet/>
      <dgm:spPr/>
      <dgm:t>
        <a:bodyPr/>
        <a:lstStyle/>
        <a:p>
          <a:endParaRPr lang="en-US"/>
        </a:p>
      </dgm:t>
    </dgm:pt>
    <dgm:pt modelId="{9ABD8102-2C13-4E7F-A0D5-96F827855292}" type="sibTrans" cxnId="{4093D161-4125-4DAA-888A-1AB89325C4FE}">
      <dgm:prSet/>
      <dgm:spPr/>
      <dgm:t>
        <a:bodyPr/>
        <a:lstStyle/>
        <a:p>
          <a:endParaRPr lang="en-US"/>
        </a:p>
      </dgm:t>
    </dgm:pt>
    <dgm:pt modelId="{14716536-0F24-4176-BF94-BB3BD21446F9}">
      <dgm:prSet/>
      <dgm:spPr/>
      <dgm:t>
        <a:bodyPr/>
        <a:lstStyle/>
        <a:p>
          <a:r>
            <a:rPr lang="en-US" u="sng" dirty="0"/>
            <a:t>New Funding Action</a:t>
          </a:r>
          <a:endParaRPr lang="en-US" dirty="0"/>
        </a:p>
      </dgm:t>
    </dgm:pt>
    <dgm:pt modelId="{30494605-D1CB-43F8-96DC-B20B32F7C70C}" type="parTrans" cxnId="{CD0C0102-B877-4C2B-A6B9-CCDCA6FE29DB}">
      <dgm:prSet/>
      <dgm:spPr/>
      <dgm:t>
        <a:bodyPr/>
        <a:lstStyle/>
        <a:p>
          <a:endParaRPr lang="en-US"/>
        </a:p>
      </dgm:t>
    </dgm:pt>
    <dgm:pt modelId="{D8E861C3-CF59-457F-A71E-06A250D9DB0A}" type="sibTrans" cxnId="{CD0C0102-B877-4C2B-A6B9-CCDCA6FE29DB}">
      <dgm:prSet/>
      <dgm:spPr/>
      <dgm:t>
        <a:bodyPr/>
        <a:lstStyle/>
        <a:p>
          <a:endParaRPr lang="en-US"/>
        </a:p>
      </dgm:t>
    </dgm:pt>
    <dgm:pt modelId="{A14B04C0-2015-4E81-8F6C-3651F0CB6E8F}">
      <dgm:prSet/>
      <dgm:spPr/>
      <dgm:t>
        <a:bodyPr/>
        <a:lstStyle/>
        <a:p>
          <a:r>
            <a:rPr lang="en-US" u="none" dirty="0"/>
            <a:t>Establishes Budget for Year 1 of Funding</a:t>
          </a:r>
        </a:p>
      </dgm:t>
    </dgm:pt>
    <dgm:pt modelId="{1A370786-A952-48A2-8C8C-99951AB757C3}" type="parTrans" cxnId="{0F9A75B8-3485-4C06-A88F-49C87DB98F2B}">
      <dgm:prSet/>
      <dgm:spPr/>
      <dgm:t>
        <a:bodyPr/>
        <a:lstStyle/>
        <a:p>
          <a:endParaRPr lang="en-US"/>
        </a:p>
      </dgm:t>
    </dgm:pt>
    <dgm:pt modelId="{2B38F683-17D0-42C5-870A-1AFEBD1E1A17}" type="sibTrans" cxnId="{0F9A75B8-3485-4C06-A88F-49C87DB98F2B}">
      <dgm:prSet/>
      <dgm:spPr/>
      <dgm:t>
        <a:bodyPr/>
        <a:lstStyle/>
        <a:p>
          <a:endParaRPr lang="en-US"/>
        </a:p>
      </dgm:t>
    </dgm:pt>
    <dgm:pt modelId="{667FA69F-DFBC-4A1B-A529-6C639E3A2DB5}">
      <dgm:prSet/>
      <dgm:spPr/>
      <dgm:t>
        <a:bodyPr/>
        <a:lstStyle/>
        <a:p>
          <a:r>
            <a:rPr lang="en-US" u="none" dirty="0"/>
            <a:t>Budget start and end dates based on budget period</a:t>
          </a:r>
        </a:p>
      </dgm:t>
    </dgm:pt>
    <dgm:pt modelId="{C660D276-FBB2-4CBB-90DE-6CB1390BE8E8}" type="parTrans" cxnId="{88A2842B-E10E-47AE-9792-8DD60564DD2E}">
      <dgm:prSet/>
      <dgm:spPr/>
      <dgm:t>
        <a:bodyPr/>
        <a:lstStyle/>
        <a:p>
          <a:endParaRPr lang="en-US"/>
        </a:p>
      </dgm:t>
    </dgm:pt>
    <dgm:pt modelId="{16FC9B1C-22BD-4EC1-894A-1E06BAF72302}" type="sibTrans" cxnId="{88A2842B-E10E-47AE-9792-8DD60564DD2E}">
      <dgm:prSet/>
      <dgm:spPr/>
      <dgm:t>
        <a:bodyPr/>
        <a:lstStyle/>
        <a:p>
          <a:endParaRPr lang="en-US"/>
        </a:p>
      </dgm:t>
    </dgm:pt>
    <dgm:pt modelId="{05DF8496-0C60-45EA-A2E5-6679B88FC42C}">
      <dgm:prSet/>
      <dgm:spPr/>
      <dgm:t>
        <a:bodyPr/>
        <a:lstStyle/>
        <a:p>
          <a:r>
            <a:rPr lang="en-US" u="none" dirty="0"/>
            <a:t>Financial Report due at end of year 1</a:t>
          </a:r>
        </a:p>
      </dgm:t>
    </dgm:pt>
    <dgm:pt modelId="{1E7CCEA1-1E34-43A7-8561-68A2E38BB0A2}" type="parTrans" cxnId="{67E79110-96ED-4E24-8EBE-2B6C7A4DB74D}">
      <dgm:prSet/>
      <dgm:spPr/>
      <dgm:t>
        <a:bodyPr/>
        <a:lstStyle/>
        <a:p>
          <a:endParaRPr lang="en-US"/>
        </a:p>
      </dgm:t>
    </dgm:pt>
    <dgm:pt modelId="{A29DEFF6-73FC-4E3C-B119-5E43DEEDDA54}" type="sibTrans" cxnId="{67E79110-96ED-4E24-8EBE-2B6C7A4DB74D}">
      <dgm:prSet/>
      <dgm:spPr/>
      <dgm:t>
        <a:bodyPr/>
        <a:lstStyle/>
        <a:p>
          <a:endParaRPr lang="en-US"/>
        </a:p>
      </dgm:t>
    </dgm:pt>
    <dgm:pt modelId="{A605DE76-BE4B-4AAF-B106-B9681B30821B}">
      <dgm:prSet/>
      <dgm:spPr/>
      <dgm:t>
        <a:bodyPr/>
        <a:lstStyle/>
        <a:p>
          <a:r>
            <a:rPr lang="en-US" u="sng" dirty="0"/>
            <a:t>Renewal Funding Actions</a:t>
          </a:r>
        </a:p>
      </dgm:t>
    </dgm:pt>
    <dgm:pt modelId="{EAE2AC5F-1FF2-40CE-B178-EEC0F18083E9}" type="parTrans" cxnId="{F6D59F91-7147-481C-805D-8697BD6FAFED}">
      <dgm:prSet/>
      <dgm:spPr/>
      <dgm:t>
        <a:bodyPr/>
        <a:lstStyle/>
        <a:p>
          <a:endParaRPr lang="en-US"/>
        </a:p>
      </dgm:t>
    </dgm:pt>
    <dgm:pt modelId="{6F5DF831-F354-4734-A0C8-8A3AFEACEC34}" type="sibTrans" cxnId="{F6D59F91-7147-481C-805D-8697BD6FAFED}">
      <dgm:prSet/>
      <dgm:spPr/>
      <dgm:t>
        <a:bodyPr/>
        <a:lstStyle/>
        <a:p>
          <a:endParaRPr lang="en-US"/>
        </a:p>
      </dgm:t>
    </dgm:pt>
    <dgm:pt modelId="{4A893A54-B2BA-446C-A028-495935599FE7}">
      <dgm:prSet/>
      <dgm:spPr/>
      <dgm:t>
        <a:bodyPr/>
        <a:lstStyle/>
        <a:p>
          <a:r>
            <a:rPr lang="en-US" u="none" dirty="0"/>
            <a:t>Establishes Budget for Years 2 – 5 of Funding</a:t>
          </a:r>
        </a:p>
      </dgm:t>
    </dgm:pt>
    <dgm:pt modelId="{F2C2AE85-C253-4232-BB44-3234FDFBD3ED}" type="parTrans" cxnId="{A39EF880-01D6-4656-8A52-DCB2620862E7}">
      <dgm:prSet/>
      <dgm:spPr/>
      <dgm:t>
        <a:bodyPr/>
        <a:lstStyle/>
        <a:p>
          <a:endParaRPr lang="en-US"/>
        </a:p>
      </dgm:t>
    </dgm:pt>
    <dgm:pt modelId="{38EF727C-36D2-4DBE-836D-90D2DD861EB8}" type="sibTrans" cxnId="{A39EF880-01D6-4656-8A52-DCB2620862E7}">
      <dgm:prSet/>
      <dgm:spPr/>
      <dgm:t>
        <a:bodyPr/>
        <a:lstStyle/>
        <a:p>
          <a:endParaRPr lang="en-US"/>
        </a:p>
      </dgm:t>
    </dgm:pt>
    <dgm:pt modelId="{B997BFBB-E6C3-4ABA-899E-E7DDED9AAD34}">
      <dgm:prSet/>
      <dgm:spPr/>
      <dgm:t>
        <a:bodyPr/>
        <a:lstStyle/>
        <a:p>
          <a:r>
            <a:rPr lang="en-US" u="none" dirty="0"/>
            <a:t>Budget start and end dates setup for based on budget period</a:t>
          </a:r>
        </a:p>
      </dgm:t>
    </dgm:pt>
    <dgm:pt modelId="{F098EE65-36B2-4243-A806-9E95F1649E82}" type="parTrans" cxnId="{E2DE52DD-E12B-4987-B347-D9680196A372}">
      <dgm:prSet/>
      <dgm:spPr/>
      <dgm:t>
        <a:bodyPr/>
        <a:lstStyle/>
        <a:p>
          <a:endParaRPr lang="en-US"/>
        </a:p>
      </dgm:t>
    </dgm:pt>
    <dgm:pt modelId="{44B99280-BD2D-4E2A-9AC2-1ECDEF27EEBB}" type="sibTrans" cxnId="{E2DE52DD-E12B-4987-B347-D9680196A372}">
      <dgm:prSet/>
      <dgm:spPr/>
      <dgm:t>
        <a:bodyPr/>
        <a:lstStyle/>
        <a:p>
          <a:endParaRPr lang="en-US"/>
        </a:p>
      </dgm:t>
    </dgm:pt>
    <dgm:pt modelId="{6A116780-63E7-4E3A-87FD-2AEB80843B59}">
      <dgm:prSet/>
      <dgm:spPr/>
      <dgm:t>
        <a:bodyPr/>
        <a:lstStyle/>
        <a:p>
          <a:r>
            <a:rPr lang="en-US" u="none" dirty="0"/>
            <a:t>Financial Reports due at each of years 2-5</a:t>
          </a:r>
        </a:p>
      </dgm:t>
    </dgm:pt>
    <dgm:pt modelId="{083B2D30-057A-4FE1-9B55-797BEC1FB4E3}" type="parTrans" cxnId="{E30E4BDF-08B9-418B-BC01-7E3DD8F0BFBB}">
      <dgm:prSet/>
      <dgm:spPr/>
      <dgm:t>
        <a:bodyPr/>
        <a:lstStyle/>
        <a:p>
          <a:endParaRPr lang="en-US"/>
        </a:p>
      </dgm:t>
    </dgm:pt>
    <dgm:pt modelId="{944B698E-A0AE-44E7-A80B-B0EB7D4B78A5}" type="sibTrans" cxnId="{E30E4BDF-08B9-418B-BC01-7E3DD8F0BFBB}">
      <dgm:prSet/>
      <dgm:spPr/>
      <dgm:t>
        <a:bodyPr/>
        <a:lstStyle/>
        <a:p>
          <a:endParaRPr lang="en-US"/>
        </a:p>
      </dgm:t>
    </dgm:pt>
    <dgm:pt modelId="{E87D3934-3F8A-4AA2-873B-DF30DA786BDE}">
      <dgm:prSet/>
      <dgm:spPr/>
      <dgm:t>
        <a:bodyPr/>
        <a:lstStyle/>
        <a:p>
          <a:endParaRPr lang="en-US" u="sng" dirty="0"/>
        </a:p>
      </dgm:t>
    </dgm:pt>
    <dgm:pt modelId="{A918D7D1-810B-44F7-90B1-B16C85398924}" type="parTrans" cxnId="{71D362DD-49D2-434D-A1FA-B7FD8B8457D6}">
      <dgm:prSet/>
      <dgm:spPr/>
      <dgm:t>
        <a:bodyPr/>
        <a:lstStyle/>
        <a:p>
          <a:endParaRPr lang="en-US"/>
        </a:p>
      </dgm:t>
    </dgm:pt>
    <dgm:pt modelId="{534D816E-921B-4A4E-A4F8-8863655EBF92}" type="sibTrans" cxnId="{71D362DD-49D2-434D-A1FA-B7FD8B8457D6}">
      <dgm:prSet/>
      <dgm:spPr/>
      <dgm:t>
        <a:bodyPr/>
        <a:lstStyle/>
        <a:p>
          <a:endParaRPr lang="en-US"/>
        </a:p>
      </dgm:t>
    </dgm:pt>
    <dgm:pt modelId="{7ECA5A0B-76F9-4C97-AC18-69C4B13B360D}" type="pres">
      <dgm:prSet presAssocID="{E36D1C06-99B1-4EFB-9E53-70202A765CE7}" presName="linear" presStyleCnt="0">
        <dgm:presLayoutVars>
          <dgm:dir/>
          <dgm:animLvl val="lvl"/>
          <dgm:resizeHandles val="exact"/>
        </dgm:presLayoutVars>
      </dgm:prSet>
      <dgm:spPr/>
    </dgm:pt>
    <dgm:pt modelId="{7D9E83A4-868B-434B-B64A-CC3A5C8C4DE7}" type="pres">
      <dgm:prSet presAssocID="{92099B27-5ED2-4249-8311-91482727BA8D}" presName="parentLin" presStyleCnt="0"/>
      <dgm:spPr/>
    </dgm:pt>
    <dgm:pt modelId="{9D87AFB1-A5C3-4016-BF8F-35FC9EA3B69A}" type="pres">
      <dgm:prSet presAssocID="{92099B27-5ED2-4249-8311-91482727BA8D}" presName="parentLeftMargin" presStyleLbl="node1" presStyleIdx="0" presStyleCnt="1"/>
      <dgm:spPr/>
    </dgm:pt>
    <dgm:pt modelId="{57B78F92-1C91-4236-A05C-7AD6091C14A2}" type="pres">
      <dgm:prSet presAssocID="{92099B27-5ED2-4249-8311-91482727BA8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88F5F17-EECF-4A0A-BBE6-603E7FEF659E}" type="pres">
      <dgm:prSet presAssocID="{92099B27-5ED2-4249-8311-91482727BA8D}" presName="negativeSpace" presStyleCnt="0"/>
      <dgm:spPr/>
    </dgm:pt>
    <dgm:pt modelId="{4DFB85AF-689A-4870-A6F9-CBCCD9CEC645}" type="pres">
      <dgm:prSet presAssocID="{92099B27-5ED2-4249-8311-91482727BA8D}" presName="childText" presStyleLbl="conFgAcc1" presStyleIdx="0" presStyleCnt="1" custScaleY="120837">
        <dgm:presLayoutVars>
          <dgm:bulletEnabled val="1"/>
        </dgm:presLayoutVars>
      </dgm:prSet>
      <dgm:spPr/>
    </dgm:pt>
  </dgm:ptLst>
  <dgm:cxnLst>
    <dgm:cxn modelId="{CD0C0102-B877-4C2B-A6B9-CCDCA6FE29DB}" srcId="{92099B27-5ED2-4249-8311-91482727BA8D}" destId="{14716536-0F24-4176-BF94-BB3BD21446F9}" srcOrd="0" destOrd="0" parTransId="{30494605-D1CB-43F8-96DC-B20B32F7C70C}" sibTransId="{D8E861C3-CF59-457F-A71E-06A250D9DB0A}"/>
    <dgm:cxn modelId="{51678D05-0D81-468F-A0A3-38EE1E91E868}" type="presOf" srcId="{A14B04C0-2015-4E81-8F6C-3651F0CB6E8F}" destId="{4DFB85AF-689A-4870-A6F9-CBCCD9CEC645}" srcOrd="0" destOrd="1" presId="urn:microsoft.com/office/officeart/2005/8/layout/list1"/>
    <dgm:cxn modelId="{67E79110-96ED-4E24-8EBE-2B6C7A4DB74D}" srcId="{14716536-0F24-4176-BF94-BB3BD21446F9}" destId="{05DF8496-0C60-45EA-A2E5-6679B88FC42C}" srcOrd="2" destOrd="0" parTransId="{1E7CCEA1-1E34-43A7-8561-68A2E38BB0A2}" sibTransId="{A29DEFF6-73FC-4E3C-B119-5E43DEEDDA54}"/>
    <dgm:cxn modelId="{6B6B7727-BBA4-4CBF-AFEB-4F3804A05BA8}" type="presOf" srcId="{B997BFBB-E6C3-4ABA-899E-E7DDED9AAD34}" destId="{4DFB85AF-689A-4870-A6F9-CBCCD9CEC645}" srcOrd="0" destOrd="6" presId="urn:microsoft.com/office/officeart/2005/8/layout/list1"/>
    <dgm:cxn modelId="{88A2842B-E10E-47AE-9792-8DD60564DD2E}" srcId="{14716536-0F24-4176-BF94-BB3BD21446F9}" destId="{667FA69F-DFBC-4A1B-A529-6C639E3A2DB5}" srcOrd="1" destOrd="0" parTransId="{C660D276-FBB2-4CBB-90DE-6CB1390BE8E8}" sibTransId="{16FC9B1C-22BD-4EC1-894A-1E06BAF72302}"/>
    <dgm:cxn modelId="{D0133C2D-623B-4613-9DA8-5C4E7D804F69}" type="presOf" srcId="{A605DE76-BE4B-4AAF-B106-B9681B30821B}" destId="{4DFB85AF-689A-4870-A6F9-CBCCD9CEC645}" srcOrd="0" destOrd="4" presId="urn:microsoft.com/office/officeart/2005/8/layout/list1"/>
    <dgm:cxn modelId="{666E4134-07B8-4FC4-849B-DD23411E00A7}" type="presOf" srcId="{6A116780-63E7-4E3A-87FD-2AEB80843B59}" destId="{4DFB85AF-689A-4870-A6F9-CBCCD9CEC645}" srcOrd="0" destOrd="7" presId="urn:microsoft.com/office/officeart/2005/8/layout/list1"/>
    <dgm:cxn modelId="{F5B99B5D-3E51-43FE-A8EA-EC89BEEEF6E5}" type="presOf" srcId="{92099B27-5ED2-4249-8311-91482727BA8D}" destId="{9D87AFB1-A5C3-4016-BF8F-35FC9EA3B69A}" srcOrd="0" destOrd="0" presId="urn:microsoft.com/office/officeart/2005/8/layout/list1"/>
    <dgm:cxn modelId="{4093D161-4125-4DAA-888A-1AB89325C4FE}" srcId="{E36D1C06-99B1-4EFB-9E53-70202A765CE7}" destId="{92099B27-5ED2-4249-8311-91482727BA8D}" srcOrd="0" destOrd="0" parTransId="{C7B697E4-7A4F-430B-A93D-583F55CB118C}" sibTransId="{9ABD8102-2C13-4E7F-A0D5-96F827855292}"/>
    <dgm:cxn modelId="{70AC9569-885A-421F-AE16-3E2EA696EF0A}" type="presOf" srcId="{E87D3934-3F8A-4AA2-873B-DF30DA786BDE}" destId="{4DFB85AF-689A-4870-A6F9-CBCCD9CEC645}" srcOrd="0" destOrd="8" presId="urn:microsoft.com/office/officeart/2005/8/layout/list1"/>
    <dgm:cxn modelId="{F2B33F72-404A-42DE-8F69-8E482E421241}" type="presOf" srcId="{4A893A54-B2BA-446C-A028-495935599FE7}" destId="{4DFB85AF-689A-4870-A6F9-CBCCD9CEC645}" srcOrd="0" destOrd="5" presId="urn:microsoft.com/office/officeart/2005/8/layout/list1"/>
    <dgm:cxn modelId="{A39EF880-01D6-4656-8A52-DCB2620862E7}" srcId="{A605DE76-BE4B-4AAF-B106-B9681B30821B}" destId="{4A893A54-B2BA-446C-A028-495935599FE7}" srcOrd="0" destOrd="0" parTransId="{F2C2AE85-C253-4232-BB44-3234FDFBD3ED}" sibTransId="{38EF727C-36D2-4DBE-836D-90D2DD861EB8}"/>
    <dgm:cxn modelId="{2EB7CF87-8B1D-4FC1-8EBD-E4DC95314F81}" type="presOf" srcId="{05DF8496-0C60-45EA-A2E5-6679B88FC42C}" destId="{4DFB85AF-689A-4870-A6F9-CBCCD9CEC645}" srcOrd="0" destOrd="3" presId="urn:microsoft.com/office/officeart/2005/8/layout/list1"/>
    <dgm:cxn modelId="{60432C89-B152-4A0A-A9BE-F8A1365133BA}" type="presOf" srcId="{667FA69F-DFBC-4A1B-A529-6C639E3A2DB5}" destId="{4DFB85AF-689A-4870-A6F9-CBCCD9CEC645}" srcOrd="0" destOrd="2" presId="urn:microsoft.com/office/officeart/2005/8/layout/list1"/>
    <dgm:cxn modelId="{F6D59F91-7147-481C-805D-8697BD6FAFED}" srcId="{92099B27-5ED2-4249-8311-91482727BA8D}" destId="{A605DE76-BE4B-4AAF-B106-B9681B30821B}" srcOrd="1" destOrd="0" parTransId="{EAE2AC5F-1FF2-40CE-B178-EEC0F18083E9}" sibTransId="{6F5DF831-F354-4734-A0C8-8A3AFEACEC34}"/>
    <dgm:cxn modelId="{0F9A75B8-3485-4C06-A88F-49C87DB98F2B}" srcId="{14716536-0F24-4176-BF94-BB3BD21446F9}" destId="{A14B04C0-2015-4E81-8F6C-3651F0CB6E8F}" srcOrd="0" destOrd="0" parTransId="{1A370786-A952-48A2-8C8C-99951AB757C3}" sibTransId="{2B38F683-17D0-42C5-870A-1AFEBD1E1A17}"/>
    <dgm:cxn modelId="{96243EBB-17C1-4E37-8E91-E934B9CD7907}" type="presOf" srcId="{92099B27-5ED2-4249-8311-91482727BA8D}" destId="{57B78F92-1C91-4236-A05C-7AD6091C14A2}" srcOrd="1" destOrd="0" presId="urn:microsoft.com/office/officeart/2005/8/layout/list1"/>
    <dgm:cxn modelId="{01FFEDCD-6D14-4CAC-8C82-2FF7F4EAB4D8}" type="presOf" srcId="{E36D1C06-99B1-4EFB-9E53-70202A765CE7}" destId="{7ECA5A0B-76F9-4C97-AC18-69C4B13B360D}" srcOrd="0" destOrd="0" presId="urn:microsoft.com/office/officeart/2005/8/layout/list1"/>
    <dgm:cxn modelId="{B7B566D0-2C55-4FEF-B722-18F2585467F9}" type="presOf" srcId="{14716536-0F24-4176-BF94-BB3BD21446F9}" destId="{4DFB85AF-689A-4870-A6F9-CBCCD9CEC645}" srcOrd="0" destOrd="0" presId="urn:microsoft.com/office/officeart/2005/8/layout/list1"/>
    <dgm:cxn modelId="{71D362DD-49D2-434D-A1FA-B7FD8B8457D6}" srcId="{92099B27-5ED2-4249-8311-91482727BA8D}" destId="{E87D3934-3F8A-4AA2-873B-DF30DA786BDE}" srcOrd="2" destOrd="0" parTransId="{A918D7D1-810B-44F7-90B1-B16C85398924}" sibTransId="{534D816E-921B-4A4E-A4F8-8863655EBF92}"/>
    <dgm:cxn modelId="{E2DE52DD-E12B-4987-B347-D9680196A372}" srcId="{A605DE76-BE4B-4AAF-B106-B9681B30821B}" destId="{B997BFBB-E6C3-4ABA-899E-E7DDED9AAD34}" srcOrd="1" destOrd="0" parTransId="{F098EE65-36B2-4243-A806-9E95F1649E82}" sibTransId="{44B99280-BD2D-4E2A-9AC2-1ECDEF27EEBB}"/>
    <dgm:cxn modelId="{E30E4BDF-08B9-418B-BC01-7E3DD8F0BFBB}" srcId="{A605DE76-BE4B-4AAF-B106-B9681B30821B}" destId="{6A116780-63E7-4E3A-87FD-2AEB80843B59}" srcOrd="2" destOrd="0" parTransId="{083B2D30-057A-4FE1-9B55-797BEC1FB4E3}" sibTransId="{944B698E-A0AE-44E7-A80B-B0EB7D4B78A5}"/>
    <dgm:cxn modelId="{FE6C890B-2C77-4569-A9CF-C91E8C4915B1}" type="presParOf" srcId="{7ECA5A0B-76F9-4C97-AC18-69C4B13B360D}" destId="{7D9E83A4-868B-434B-B64A-CC3A5C8C4DE7}" srcOrd="0" destOrd="0" presId="urn:microsoft.com/office/officeart/2005/8/layout/list1"/>
    <dgm:cxn modelId="{CE354854-C246-4B5A-8201-6761EE07F426}" type="presParOf" srcId="{7D9E83A4-868B-434B-B64A-CC3A5C8C4DE7}" destId="{9D87AFB1-A5C3-4016-BF8F-35FC9EA3B69A}" srcOrd="0" destOrd="0" presId="urn:microsoft.com/office/officeart/2005/8/layout/list1"/>
    <dgm:cxn modelId="{1B879216-B911-4011-9720-371DCB2A60E9}" type="presParOf" srcId="{7D9E83A4-868B-434B-B64A-CC3A5C8C4DE7}" destId="{57B78F92-1C91-4236-A05C-7AD6091C14A2}" srcOrd="1" destOrd="0" presId="urn:microsoft.com/office/officeart/2005/8/layout/list1"/>
    <dgm:cxn modelId="{06EDAD04-4554-4BC2-86E5-2A1E76AAAD66}" type="presParOf" srcId="{7ECA5A0B-76F9-4C97-AC18-69C4B13B360D}" destId="{888F5F17-EECF-4A0A-BBE6-603E7FEF659E}" srcOrd="1" destOrd="0" presId="urn:microsoft.com/office/officeart/2005/8/layout/list1"/>
    <dgm:cxn modelId="{94A5E6EA-A6D5-48FC-BA2E-3CD8F1AEB27E}" type="presParOf" srcId="{7ECA5A0B-76F9-4C97-AC18-69C4B13B360D}" destId="{4DFB85AF-689A-4870-A6F9-CBCCD9CEC64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6D1C06-99B1-4EFB-9E53-70202A765C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99B27-5ED2-4249-8311-91482727BA8D}">
      <dgm:prSet/>
      <dgm:spPr/>
      <dgm:t>
        <a:bodyPr/>
        <a:lstStyle/>
        <a:p>
          <a:r>
            <a:rPr lang="en-US" dirty="0"/>
            <a:t>Within SAGE &amp; Workday</a:t>
          </a:r>
        </a:p>
      </dgm:t>
    </dgm:pt>
    <dgm:pt modelId="{C7B697E4-7A4F-430B-A93D-583F55CB118C}" type="parTrans" cxnId="{4093D161-4125-4DAA-888A-1AB89325C4FE}">
      <dgm:prSet/>
      <dgm:spPr/>
      <dgm:t>
        <a:bodyPr/>
        <a:lstStyle/>
        <a:p>
          <a:endParaRPr lang="en-US"/>
        </a:p>
      </dgm:t>
    </dgm:pt>
    <dgm:pt modelId="{9ABD8102-2C13-4E7F-A0D5-96F827855292}" type="sibTrans" cxnId="{4093D161-4125-4DAA-888A-1AB89325C4FE}">
      <dgm:prSet/>
      <dgm:spPr/>
      <dgm:t>
        <a:bodyPr/>
        <a:lstStyle/>
        <a:p>
          <a:endParaRPr lang="en-US"/>
        </a:p>
      </dgm:t>
    </dgm:pt>
    <dgm:pt modelId="{14716536-0F24-4176-BF94-BB3BD21446F9}">
      <dgm:prSet/>
      <dgm:spPr/>
      <dgm:t>
        <a:bodyPr/>
        <a:lstStyle/>
        <a:p>
          <a:r>
            <a:rPr lang="en-US" u="sng" dirty="0"/>
            <a:t>Award Setup Request (ASR)</a:t>
          </a:r>
          <a:endParaRPr lang="en-US" dirty="0"/>
        </a:p>
      </dgm:t>
    </dgm:pt>
    <dgm:pt modelId="{30494605-D1CB-43F8-96DC-B20B32F7C70C}" type="parTrans" cxnId="{CD0C0102-B877-4C2B-A6B9-CCDCA6FE29DB}">
      <dgm:prSet/>
      <dgm:spPr/>
      <dgm:t>
        <a:bodyPr/>
        <a:lstStyle/>
        <a:p>
          <a:endParaRPr lang="en-US"/>
        </a:p>
      </dgm:t>
    </dgm:pt>
    <dgm:pt modelId="{D8E861C3-CF59-457F-A71E-06A250D9DB0A}" type="sibTrans" cxnId="{CD0C0102-B877-4C2B-A6B9-CCDCA6FE29DB}">
      <dgm:prSet/>
      <dgm:spPr/>
      <dgm:t>
        <a:bodyPr/>
        <a:lstStyle/>
        <a:p>
          <a:endParaRPr lang="en-US"/>
        </a:p>
      </dgm:t>
    </dgm:pt>
    <dgm:pt modelId="{A14B04C0-2015-4E81-8F6C-3651F0CB6E8F}">
      <dgm:prSet/>
      <dgm:spPr/>
      <dgm:t>
        <a:bodyPr/>
        <a:lstStyle/>
        <a:p>
          <a:r>
            <a:rPr lang="en-US" u="none" dirty="0"/>
            <a:t>Establishes Award and Award Line for Year 1 of Funding</a:t>
          </a:r>
        </a:p>
      </dgm:t>
    </dgm:pt>
    <dgm:pt modelId="{1A370786-A952-48A2-8C8C-99951AB757C3}" type="parTrans" cxnId="{0F9A75B8-3485-4C06-A88F-49C87DB98F2B}">
      <dgm:prSet/>
      <dgm:spPr/>
      <dgm:t>
        <a:bodyPr/>
        <a:lstStyle/>
        <a:p>
          <a:endParaRPr lang="en-US"/>
        </a:p>
      </dgm:t>
    </dgm:pt>
    <dgm:pt modelId="{2B38F683-17D0-42C5-870A-1AFEBD1E1A17}" type="sibTrans" cxnId="{0F9A75B8-3485-4C06-A88F-49C87DB98F2B}">
      <dgm:prSet/>
      <dgm:spPr/>
      <dgm:t>
        <a:bodyPr/>
        <a:lstStyle/>
        <a:p>
          <a:endParaRPr lang="en-US"/>
        </a:p>
      </dgm:t>
    </dgm:pt>
    <dgm:pt modelId="{A605DE76-BE4B-4AAF-B106-B9681B30821B}">
      <dgm:prSet/>
      <dgm:spPr/>
      <dgm:t>
        <a:bodyPr/>
        <a:lstStyle/>
        <a:p>
          <a:r>
            <a:rPr lang="en-US" u="sng" dirty="0"/>
            <a:t>Supplement &amp; Extension MODs</a:t>
          </a:r>
        </a:p>
      </dgm:t>
    </dgm:pt>
    <dgm:pt modelId="{EAE2AC5F-1FF2-40CE-B178-EEC0F18083E9}" type="parTrans" cxnId="{F6D59F91-7147-481C-805D-8697BD6FAFED}">
      <dgm:prSet/>
      <dgm:spPr/>
      <dgm:t>
        <a:bodyPr/>
        <a:lstStyle/>
        <a:p>
          <a:endParaRPr lang="en-US"/>
        </a:p>
      </dgm:t>
    </dgm:pt>
    <dgm:pt modelId="{6F5DF831-F354-4734-A0C8-8A3AFEACEC34}" type="sibTrans" cxnId="{F6D59F91-7147-481C-805D-8697BD6FAFED}">
      <dgm:prSet/>
      <dgm:spPr/>
      <dgm:t>
        <a:bodyPr/>
        <a:lstStyle/>
        <a:p>
          <a:endParaRPr lang="en-US"/>
        </a:p>
      </dgm:t>
    </dgm:pt>
    <dgm:pt modelId="{4A893A54-B2BA-446C-A028-495935599FE7}">
      <dgm:prSet/>
      <dgm:spPr/>
      <dgm:t>
        <a:bodyPr/>
        <a:lstStyle/>
        <a:p>
          <a:r>
            <a:rPr lang="en-US" u="none" dirty="0"/>
            <a:t>Establishes different award lines for years 2-5</a:t>
          </a:r>
        </a:p>
      </dgm:t>
    </dgm:pt>
    <dgm:pt modelId="{F2C2AE85-C253-4232-BB44-3234FDFBD3ED}" type="parTrans" cxnId="{A39EF880-01D6-4656-8A52-DCB2620862E7}">
      <dgm:prSet/>
      <dgm:spPr/>
      <dgm:t>
        <a:bodyPr/>
        <a:lstStyle/>
        <a:p>
          <a:endParaRPr lang="en-US"/>
        </a:p>
      </dgm:t>
    </dgm:pt>
    <dgm:pt modelId="{38EF727C-36D2-4DBE-836D-90D2DD861EB8}" type="sibTrans" cxnId="{A39EF880-01D6-4656-8A52-DCB2620862E7}">
      <dgm:prSet/>
      <dgm:spPr/>
      <dgm:t>
        <a:bodyPr/>
        <a:lstStyle/>
        <a:p>
          <a:endParaRPr lang="en-US"/>
        </a:p>
      </dgm:t>
    </dgm:pt>
    <dgm:pt modelId="{E87D3934-3F8A-4AA2-873B-DF30DA786BDE}">
      <dgm:prSet/>
      <dgm:spPr/>
      <dgm:t>
        <a:bodyPr/>
        <a:lstStyle/>
        <a:p>
          <a:endParaRPr lang="en-US" u="sng" dirty="0"/>
        </a:p>
      </dgm:t>
    </dgm:pt>
    <dgm:pt modelId="{A918D7D1-810B-44F7-90B1-B16C85398924}" type="parTrans" cxnId="{71D362DD-49D2-434D-A1FA-B7FD8B8457D6}">
      <dgm:prSet/>
      <dgm:spPr/>
      <dgm:t>
        <a:bodyPr/>
        <a:lstStyle/>
        <a:p>
          <a:endParaRPr lang="en-US"/>
        </a:p>
      </dgm:t>
    </dgm:pt>
    <dgm:pt modelId="{534D816E-921B-4A4E-A4F8-8863655EBF92}" type="sibTrans" cxnId="{71D362DD-49D2-434D-A1FA-B7FD8B8457D6}">
      <dgm:prSet/>
      <dgm:spPr/>
      <dgm:t>
        <a:bodyPr/>
        <a:lstStyle/>
        <a:p>
          <a:endParaRPr lang="en-US"/>
        </a:p>
      </dgm:t>
    </dgm:pt>
    <dgm:pt modelId="{F9D4A432-2EC8-4F9B-B958-9ED449C5189C}">
      <dgm:prSet/>
      <dgm:spPr/>
      <dgm:t>
        <a:bodyPr/>
        <a:lstStyle/>
        <a:p>
          <a:r>
            <a:rPr lang="en-US" u="none" dirty="0"/>
            <a:t>Award Line Start &amp; End Dates equal to year 1 budget period</a:t>
          </a:r>
        </a:p>
      </dgm:t>
    </dgm:pt>
    <dgm:pt modelId="{E6702AA0-1648-42FC-BC1C-4E1CD296644C}" type="parTrans" cxnId="{057C5243-0E8F-49F1-87A4-EF861F0C7F49}">
      <dgm:prSet/>
      <dgm:spPr/>
      <dgm:t>
        <a:bodyPr/>
        <a:lstStyle/>
        <a:p>
          <a:endParaRPr lang="en-US"/>
        </a:p>
      </dgm:t>
    </dgm:pt>
    <dgm:pt modelId="{2636D50F-72EB-4BFB-91A4-B24CDBCEEA74}" type="sibTrans" cxnId="{057C5243-0E8F-49F1-87A4-EF861F0C7F49}">
      <dgm:prSet/>
      <dgm:spPr/>
      <dgm:t>
        <a:bodyPr/>
        <a:lstStyle/>
        <a:p>
          <a:endParaRPr lang="en-US"/>
        </a:p>
      </dgm:t>
    </dgm:pt>
    <dgm:pt modelId="{57AE4F4B-C71D-4650-9669-1C391940BC74}">
      <dgm:prSet/>
      <dgm:spPr/>
      <dgm:t>
        <a:bodyPr/>
        <a:lstStyle/>
        <a:p>
          <a:r>
            <a:rPr lang="en-US" u="none" dirty="0"/>
            <a:t>Annual Financial Report due at end of year 1</a:t>
          </a:r>
        </a:p>
      </dgm:t>
    </dgm:pt>
    <dgm:pt modelId="{8C9C4C23-80F7-4553-BB73-B8818E9C0F0E}" type="parTrans" cxnId="{F60B2BDB-2F12-4A50-8C35-76DF3CE825A5}">
      <dgm:prSet/>
      <dgm:spPr/>
      <dgm:t>
        <a:bodyPr/>
        <a:lstStyle/>
        <a:p>
          <a:endParaRPr lang="en-US"/>
        </a:p>
      </dgm:t>
    </dgm:pt>
    <dgm:pt modelId="{47E50BEF-3A38-45A9-91FA-0A0310FC511F}" type="sibTrans" cxnId="{F60B2BDB-2F12-4A50-8C35-76DF3CE825A5}">
      <dgm:prSet/>
      <dgm:spPr/>
      <dgm:t>
        <a:bodyPr/>
        <a:lstStyle/>
        <a:p>
          <a:endParaRPr lang="en-US"/>
        </a:p>
      </dgm:t>
    </dgm:pt>
    <dgm:pt modelId="{4062BDDD-E1DA-4B56-A1C7-7AA3D69CC208}">
      <dgm:prSet/>
      <dgm:spPr/>
      <dgm:t>
        <a:bodyPr/>
        <a:lstStyle/>
        <a:p>
          <a:r>
            <a:rPr lang="en-US" u="none" dirty="0"/>
            <a:t>Extends end date with each MOD in line with budget period </a:t>
          </a:r>
        </a:p>
      </dgm:t>
    </dgm:pt>
    <dgm:pt modelId="{6E783E93-3D2D-4936-8427-BC0B877F9556}" type="parTrans" cxnId="{FA9C468E-4B05-45CC-9098-DACDFBFE621F}">
      <dgm:prSet/>
      <dgm:spPr/>
      <dgm:t>
        <a:bodyPr/>
        <a:lstStyle/>
        <a:p>
          <a:endParaRPr lang="en-US"/>
        </a:p>
      </dgm:t>
    </dgm:pt>
    <dgm:pt modelId="{0738A0A6-727F-4A65-A404-44927B0AF260}" type="sibTrans" cxnId="{FA9C468E-4B05-45CC-9098-DACDFBFE621F}">
      <dgm:prSet/>
      <dgm:spPr/>
      <dgm:t>
        <a:bodyPr/>
        <a:lstStyle/>
        <a:p>
          <a:endParaRPr lang="en-US"/>
        </a:p>
      </dgm:t>
    </dgm:pt>
    <dgm:pt modelId="{0C6D6C21-7689-44D9-815E-5B094B07E73D}">
      <dgm:prSet/>
      <dgm:spPr/>
      <dgm:t>
        <a:bodyPr/>
        <a:lstStyle/>
        <a:p>
          <a:r>
            <a:rPr lang="en-US" u="none" dirty="0"/>
            <a:t>Annual Financial Report award tasks due at end of years 2-4</a:t>
          </a:r>
        </a:p>
      </dgm:t>
    </dgm:pt>
    <dgm:pt modelId="{CE2A4D13-7108-4B23-A68C-D8D284C08C4A}" type="parTrans" cxnId="{DE58E066-4282-464A-8E0C-F6DA610ABF3D}">
      <dgm:prSet/>
      <dgm:spPr/>
      <dgm:t>
        <a:bodyPr/>
        <a:lstStyle/>
        <a:p>
          <a:endParaRPr lang="en-US"/>
        </a:p>
      </dgm:t>
    </dgm:pt>
    <dgm:pt modelId="{B598D904-F9C6-4486-BBB3-A822C48F897D}" type="sibTrans" cxnId="{DE58E066-4282-464A-8E0C-F6DA610ABF3D}">
      <dgm:prSet/>
      <dgm:spPr/>
      <dgm:t>
        <a:bodyPr/>
        <a:lstStyle/>
        <a:p>
          <a:endParaRPr lang="en-US"/>
        </a:p>
      </dgm:t>
    </dgm:pt>
    <dgm:pt modelId="{3205BB9B-8DEE-482E-BD5C-4EB63EC02476}">
      <dgm:prSet/>
      <dgm:spPr/>
      <dgm:t>
        <a:bodyPr/>
        <a:lstStyle/>
        <a:p>
          <a:r>
            <a:rPr lang="en-US" u="none" dirty="0"/>
            <a:t>Final Financial Report award tasks due at the end of year 5</a:t>
          </a:r>
        </a:p>
      </dgm:t>
    </dgm:pt>
    <dgm:pt modelId="{6CA1E0E6-CA67-4CDB-8983-665052ACF011}" type="parTrans" cxnId="{EACAC23C-28F8-431B-83D5-5C9877CDEA3F}">
      <dgm:prSet/>
      <dgm:spPr/>
      <dgm:t>
        <a:bodyPr/>
        <a:lstStyle/>
        <a:p>
          <a:endParaRPr lang="en-US"/>
        </a:p>
      </dgm:t>
    </dgm:pt>
    <dgm:pt modelId="{36934229-D8B0-41F1-A9A7-0D67EE70D163}" type="sibTrans" cxnId="{EACAC23C-28F8-431B-83D5-5C9877CDEA3F}">
      <dgm:prSet/>
      <dgm:spPr/>
      <dgm:t>
        <a:bodyPr/>
        <a:lstStyle/>
        <a:p>
          <a:endParaRPr lang="en-US"/>
        </a:p>
      </dgm:t>
    </dgm:pt>
    <dgm:pt modelId="{7ECA5A0B-76F9-4C97-AC18-69C4B13B360D}" type="pres">
      <dgm:prSet presAssocID="{E36D1C06-99B1-4EFB-9E53-70202A765CE7}" presName="linear" presStyleCnt="0">
        <dgm:presLayoutVars>
          <dgm:dir/>
          <dgm:animLvl val="lvl"/>
          <dgm:resizeHandles val="exact"/>
        </dgm:presLayoutVars>
      </dgm:prSet>
      <dgm:spPr/>
    </dgm:pt>
    <dgm:pt modelId="{7D9E83A4-868B-434B-B64A-CC3A5C8C4DE7}" type="pres">
      <dgm:prSet presAssocID="{92099B27-5ED2-4249-8311-91482727BA8D}" presName="parentLin" presStyleCnt="0"/>
      <dgm:spPr/>
    </dgm:pt>
    <dgm:pt modelId="{9D87AFB1-A5C3-4016-BF8F-35FC9EA3B69A}" type="pres">
      <dgm:prSet presAssocID="{92099B27-5ED2-4249-8311-91482727BA8D}" presName="parentLeftMargin" presStyleLbl="node1" presStyleIdx="0" presStyleCnt="1"/>
      <dgm:spPr/>
    </dgm:pt>
    <dgm:pt modelId="{57B78F92-1C91-4236-A05C-7AD6091C14A2}" type="pres">
      <dgm:prSet presAssocID="{92099B27-5ED2-4249-8311-91482727BA8D}" presName="parentText" presStyleLbl="node1" presStyleIdx="0" presStyleCnt="1" custScaleY="105204">
        <dgm:presLayoutVars>
          <dgm:chMax val="0"/>
          <dgm:bulletEnabled val="1"/>
        </dgm:presLayoutVars>
      </dgm:prSet>
      <dgm:spPr/>
    </dgm:pt>
    <dgm:pt modelId="{888F5F17-EECF-4A0A-BBE6-603E7FEF659E}" type="pres">
      <dgm:prSet presAssocID="{92099B27-5ED2-4249-8311-91482727BA8D}" presName="negativeSpace" presStyleCnt="0"/>
      <dgm:spPr/>
    </dgm:pt>
    <dgm:pt modelId="{4DFB85AF-689A-4870-A6F9-CBCCD9CEC645}" type="pres">
      <dgm:prSet presAssocID="{92099B27-5ED2-4249-8311-91482727BA8D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D0C0102-B877-4C2B-A6B9-CCDCA6FE29DB}" srcId="{92099B27-5ED2-4249-8311-91482727BA8D}" destId="{14716536-0F24-4176-BF94-BB3BD21446F9}" srcOrd="0" destOrd="0" parTransId="{30494605-D1CB-43F8-96DC-B20B32F7C70C}" sibTransId="{D8E861C3-CF59-457F-A71E-06A250D9DB0A}"/>
    <dgm:cxn modelId="{51678D05-0D81-468F-A0A3-38EE1E91E868}" type="presOf" srcId="{A14B04C0-2015-4E81-8F6C-3651F0CB6E8F}" destId="{4DFB85AF-689A-4870-A6F9-CBCCD9CEC645}" srcOrd="0" destOrd="1" presId="urn:microsoft.com/office/officeart/2005/8/layout/list1"/>
    <dgm:cxn modelId="{88A9291E-7F81-4856-9D70-6A920BFBE646}" type="presOf" srcId="{F9D4A432-2EC8-4F9B-B958-9ED449C5189C}" destId="{4DFB85AF-689A-4870-A6F9-CBCCD9CEC645}" srcOrd="0" destOrd="2" presId="urn:microsoft.com/office/officeart/2005/8/layout/list1"/>
    <dgm:cxn modelId="{D0133C2D-623B-4613-9DA8-5C4E7D804F69}" type="presOf" srcId="{A605DE76-BE4B-4AAF-B106-B9681B30821B}" destId="{4DFB85AF-689A-4870-A6F9-CBCCD9CEC645}" srcOrd="0" destOrd="4" presId="urn:microsoft.com/office/officeart/2005/8/layout/list1"/>
    <dgm:cxn modelId="{EACAC23C-28F8-431B-83D5-5C9877CDEA3F}" srcId="{A605DE76-BE4B-4AAF-B106-B9681B30821B}" destId="{3205BB9B-8DEE-482E-BD5C-4EB63EC02476}" srcOrd="3" destOrd="0" parTransId="{6CA1E0E6-CA67-4CDB-8983-665052ACF011}" sibTransId="{36934229-D8B0-41F1-A9A7-0D67EE70D163}"/>
    <dgm:cxn modelId="{1C3E7C3F-FAF7-48A2-AE33-4D5098A333BB}" type="presOf" srcId="{0C6D6C21-7689-44D9-815E-5B094B07E73D}" destId="{4DFB85AF-689A-4870-A6F9-CBCCD9CEC645}" srcOrd="0" destOrd="7" presId="urn:microsoft.com/office/officeart/2005/8/layout/list1"/>
    <dgm:cxn modelId="{F5B99B5D-3E51-43FE-A8EA-EC89BEEEF6E5}" type="presOf" srcId="{92099B27-5ED2-4249-8311-91482727BA8D}" destId="{9D87AFB1-A5C3-4016-BF8F-35FC9EA3B69A}" srcOrd="0" destOrd="0" presId="urn:microsoft.com/office/officeart/2005/8/layout/list1"/>
    <dgm:cxn modelId="{6C59FF5E-F30D-49E5-A93B-977E59C1D308}" type="presOf" srcId="{3205BB9B-8DEE-482E-BD5C-4EB63EC02476}" destId="{4DFB85AF-689A-4870-A6F9-CBCCD9CEC645}" srcOrd="0" destOrd="8" presId="urn:microsoft.com/office/officeart/2005/8/layout/list1"/>
    <dgm:cxn modelId="{4093D161-4125-4DAA-888A-1AB89325C4FE}" srcId="{E36D1C06-99B1-4EFB-9E53-70202A765CE7}" destId="{92099B27-5ED2-4249-8311-91482727BA8D}" srcOrd="0" destOrd="0" parTransId="{C7B697E4-7A4F-430B-A93D-583F55CB118C}" sibTransId="{9ABD8102-2C13-4E7F-A0D5-96F827855292}"/>
    <dgm:cxn modelId="{057C5243-0E8F-49F1-87A4-EF861F0C7F49}" srcId="{14716536-0F24-4176-BF94-BB3BD21446F9}" destId="{F9D4A432-2EC8-4F9B-B958-9ED449C5189C}" srcOrd="1" destOrd="0" parTransId="{E6702AA0-1648-42FC-BC1C-4E1CD296644C}" sibTransId="{2636D50F-72EB-4BFB-91A4-B24CDBCEEA74}"/>
    <dgm:cxn modelId="{DE58E066-4282-464A-8E0C-F6DA610ABF3D}" srcId="{A605DE76-BE4B-4AAF-B106-B9681B30821B}" destId="{0C6D6C21-7689-44D9-815E-5B094B07E73D}" srcOrd="2" destOrd="0" parTransId="{CE2A4D13-7108-4B23-A68C-D8D284C08C4A}" sibTransId="{B598D904-F9C6-4486-BBB3-A822C48F897D}"/>
    <dgm:cxn modelId="{70AC9569-885A-421F-AE16-3E2EA696EF0A}" type="presOf" srcId="{E87D3934-3F8A-4AA2-873B-DF30DA786BDE}" destId="{4DFB85AF-689A-4870-A6F9-CBCCD9CEC645}" srcOrd="0" destOrd="9" presId="urn:microsoft.com/office/officeart/2005/8/layout/list1"/>
    <dgm:cxn modelId="{B2B9F66A-8FE9-4438-AD1D-B111F496430E}" type="presOf" srcId="{4062BDDD-E1DA-4B56-A1C7-7AA3D69CC208}" destId="{4DFB85AF-689A-4870-A6F9-CBCCD9CEC645}" srcOrd="0" destOrd="6" presId="urn:microsoft.com/office/officeart/2005/8/layout/list1"/>
    <dgm:cxn modelId="{F2B33F72-404A-42DE-8F69-8E482E421241}" type="presOf" srcId="{4A893A54-B2BA-446C-A028-495935599FE7}" destId="{4DFB85AF-689A-4870-A6F9-CBCCD9CEC645}" srcOrd="0" destOrd="5" presId="urn:microsoft.com/office/officeart/2005/8/layout/list1"/>
    <dgm:cxn modelId="{A39EF880-01D6-4656-8A52-DCB2620862E7}" srcId="{A605DE76-BE4B-4AAF-B106-B9681B30821B}" destId="{4A893A54-B2BA-446C-A028-495935599FE7}" srcOrd="0" destOrd="0" parTransId="{F2C2AE85-C253-4232-BB44-3234FDFBD3ED}" sibTransId="{38EF727C-36D2-4DBE-836D-90D2DD861EB8}"/>
    <dgm:cxn modelId="{FA9C468E-4B05-45CC-9098-DACDFBFE621F}" srcId="{A605DE76-BE4B-4AAF-B106-B9681B30821B}" destId="{4062BDDD-E1DA-4B56-A1C7-7AA3D69CC208}" srcOrd="1" destOrd="0" parTransId="{6E783E93-3D2D-4936-8427-BC0B877F9556}" sibTransId="{0738A0A6-727F-4A65-A404-44927B0AF260}"/>
    <dgm:cxn modelId="{F6D59F91-7147-481C-805D-8697BD6FAFED}" srcId="{92099B27-5ED2-4249-8311-91482727BA8D}" destId="{A605DE76-BE4B-4AAF-B106-B9681B30821B}" srcOrd="1" destOrd="0" parTransId="{EAE2AC5F-1FF2-40CE-B178-EEC0F18083E9}" sibTransId="{6F5DF831-F354-4734-A0C8-8A3AFEACEC34}"/>
    <dgm:cxn modelId="{0F9A75B8-3485-4C06-A88F-49C87DB98F2B}" srcId="{14716536-0F24-4176-BF94-BB3BD21446F9}" destId="{A14B04C0-2015-4E81-8F6C-3651F0CB6E8F}" srcOrd="0" destOrd="0" parTransId="{1A370786-A952-48A2-8C8C-99951AB757C3}" sibTransId="{2B38F683-17D0-42C5-870A-1AFEBD1E1A17}"/>
    <dgm:cxn modelId="{96243EBB-17C1-4E37-8E91-E934B9CD7907}" type="presOf" srcId="{92099B27-5ED2-4249-8311-91482727BA8D}" destId="{57B78F92-1C91-4236-A05C-7AD6091C14A2}" srcOrd="1" destOrd="0" presId="urn:microsoft.com/office/officeart/2005/8/layout/list1"/>
    <dgm:cxn modelId="{C68D12C2-52A6-4761-A0C7-2AC431153CB9}" type="presOf" srcId="{57AE4F4B-C71D-4650-9669-1C391940BC74}" destId="{4DFB85AF-689A-4870-A6F9-CBCCD9CEC645}" srcOrd="0" destOrd="3" presId="urn:microsoft.com/office/officeart/2005/8/layout/list1"/>
    <dgm:cxn modelId="{01FFEDCD-6D14-4CAC-8C82-2FF7F4EAB4D8}" type="presOf" srcId="{E36D1C06-99B1-4EFB-9E53-70202A765CE7}" destId="{7ECA5A0B-76F9-4C97-AC18-69C4B13B360D}" srcOrd="0" destOrd="0" presId="urn:microsoft.com/office/officeart/2005/8/layout/list1"/>
    <dgm:cxn modelId="{B7B566D0-2C55-4FEF-B722-18F2585467F9}" type="presOf" srcId="{14716536-0F24-4176-BF94-BB3BD21446F9}" destId="{4DFB85AF-689A-4870-A6F9-CBCCD9CEC645}" srcOrd="0" destOrd="0" presId="urn:microsoft.com/office/officeart/2005/8/layout/list1"/>
    <dgm:cxn modelId="{F60B2BDB-2F12-4A50-8C35-76DF3CE825A5}" srcId="{14716536-0F24-4176-BF94-BB3BD21446F9}" destId="{57AE4F4B-C71D-4650-9669-1C391940BC74}" srcOrd="2" destOrd="0" parTransId="{8C9C4C23-80F7-4553-BB73-B8818E9C0F0E}" sibTransId="{47E50BEF-3A38-45A9-91FA-0A0310FC511F}"/>
    <dgm:cxn modelId="{71D362DD-49D2-434D-A1FA-B7FD8B8457D6}" srcId="{92099B27-5ED2-4249-8311-91482727BA8D}" destId="{E87D3934-3F8A-4AA2-873B-DF30DA786BDE}" srcOrd="2" destOrd="0" parTransId="{A918D7D1-810B-44F7-90B1-B16C85398924}" sibTransId="{534D816E-921B-4A4E-A4F8-8863655EBF92}"/>
    <dgm:cxn modelId="{FE6C890B-2C77-4569-A9CF-C91E8C4915B1}" type="presParOf" srcId="{7ECA5A0B-76F9-4C97-AC18-69C4B13B360D}" destId="{7D9E83A4-868B-434B-B64A-CC3A5C8C4DE7}" srcOrd="0" destOrd="0" presId="urn:microsoft.com/office/officeart/2005/8/layout/list1"/>
    <dgm:cxn modelId="{CE354854-C246-4B5A-8201-6761EE07F426}" type="presParOf" srcId="{7D9E83A4-868B-434B-B64A-CC3A5C8C4DE7}" destId="{9D87AFB1-A5C3-4016-BF8F-35FC9EA3B69A}" srcOrd="0" destOrd="0" presId="urn:microsoft.com/office/officeart/2005/8/layout/list1"/>
    <dgm:cxn modelId="{1B879216-B911-4011-9720-371DCB2A60E9}" type="presParOf" srcId="{7D9E83A4-868B-434B-B64A-CC3A5C8C4DE7}" destId="{57B78F92-1C91-4236-A05C-7AD6091C14A2}" srcOrd="1" destOrd="0" presId="urn:microsoft.com/office/officeart/2005/8/layout/list1"/>
    <dgm:cxn modelId="{06EDAD04-4554-4BC2-86E5-2A1E76AAAD66}" type="presParOf" srcId="{7ECA5A0B-76F9-4C97-AC18-69C4B13B360D}" destId="{888F5F17-EECF-4A0A-BBE6-603E7FEF659E}" srcOrd="1" destOrd="0" presId="urn:microsoft.com/office/officeart/2005/8/layout/list1"/>
    <dgm:cxn modelId="{94A5E6EA-A6D5-48FC-BA2E-3CD8F1AEB27E}" type="presParOf" srcId="{7ECA5A0B-76F9-4C97-AC18-69C4B13B360D}" destId="{4DFB85AF-689A-4870-A6F9-CBCCD9CEC64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6D1C06-99B1-4EFB-9E53-70202A765C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2099B27-5ED2-4249-8311-91482727BA8D}">
      <dgm:prSet/>
      <dgm:spPr/>
      <dgm:t>
        <a:bodyPr/>
        <a:lstStyle/>
        <a:p>
          <a:r>
            <a:rPr lang="en-US"/>
            <a:t>Within SAGE &amp; FAS</a:t>
          </a:r>
        </a:p>
      </dgm:t>
    </dgm:pt>
    <dgm:pt modelId="{C7B697E4-7A4F-430B-A93D-583F55CB118C}" type="parTrans" cxnId="{4093D161-4125-4DAA-888A-1AB89325C4FE}">
      <dgm:prSet/>
      <dgm:spPr/>
      <dgm:t>
        <a:bodyPr/>
        <a:lstStyle/>
        <a:p>
          <a:endParaRPr lang="en-US"/>
        </a:p>
      </dgm:t>
    </dgm:pt>
    <dgm:pt modelId="{9ABD8102-2C13-4E7F-A0D5-96F827855292}" type="sibTrans" cxnId="{4093D161-4125-4DAA-888A-1AB89325C4FE}">
      <dgm:prSet/>
      <dgm:spPr/>
      <dgm:t>
        <a:bodyPr/>
        <a:lstStyle/>
        <a:p>
          <a:endParaRPr lang="en-US"/>
        </a:p>
      </dgm:t>
    </dgm:pt>
    <dgm:pt modelId="{14716536-0F24-4176-BF94-BB3BD21446F9}">
      <dgm:prSet/>
      <dgm:spPr/>
      <dgm:t>
        <a:bodyPr/>
        <a:lstStyle/>
        <a:p>
          <a:r>
            <a:rPr lang="en-US" u="sng"/>
            <a:t>New Funding Action</a:t>
          </a:r>
          <a:endParaRPr lang="en-US"/>
        </a:p>
      </dgm:t>
    </dgm:pt>
    <dgm:pt modelId="{30494605-D1CB-43F8-96DC-B20B32F7C70C}" type="parTrans" cxnId="{CD0C0102-B877-4C2B-A6B9-CCDCA6FE29DB}">
      <dgm:prSet/>
      <dgm:spPr/>
      <dgm:t>
        <a:bodyPr/>
        <a:lstStyle/>
        <a:p>
          <a:endParaRPr lang="en-US"/>
        </a:p>
      </dgm:t>
    </dgm:pt>
    <dgm:pt modelId="{D8E861C3-CF59-457F-A71E-06A250D9DB0A}" type="sibTrans" cxnId="{CD0C0102-B877-4C2B-A6B9-CCDCA6FE29DB}">
      <dgm:prSet/>
      <dgm:spPr/>
      <dgm:t>
        <a:bodyPr/>
        <a:lstStyle/>
        <a:p>
          <a:endParaRPr lang="en-US"/>
        </a:p>
      </dgm:t>
    </dgm:pt>
    <dgm:pt modelId="{4DC93F4C-A24B-457B-BC9E-A993120C2552}">
      <dgm:prSet/>
      <dgm:spPr/>
      <dgm:t>
        <a:bodyPr/>
        <a:lstStyle/>
        <a:p>
          <a:r>
            <a:rPr lang="en-US"/>
            <a:t>Establishes Multiple Budgets for each year of funding</a:t>
          </a:r>
        </a:p>
      </dgm:t>
    </dgm:pt>
    <dgm:pt modelId="{9F3D76A7-8E3B-4F1C-B826-CF25C92D76D3}" type="parTrans" cxnId="{5BD7B77A-C583-43F1-97D7-1B39C70125CC}">
      <dgm:prSet/>
      <dgm:spPr/>
      <dgm:t>
        <a:bodyPr/>
        <a:lstStyle/>
        <a:p>
          <a:endParaRPr lang="en-US"/>
        </a:p>
      </dgm:t>
    </dgm:pt>
    <dgm:pt modelId="{EAED951E-C860-4B90-82DD-AFCE7E48C400}" type="sibTrans" cxnId="{5BD7B77A-C583-43F1-97D7-1B39C70125CC}">
      <dgm:prSet/>
      <dgm:spPr/>
      <dgm:t>
        <a:bodyPr/>
        <a:lstStyle/>
        <a:p>
          <a:endParaRPr lang="en-US"/>
        </a:p>
      </dgm:t>
    </dgm:pt>
    <dgm:pt modelId="{71626C24-7D1A-48A0-8EE8-9951A3E45ABF}">
      <dgm:prSet/>
      <dgm:spPr/>
      <dgm:t>
        <a:bodyPr/>
        <a:lstStyle/>
        <a:p>
          <a:r>
            <a:rPr lang="en-US"/>
            <a:t>Agency Annual &amp; Final Financial Reports </a:t>
          </a:r>
        </a:p>
      </dgm:t>
    </dgm:pt>
    <dgm:pt modelId="{2F7A035D-8A6F-4C4C-8675-859ACC03C843}" type="parTrans" cxnId="{DCB84C2D-9C83-4037-BD3A-EDCEA960118C}">
      <dgm:prSet/>
      <dgm:spPr/>
      <dgm:t>
        <a:bodyPr/>
        <a:lstStyle/>
        <a:p>
          <a:endParaRPr lang="en-US"/>
        </a:p>
      </dgm:t>
    </dgm:pt>
    <dgm:pt modelId="{32D020AA-F5AF-46BA-9846-95B90F5960B7}" type="sibTrans" cxnId="{DCB84C2D-9C83-4037-BD3A-EDCEA960118C}">
      <dgm:prSet/>
      <dgm:spPr/>
      <dgm:t>
        <a:bodyPr/>
        <a:lstStyle/>
        <a:p>
          <a:endParaRPr lang="en-US"/>
        </a:p>
      </dgm:t>
    </dgm:pt>
    <dgm:pt modelId="{DAA9D033-0BA3-40AA-9D98-ED0FFAB19311}">
      <dgm:prSet/>
      <dgm:spPr/>
      <dgm:t>
        <a:bodyPr/>
        <a:lstStyle/>
        <a:p>
          <a:r>
            <a:rPr lang="en-US"/>
            <a:t>Budget start and end dates based on funded budget periods</a:t>
          </a:r>
        </a:p>
      </dgm:t>
    </dgm:pt>
    <dgm:pt modelId="{8AAB7594-FB7A-4F4F-B623-7F2D50B3614A}" type="parTrans" cxnId="{AF4FD5AD-7CBF-41DE-88CF-1390C43E221D}">
      <dgm:prSet/>
      <dgm:spPr/>
      <dgm:t>
        <a:bodyPr/>
        <a:lstStyle/>
        <a:p>
          <a:endParaRPr lang="en-US"/>
        </a:p>
      </dgm:t>
    </dgm:pt>
    <dgm:pt modelId="{4964EF23-6A82-4BC2-8D86-211CEF826A67}" type="sibTrans" cxnId="{AF4FD5AD-7CBF-41DE-88CF-1390C43E221D}">
      <dgm:prSet/>
      <dgm:spPr/>
      <dgm:t>
        <a:bodyPr/>
        <a:lstStyle/>
        <a:p>
          <a:endParaRPr lang="en-US"/>
        </a:p>
      </dgm:t>
    </dgm:pt>
    <dgm:pt modelId="{34E470A4-7A2D-46FF-A500-F0C9F3EE1A06}">
      <dgm:prSet/>
      <dgm:spPr/>
      <dgm:t>
        <a:bodyPr/>
        <a:lstStyle/>
        <a:p>
          <a:r>
            <a:rPr lang="en-US"/>
            <a:t>Financial Reports due at end of each year</a:t>
          </a:r>
        </a:p>
      </dgm:t>
    </dgm:pt>
    <dgm:pt modelId="{5623DD61-A704-4E04-BBE2-EABD57CEFFEA}" type="parTrans" cxnId="{07B7F785-71BE-4921-8A7E-C78BA99C8F35}">
      <dgm:prSet/>
      <dgm:spPr/>
      <dgm:t>
        <a:bodyPr/>
        <a:lstStyle/>
        <a:p>
          <a:endParaRPr lang="en-US"/>
        </a:p>
      </dgm:t>
    </dgm:pt>
    <dgm:pt modelId="{2053451C-F527-48F2-A465-5CBF3F3EFCA1}" type="sibTrans" cxnId="{07B7F785-71BE-4921-8A7E-C78BA99C8F35}">
      <dgm:prSet/>
      <dgm:spPr/>
      <dgm:t>
        <a:bodyPr/>
        <a:lstStyle/>
        <a:p>
          <a:endParaRPr lang="en-US"/>
        </a:p>
      </dgm:t>
    </dgm:pt>
    <dgm:pt modelId="{B978D643-87B0-4DE4-A648-4F8A22F58FDA}">
      <dgm:prSet/>
      <dgm:spPr/>
      <dgm:t>
        <a:bodyPr/>
        <a:lstStyle/>
        <a:p>
          <a:r>
            <a:rPr lang="en-US"/>
            <a:t>Single Billing Schedule with Schedules Payment Invoices</a:t>
          </a:r>
        </a:p>
      </dgm:t>
    </dgm:pt>
    <dgm:pt modelId="{843FC3FD-D989-4BBE-AA36-295B89823174}" type="parTrans" cxnId="{6657555B-01E0-4938-B009-D7463BAFB49C}">
      <dgm:prSet/>
      <dgm:spPr/>
      <dgm:t>
        <a:bodyPr/>
        <a:lstStyle/>
        <a:p>
          <a:endParaRPr lang="en-US"/>
        </a:p>
      </dgm:t>
    </dgm:pt>
    <dgm:pt modelId="{F98E034E-DEC5-4EC8-8873-E010C9BCB1AD}" type="sibTrans" cxnId="{6657555B-01E0-4938-B009-D7463BAFB49C}">
      <dgm:prSet/>
      <dgm:spPr/>
      <dgm:t>
        <a:bodyPr/>
        <a:lstStyle/>
        <a:p>
          <a:endParaRPr lang="en-US"/>
        </a:p>
      </dgm:t>
    </dgm:pt>
    <dgm:pt modelId="{7ECA5A0B-76F9-4C97-AC18-69C4B13B360D}" type="pres">
      <dgm:prSet presAssocID="{E36D1C06-99B1-4EFB-9E53-70202A765CE7}" presName="linear" presStyleCnt="0">
        <dgm:presLayoutVars>
          <dgm:dir/>
          <dgm:animLvl val="lvl"/>
          <dgm:resizeHandles val="exact"/>
        </dgm:presLayoutVars>
      </dgm:prSet>
      <dgm:spPr/>
    </dgm:pt>
    <dgm:pt modelId="{7D9E83A4-868B-434B-B64A-CC3A5C8C4DE7}" type="pres">
      <dgm:prSet presAssocID="{92099B27-5ED2-4249-8311-91482727BA8D}" presName="parentLin" presStyleCnt="0"/>
      <dgm:spPr/>
    </dgm:pt>
    <dgm:pt modelId="{9D87AFB1-A5C3-4016-BF8F-35FC9EA3B69A}" type="pres">
      <dgm:prSet presAssocID="{92099B27-5ED2-4249-8311-91482727BA8D}" presName="parentLeftMargin" presStyleLbl="node1" presStyleIdx="0" presStyleCnt="1"/>
      <dgm:spPr/>
    </dgm:pt>
    <dgm:pt modelId="{57B78F92-1C91-4236-A05C-7AD6091C14A2}" type="pres">
      <dgm:prSet presAssocID="{92099B27-5ED2-4249-8311-91482727BA8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88F5F17-EECF-4A0A-BBE6-603E7FEF659E}" type="pres">
      <dgm:prSet presAssocID="{92099B27-5ED2-4249-8311-91482727BA8D}" presName="negativeSpace" presStyleCnt="0"/>
      <dgm:spPr/>
    </dgm:pt>
    <dgm:pt modelId="{4DFB85AF-689A-4870-A6F9-CBCCD9CEC645}" type="pres">
      <dgm:prSet presAssocID="{92099B27-5ED2-4249-8311-91482727BA8D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D0C0102-B877-4C2B-A6B9-CCDCA6FE29DB}" srcId="{92099B27-5ED2-4249-8311-91482727BA8D}" destId="{14716536-0F24-4176-BF94-BB3BD21446F9}" srcOrd="0" destOrd="0" parTransId="{30494605-D1CB-43F8-96DC-B20B32F7C70C}" sibTransId="{D8E861C3-CF59-457F-A71E-06A250D9DB0A}"/>
    <dgm:cxn modelId="{136B6A0C-5E06-4634-AFF9-D67D181BF4EE}" type="presOf" srcId="{34E470A4-7A2D-46FF-A500-F0C9F3EE1A06}" destId="{4DFB85AF-689A-4870-A6F9-CBCCD9CEC645}" srcOrd="0" destOrd="4" presId="urn:microsoft.com/office/officeart/2005/8/layout/list1"/>
    <dgm:cxn modelId="{4B036F24-6939-4326-89E6-E744FB606850}" type="presOf" srcId="{B978D643-87B0-4DE4-A648-4F8A22F58FDA}" destId="{4DFB85AF-689A-4870-A6F9-CBCCD9CEC645}" srcOrd="0" destOrd="5" presId="urn:microsoft.com/office/officeart/2005/8/layout/list1"/>
    <dgm:cxn modelId="{DCB84C2D-9C83-4037-BD3A-EDCEA960118C}" srcId="{14716536-0F24-4176-BF94-BB3BD21446F9}" destId="{71626C24-7D1A-48A0-8EE8-9951A3E45ABF}" srcOrd="1" destOrd="0" parTransId="{2F7A035D-8A6F-4C4C-8675-859ACC03C843}" sibTransId="{32D020AA-F5AF-46BA-9846-95B90F5960B7}"/>
    <dgm:cxn modelId="{6657555B-01E0-4938-B009-D7463BAFB49C}" srcId="{14716536-0F24-4176-BF94-BB3BD21446F9}" destId="{B978D643-87B0-4DE4-A648-4F8A22F58FDA}" srcOrd="4" destOrd="0" parTransId="{843FC3FD-D989-4BBE-AA36-295B89823174}" sibTransId="{F98E034E-DEC5-4EC8-8873-E010C9BCB1AD}"/>
    <dgm:cxn modelId="{F5B99B5D-3E51-43FE-A8EA-EC89BEEEF6E5}" type="presOf" srcId="{92099B27-5ED2-4249-8311-91482727BA8D}" destId="{9D87AFB1-A5C3-4016-BF8F-35FC9EA3B69A}" srcOrd="0" destOrd="0" presId="urn:microsoft.com/office/officeart/2005/8/layout/list1"/>
    <dgm:cxn modelId="{4093D161-4125-4DAA-888A-1AB89325C4FE}" srcId="{E36D1C06-99B1-4EFB-9E53-70202A765CE7}" destId="{92099B27-5ED2-4249-8311-91482727BA8D}" srcOrd="0" destOrd="0" parTransId="{C7B697E4-7A4F-430B-A93D-583F55CB118C}" sibTransId="{9ABD8102-2C13-4E7F-A0D5-96F827855292}"/>
    <dgm:cxn modelId="{9F064E4D-720D-4841-8C2D-F454E141881E}" type="presOf" srcId="{4DC93F4C-A24B-457B-BC9E-A993120C2552}" destId="{4DFB85AF-689A-4870-A6F9-CBCCD9CEC645}" srcOrd="0" destOrd="1" presId="urn:microsoft.com/office/officeart/2005/8/layout/list1"/>
    <dgm:cxn modelId="{5BD7B77A-C583-43F1-97D7-1B39C70125CC}" srcId="{14716536-0F24-4176-BF94-BB3BD21446F9}" destId="{4DC93F4C-A24B-457B-BC9E-A993120C2552}" srcOrd="0" destOrd="0" parTransId="{9F3D76A7-8E3B-4F1C-B826-CF25C92D76D3}" sibTransId="{EAED951E-C860-4B90-82DD-AFCE7E48C400}"/>
    <dgm:cxn modelId="{07B7F785-71BE-4921-8A7E-C78BA99C8F35}" srcId="{14716536-0F24-4176-BF94-BB3BD21446F9}" destId="{34E470A4-7A2D-46FF-A500-F0C9F3EE1A06}" srcOrd="3" destOrd="0" parTransId="{5623DD61-A704-4E04-BBE2-EABD57CEFFEA}" sibTransId="{2053451C-F527-48F2-A465-5CBF3F3EFCA1}"/>
    <dgm:cxn modelId="{4B440086-729A-4F8E-A448-38B00F406846}" type="presOf" srcId="{DAA9D033-0BA3-40AA-9D98-ED0FFAB19311}" destId="{4DFB85AF-689A-4870-A6F9-CBCCD9CEC645}" srcOrd="0" destOrd="3" presId="urn:microsoft.com/office/officeart/2005/8/layout/list1"/>
    <dgm:cxn modelId="{AF4FD5AD-7CBF-41DE-88CF-1390C43E221D}" srcId="{14716536-0F24-4176-BF94-BB3BD21446F9}" destId="{DAA9D033-0BA3-40AA-9D98-ED0FFAB19311}" srcOrd="2" destOrd="0" parTransId="{8AAB7594-FB7A-4F4F-B623-7F2D50B3614A}" sibTransId="{4964EF23-6A82-4BC2-8D86-211CEF826A67}"/>
    <dgm:cxn modelId="{96243EBB-17C1-4E37-8E91-E934B9CD7907}" type="presOf" srcId="{92099B27-5ED2-4249-8311-91482727BA8D}" destId="{57B78F92-1C91-4236-A05C-7AD6091C14A2}" srcOrd="1" destOrd="0" presId="urn:microsoft.com/office/officeart/2005/8/layout/list1"/>
    <dgm:cxn modelId="{01FFEDCD-6D14-4CAC-8C82-2FF7F4EAB4D8}" type="presOf" srcId="{E36D1C06-99B1-4EFB-9E53-70202A765CE7}" destId="{7ECA5A0B-76F9-4C97-AC18-69C4B13B360D}" srcOrd="0" destOrd="0" presId="urn:microsoft.com/office/officeart/2005/8/layout/list1"/>
    <dgm:cxn modelId="{1BBBCECE-28E0-4FCE-9B05-1A371777882E}" type="presOf" srcId="{71626C24-7D1A-48A0-8EE8-9951A3E45ABF}" destId="{4DFB85AF-689A-4870-A6F9-CBCCD9CEC645}" srcOrd="0" destOrd="2" presId="urn:microsoft.com/office/officeart/2005/8/layout/list1"/>
    <dgm:cxn modelId="{B7B566D0-2C55-4FEF-B722-18F2585467F9}" type="presOf" srcId="{14716536-0F24-4176-BF94-BB3BD21446F9}" destId="{4DFB85AF-689A-4870-A6F9-CBCCD9CEC645}" srcOrd="0" destOrd="0" presId="urn:microsoft.com/office/officeart/2005/8/layout/list1"/>
    <dgm:cxn modelId="{FE6C890B-2C77-4569-A9CF-C91E8C4915B1}" type="presParOf" srcId="{7ECA5A0B-76F9-4C97-AC18-69C4B13B360D}" destId="{7D9E83A4-868B-434B-B64A-CC3A5C8C4DE7}" srcOrd="0" destOrd="0" presId="urn:microsoft.com/office/officeart/2005/8/layout/list1"/>
    <dgm:cxn modelId="{CE354854-C246-4B5A-8201-6761EE07F426}" type="presParOf" srcId="{7D9E83A4-868B-434B-B64A-CC3A5C8C4DE7}" destId="{9D87AFB1-A5C3-4016-BF8F-35FC9EA3B69A}" srcOrd="0" destOrd="0" presId="urn:microsoft.com/office/officeart/2005/8/layout/list1"/>
    <dgm:cxn modelId="{1B879216-B911-4011-9720-371DCB2A60E9}" type="presParOf" srcId="{7D9E83A4-868B-434B-B64A-CC3A5C8C4DE7}" destId="{57B78F92-1C91-4236-A05C-7AD6091C14A2}" srcOrd="1" destOrd="0" presId="urn:microsoft.com/office/officeart/2005/8/layout/list1"/>
    <dgm:cxn modelId="{06EDAD04-4554-4BC2-86E5-2A1E76AAAD66}" type="presParOf" srcId="{7ECA5A0B-76F9-4C97-AC18-69C4B13B360D}" destId="{888F5F17-EECF-4A0A-BBE6-603E7FEF659E}" srcOrd="1" destOrd="0" presId="urn:microsoft.com/office/officeart/2005/8/layout/list1"/>
    <dgm:cxn modelId="{94A5E6EA-A6D5-48FC-BA2E-3CD8F1AEB27E}" type="presParOf" srcId="{7ECA5A0B-76F9-4C97-AC18-69C4B13B360D}" destId="{4DFB85AF-689A-4870-A6F9-CBCCD9CEC64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6D1C06-99B1-4EFB-9E53-70202A765C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99B27-5ED2-4249-8311-91482727BA8D}">
      <dgm:prSet/>
      <dgm:spPr/>
      <dgm:t>
        <a:bodyPr/>
        <a:lstStyle/>
        <a:p>
          <a:r>
            <a:rPr lang="en-US"/>
            <a:t>Within SAGE &amp; FAS</a:t>
          </a:r>
        </a:p>
      </dgm:t>
    </dgm:pt>
    <dgm:pt modelId="{C7B697E4-7A4F-430B-A93D-583F55CB118C}" type="parTrans" cxnId="{4093D161-4125-4DAA-888A-1AB89325C4FE}">
      <dgm:prSet/>
      <dgm:spPr/>
      <dgm:t>
        <a:bodyPr/>
        <a:lstStyle/>
        <a:p>
          <a:endParaRPr lang="en-US"/>
        </a:p>
      </dgm:t>
    </dgm:pt>
    <dgm:pt modelId="{9ABD8102-2C13-4E7F-A0D5-96F827855292}" type="sibTrans" cxnId="{4093D161-4125-4DAA-888A-1AB89325C4FE}">
      <dgm:prSet/>
      <dgm:spPr/>
      <dgm:t>
        <a:bodyPr/>
        <a:lstStyle/>
        <a:p>
          <a:endParaRPr lang="en-US"/>
        </a:p>
      </dgm:t>
    </dgm:pt>
    <dgm:pt modelId="{14716536-0F24-4176-BF94-BB3BD21446F9}">
      <dgm:prSet/>
      <dgm:spPr/>
      <dgm:t>
        <a:bodyPr/>
        <a:lstStyle/>
        <a:p>
          <a:r>
            <a:rPr lang="en-US" u="sng" dirty="0"/>
            <a:t>New Funding Action</a:t>
          </a:r>
          <a:endParaRPr lang="en-US" dirty="0"/>
        </a:p>
      </dgm:t>
    </dgm:pt>
    <dgm:pt modelId="{30494605-D1CB-43F8-96DC-B20B32F7C70C}" type="parTrans" cxnId="{CD0C0102-B877-4C2B-A6B9-CCDCA6FE29DB}">
      <dgm:prSet/>
      <dgm:spPr/>
      <dgm:t>
        <a:bodyPr/>
        <a:lstStyle/>
        <a:p>
          <a:endParaRPr lang="en-US"/>
        </a:p>
      </dgm:t>
    </dgm:pt>
    <dgm:pt modelId="{D8E861C3-CF59-457F-A71E-06A250D9DB0A}" type="sibTrans" cxnId="{CD0C0102-B877-4C2B-A6B9-CCDCA6FE29DB}">
      <dgm:prSet/>
      <dgm:spPr/>
      <dgm:t>
        <a:bodyPr/>
        <a:lstStyle/>
        <a:p>
          <a:endParaRPr lang="en-US"/>
        </a:p>
      </dgm:t>
    </dgm:pt>
    <dgm:pt modelId="{4AD16200-7275-4052-97F6-3C29C4A257D8}">
      <dgm:prSet/>
      <dgm:spPr/>
      <dgm:t>
        <a:bodyPr/>
        <a:lstStyle/>
        <a:p>
          <a:r>
            <a:rPr lang="en-US" u="none" dirty="0"/>
            <a:t>Establishes Budget for Year 1 of Funding</a:t>
          </a:r>
        </a:p>
      </dgm:t>
    </dgm:pt>
    <dgm:pt modelId="{F3EF2F0C-D36E-461F-A91D-0A3557F9F413}" type="parTrans" cxnId="{7F781D50-3624-4746-B2AF-A240F824CB62}">
      <dgm:prSet/>
      <dgm:spPr/>
      <dgm:t>
        <a:bodyPr/>
        <a:lstStyle/>
        <a:p>
          <a:endParaRPr lang="en-US"/>
        </a:p>
      </dgm:t>
    </dgm:pt>
    <dgm:pt modelId="{A561E393-3CCF-4910-B968-A8749D92D92C}" type="sibTrans" cxnId="{7F781D50-3624-4746-B2AF-A240F824CB62}">
      <dgm:prSet/>
      <dgm:spPr/>
      <dgm:t>
        <a:bodyPr/>
        <a:lstStyle/>
        <a:p>
          <a:endParaRPr lang="en-US"/>
        </a:p>
      </dgm:t>
    </dgm:pt>
    <dgm:pt modelId="{B308591C-22FB-455B-A0E0-81E8DED927CA}">
      <dgm:prSet/>
      <dgm:spPr/>
      <dgm:t>
        <a:bodyPr/>
        <a:lstStyle/>
        <a:p>
          <a:r>
            <a:rPr lang="en-US" u="none" dirty="0"/>
            <a:t>Budget start and end dates based on budget period</a:t>
          </a:r>
        </a:p>
      </dgm:t>
    </dgm:pt>
    <dgm:pt modelId="{CDB76900-950D-4B72-99A2-2F3BFEF70DEC}" type="parTrans" cxnId="{2E218110-4719-45C9-8A58-448D3C933B69}">
      <dgm:prSet/>
      <dgm:spPr/>
      <dgm:t>
        <a:bodyPr/>
        <a:lstStyle/>
        <a:p>
          <a:endParaRPr lang="en-US"/>
        </a:p>
      </dgm:t>
    </dgm:pt>
    <dgm:pt modelId="{4C6E4041-90DC-43BC-9454-C0782FAC820D}" type="sibTrans" cxnId="{2E218110-4719-45C9-8A58-448D3C933B69}">
      <dgm:prSet/>
      <dgm:spPr/>
      <dgm:t>
        <a:bodyPr/>
        <a:lstStyle/>
        <a:p>
          <a:endParaRPr lang="en-US"/>
        </a:p>
      </dgm:t>
    </dgm:pt>
    <dgm:pt modelId="{06D757DF-5894-48BD-8518-8B15C3891A8E}">
      <dgm:prSet/>
      <dgm:spPr/>
      <dgm:t>
        <a:bodyPr/>
        <a:lstStyle/>
        <a:p>
          <a:r>
            <a:rPr lang="en-US" u="none" dirty="0"/>
            <a:t>Billing schedule established for each year</a:t>
          </a:r>
        </a:p>
      </dgm:t>
    </dgm:pt>
    <dgm:pt modelId="{42CDBDD9-7F05-4A25-B394-0E783589CCC6}" type="parTrans" cxnId="{0665BBA6-2E1D-42FD-B6CA-A86E6AA2E2E6}">
      <dgm:prSet/>
      <dgm:spPr/>
      <dgm:t>
        <a:bodyPr/>
        <a:lstStyle/>
        <a:p>
          <a:endParaRPr lang="en-US"/>
        </a:p>
      </dgm:t>
    </dgm:pt>
    <dgm:pt modelId="{53361A11-0627-404A-9286-3963471A234A}" type="sibTrans" cxnId="{0665BBA6-2E1D-42FD-B6CA-A86E6AA2E2E6}">
      <dgm:prSet/>
      <dgm:spPr/>
      <dgm:t>
        <a:bodyPr/>
        <a:lstStyle/>
        <a:p>
          <a:endParaRPr lang="en-US"/>
        </a:p>
      </dgm:t>
    </dgm:pt>
    <dgm:pt modelId="{F9E80FBF-3925-4C15-9E41-887A28F30834}">
      <dgm:prSet/>
      <dgm:spPr/>
      <dgm:t>
        <a:bodyPr/>
        <a:lstStyle/>
        <a:p>
          <a:r>
            <a:rPr lang="en-US" u="none" dirty="0"/>
            <a:t>Completion of Milestones spur payments</a:t>
          </a:r>
        </a:p>
      </dgm:t>
    </dgm:pt>
    <dgm:pt modelId="{FC9F0DD6-E08B-47FE-A36D-E660C6172DEB}" type="parTrans" cxnId="{7BD1A746-28F8-4CD9-A68E-26D237F72AC7}">
      <dgm:prSet/>
      <dgm:spPr/>
      <dgm:t>
        <a:bodyPr/>
        <a:lstStyle/>
        <a:p>
          <a:endParaRPr lang="en-US"/>
        </a:p>
      </dgm:t>
    </dgm:pt>
    <dgm:pt modelId="{D51FD7EC-17DB-4D9C-9177-A9442A886665}" type="sibTrans" cxnId="{7BD1A746-28F8-4CD9-A68E-26D237F72AC7}">
      <dgm:prSet/>
      <dgm:spPr/>
      <dgm:t>
        <a:bodyPr/>
        <a:lstStyle/>
        <a:p>
          <a:endParaRPr lang="en-US"/>
        </a:p>
      </dgm:t>
    </dgm:pt>
    <dgm:pt modelId="{43C61643-24F1-4BF3-A917-C7185BA7ED8A}">
      <dgm:prSet/>
      <dgm:spPr/>
      <dgm:t>
        <a:bodyPr/>
        <a:lstStyle/>
        <a:p>
          <a:r>
            <a:rPr lang="en-US" u="none" dirty="0"/>
            <a:t>Agency Financial Report due at end of year 1</a:t>
          </a:r>
        </a:p>
      </dgm:t>
    </dgm:pt>
    <dgm:pt modelId="{B91B9A12-483B-4A93-B606-9FBEF82AF652}" type="parTrans" cxnId="{751C9A6B-24C5-4E9B-843A-882E537FFA4F}">
      <dgm:prSet/>
      <dgm:spPr/>
      <dgm:t>
        <a:bodyPr/>
        <a:lstStyle/>
        <a:p>
          <a:endParaRPr lang="en-US"/>
        </a:p>
      </dgm:t>
    </dgm:pt>
    <dgm:pt modelId="{F189D9B9-EF73-47B6-92F5-72FE02FA8150}" type="sibTrans" cxnId="{751C9A6B-24C5-4E9B-843A-882E537FFA4F}">
      <dgm:prSet/>
      <dgm:spPr/>
      <dgm:t>
        <a:bodyPr/>
        <a:lstStyle/>
        <a:p>
          <a:endParaRPr lang="en-US"/>
        </a:p>
      </dgm:t>
    </dgm:pt>
    <dgm:pt modelId="{603DE847-CEC6-4CE2-B607-E5C8C1223835}">
      <dgm:prSet/>
      <dgm:spPr/>
      <dgm:t>
        <a:bodyPr/>
        <a:lstStyle/>
        <a:p>
          <a:endParaRPr lang="en-US" u="sng" dirty="0"/>
        </a:p>
      </dgm:t>
    </dgm:pt>
    <dgm:pt modelId="{77060054-FFEC-46EB-9D51-3A436951A805}" type="parTrans" cxnId="{40F07A2E-F0BA-4693-B49E-9F29F1D430D0}">
      <dgm:prSet/>
      <dgm:spPr/>
      <dgm:t>
        <a:bodyPr/>
        <a:lstStyle/>
        <a:p>
          <a:endParaRPr lang="en-US"/>
        </a:p>
      </dgm:t>
    </dgm:pt>
    <dgm:pt modelId="{71F11D8C-8EC9-45EF-9EC1-FD2F3851B565}" type="sibTrans" cxnId="{40F07A2E-F0BA-4693-B49E-9F29F1D430D0}">
      <dgm:prSet/>
      <dgm:spPr/>
      <dgm:t>
        <a:bodyPr/>
        <a:lstStyle/>
        <a:p>
          <a:endParaRPr lang="en-US"/>
        </a:p>
      </dgm:t>
    </dgm:pt>
    <dgm:pt modelId="{2260BFD9-DF1E-4CF0-9C48-1A5F5732DCC4}">
      <dgm:prSet/>
      <dgm:spPr/>
      <dgm:t>
        <a:bodyPr/>
        <a:lstStyle/>
        <a:p>
          <a:r>
            <a:rPr lang="en-US" u="sng" dirty="0"/>
            <a:t>Renewal Funding Actions</a:t>
          </a:r>
        </a:p>
      </dgm:t>
    </dgm:pt>
    <dgm:pt modelId="{FEECDBD1-8E2C-4084-BE99-F0CF6C8626E0}" type="parTrans" cxnId="{E10271A7-2ACB-4234-993D-54EA8F9DCF3E}">
      <dgm:prSet/>
      <dgm:spPr/>
      <dgm:t>
        <a:bodyPr/>
        <a:lstStyle/>
        <a:p>
          <a:endParaRPr lang="en-US"/>
        </a:p>
      </dgm:t>
    </dgm:pt>
    <dgm:pt modelId="{FB1B2761-2F6C-4F92-BC62-569205444729}" type="sibTrans" cxnId="{E10271A7-2ACB-4234-993D-54EA8F9DCF3E}">
      <dgm:prSet/>
      <dgm:spPr/>
      <dgm:t>
        <a:bodyPr/>
        <a:lstStyle/>
        <a:p>
          <a:endParaRPr lang="en-US"/>
        </a:p>
      </dgm:t>
    </dgm:pt>
    <dgm:pt modelId="{1719B9F6-D8BA-48B5-8747-213C2C5E7B9B}">
      <dgm:prSet/>
      <dgm:spPr/>
      <dgm:t>
        <a:bodyPr/>
        <a:lstStyle/>
        <a:p>
          <a:r>
            <a:rPr lang="en-US" u="none" dirty="0"/>
            <a:t>Establishes Budget for subsequent years of Funding</a:t>
          </a:r>
        </a:p>
      </dgm:t>
    </dgm:pt>
    <dgm:pt modelId="{AE22E59B-84DA-4C8B-BBCE-0E2717387143}" type="parTrans" cxnId="{49C8807D-EFE7-4E19-A5FD-487E103BCC98}">
      <dgm:prSet/>
      <dgm:spPr/>
      <dgm:t>
        <a:bodyPr/>
        <a:lstStyle/>
        <a:p>
          <a:endParaRPr lang="en-US"/>
        </a:p>
      </dgm:t>
    </dgm:pt>
    <dgm:pt modelId="{146F720F-D321-4281-8AD6-E561FB110AAF}" type="sibTrans" cxnId="{49C8807D-EFE7-4E19-A5FD-487E103BCC98}">
      <dgm:prSet/>
      <dgm:spPr/>
      <dgm:t>
        <a:bodyPr/>
        <a:lstStyle/>
        <a:p>
          <a:endParaRPr lang="en-US"/>
        </a:p>
      </dgm:t>
    </dgm:pt>
    <dgm:pt modelId="{ACA8E70B-D289-4027-B84E-3C62FA6558C1}">
      <dgm:prSet/>
      <dgm:spPr/>
      <dgm:t>
        <a:bodyPr/>
        <a:lstStyle/>
        <a:p>
          <a:r>
            <a:rPr lang="en-US" u="none" dirty="0"/>
            <a:t>Budget start and end dates based on budget period</a:t>
          </a:r>
        </a:p>
      </dgm:t>
    </dgm:pt>
    <dgm:pt modelId="{D03A9C53-AFDE-4D69-A2C0-450254100318}" type="parTrans" cxnId="{EBD0A0FC-62C1-4C2C-B540-3F71AEC51699}">
      <dgm:prSet/>
      <dgm:spPr/>
      <dgm:t>
        <a:bodyPr/>
        <a:lstStyle/>
        <a:p>
          <a:endParaRPr lang="en-US"/>
        </a:p>
      </dgm:t>
    </dgm:pt>
    <dgm:pt modelId="{8E1072F1-7D15-48EC-A4EA-60C2F00BB608}" type="sibTrans" cxnId="{EBD0A0FC-62C1-4C2C-B540-3F71AEC51699}">
      <dgm:prSet/>
      <dgm:spPr/>
      <dgm:t>
        <a:bodyPr/>
        <a:lstStyle/>
        <a:p>
          <a:endParaRPr lang="en-US"/>
        </a:p>
      </dgm:t>
    </dgm:pt>
    <dgm:pt modelId="{2E7A15E2-C74A-4C61-AA26-F2F59CAEA4DE}">
      <dgm:prSet/>
      <dgm:spPr/>
      <dgm:t>
        <a:bodyPr/>
        <a:lstStyle/>
        <a:p>
          <a:r>
            <a:rPr lang="en-US" u="none" dirty="0"/>
            <a:t>Billing schedule established for each year</a:t>
          </a:r>
        </a:p>
      </dgm:t>
    </dgm:pt>
    <dgm:pt modelId="{4E847EE1-CE7C-43B5-84AD-5CEFA61ECD37}" type="parTrans" cxnId="{D3F12BCD-D398-4C62-A120-FC964600051B}">
      <dgm:prSet/>
      <dgm:spPr/>
      <dgm:t>
        <a:bodyPr/>
        <a:lstStyle/>
        <a:p>
          <a:endParaRPr lang="en-US"/>
        </a:p>
      </dgm:t>
    </dgm:pt>
    <dgm:pt modelId="{BAFCD93B-0F93-4567-B116-4FF46D1845C1}" type="sibTrans" cxnId="{D3F12BCD-D398-4C62-A120-FC964600051B}">
      <dgm:prSet/>
      <dgm:spPr/>
      <dgm:t>
        <a:bodyPr/>
        <a:lstStyle/>
        <a:p>
          <a:endParaRPr lang="en-US"/>
        </a:p>
      </dgm:t>
    </dgm:pt>
    <dgm:pt modelId="{DE346253-C7CC-4F1A-AC71-5C6FBB2725E6}">
      <dgm:prSet/>
      <dgm:spPr/>
      <dgm:t>
        <a:bodyPr/>
        <a:lstStyle/>
        <a:p>
          <a:r>
            <a:rPr lang="en-US" u="none" dirty="0"/>
            <a:t>Completion of Milestones spur payments</a:t>
          </a:r>
        </a:p>
      </dgm:t>
    </dgm:pt>
    <dgm:pt modelId="{F20AB5B1-F84C-414C-8786-B85A98AE4783}" type="parTrans" cxnId="{7FBB3626-1946-4908-BFBF-172E1E6A6FA2}">
      <dgm:prSet/>
      <dgm:spPr/>
      <dgm:t>
        <a:bodyPr/>
        <a:lstStyle/>
        <a:p>
          <a:endParaRPr lang="en-US"/>
        </a:p>
      </dgm:t>
    </dgm:pt>
    <dgm:pt modelId="{23D22CE4-BE19-4B21-8552-9F82903CD674}" type="sibTrans" cxnId="{7FBB3626-1946-4908-BFBF-172E1E6A6FA2}">
      <dgm:prSet/>
      <dgm:spPr/>
      <dgm:t>
        <a:bodyPr/>
        <a:lstStyle/>
        <a:p>
          <a:endParaRPr lang="en-US"/>
        </a:p>
      </dgm:t>
    </dgm:pt>
    <dgm:pt modelId="{05C5E3C4-C660-4133-9FE2-E96082126D0A}">
      <dgm:prSet/>
      <dgm:spPr/>
      <dgm:t>
        <a:bodyPr/>
        <a:lstStyle/>
        <a:p>
          <a:r>
            <a:rPr lang="en-US" u="none" dirty="0"/>
            <a:t>Agency Financial Report due at end of year 1</a:t>
          </a:r>
        </a:p>
      </dgm:t>
    </dgm:pt>
    <dgm:pt modelId="{B6DD5944-7886-40C8-86A5-E7707472AA6A}" type="parTrans" cxnId="{DB0493A2-9760-4F4B-BBFC-01ED009CE637}">
      <dgm:prSet/>
      <dgm:spPr/>
      <dgm:t>
        <a:bodyPr/>
        <a:lstStyle/>
        <a:p>
          <a:endParaRPr lang="en-US"/>
        </a:p>
      </dgm:t>
    </dgm:pt>
    <dgm:pt modelId="{4C7B68CE-7FCC-400B-8B08-A740792D69B8}" type="sibTrans" cxnId="{DB0493A2-9760-4F4B-BBFC-01ED009CE637}">
      <dgm:prSet/>
      <dgm:spPr/>
      <dgm:t>
        <a:bodyPr/>
        <a:lstStyle/>
        <a:p>
          <a:endParaRPr lang="en-US"/>
        </a:p>
      </dgm:t>
    </dgm:pt>
    <dgm:pt modelId="{37B6974D-CC79-41E0-A22B-7BD237098C07}">
      <dgm:prSet/>
      <dgm:spPr/>
      <dgm:t>
        <a:bodyPr/>
        <a:lstStyle/>
        <a:p>
          <a:endParaRPr lang="en-US" u="sng" dirty="0"/>
        </a:p>
      </dgm:t>
    </dgm:pt>
    <dgm:pt modelId="{002375C1-3817-4555-8A6C-31D8A9FEEF04}" type="parTrans" cxnId="{70591207-26A3-4027-83C2-5AA14B68B87F}">
      <dgm:prSet/>
      <dgm:spPr/>
      <dgm:t>
        <a:bodyPr/>
        <a:lstStyle/>
        <a:p>
          <a:endParaRPr lang="en-US"/>
        </a:p>
      </dgm:t>
    </dgm:pt>
    <dgm:pt modelId="{D03A83BC-ED22-4C88-AAB7-64A88F4CD478}" type="sibTrans" cxnId="{70591207-26A3-4027-83C2-5AA14B68B87F}">
      <dgm:prSet/>
      <dgm:spPr/>
      <dgm:t>
        <a:bodyPr/>
        <a:lstStyle/>
        <a:p>
          <a:endParaRPr lang="en-US"/>
        </a:p>
      </dgm:t>
    </dgm:pt>
    <dgm:pt modelId="{7ECA5A0B-76F9-4C97-AC18-69C4B13B360D}" type="pres">
      <dgm:prSet presAssocID="{E36D1C06-99B1-4EFB-9E53-70202A765CE7}" presName="linear" presStyleCnt="0">
        <dgm:presLayoutVars>
          <dgm:dir/>
          <dgm:animLvl val="lvl"/>
          <dgm:resizeHandles val="exact"/>
        </dgm:presLayoutVars>
      </dgm:prSet>
      <dgm:spPr/>
    </dgm:pt>
    <dgm:pt modelId="{7D9E83A4-868B-434B-B64A-CC3A5C8C4DE7}" type="pres">
      <dgm:prSet presAssocID="{92099B27-5ED2-4249-8311-91482727BA8D}" presName="parentLin" presStyleCnt="0"/>
      <dgm:spPr/>
    </dgm:pt>
    <dgm:pt modelId="{9D87AFB1-A5C3-4016-BF8F-35FC9EA3B69A}" type="pres">
      <dgm:prSet presAssocID="{92099B27-5ED2-4249-8311-91482727BA8D}" presName="parentLeftMargin" presStyleLbl="node1" presStyleIdx="0" presStyleCnt="1"/>
      <dgm:spPr/>
    </dgm:pt>
    <dgm:pt modelId="{57B78F92-1C91-4236-A05C-7AD6091C14A2}" type="pres">
      <dgm:prSet presAssocID="{92099B27-5ED2-4249-8311-91482727BA8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88F5F17-EECF-4A0A-BBE6-603E7FEF659E}" type="pres">
      <dgm:prSet presAssocID="{92099B27-5ED2-4249-8311-91482727BA8D}" presName="negativeSpace" presStyleCnt="0"/>
      <dgm:spPr/>
    </dgm:pt>
    <dgm:pt modelId="{4DFB85AF-689A-4870-A6F9-CBCCD9CEC645}" type="pres">
      <dgm:prSet presAssocID="{92099B27-5ED2-4249-8311-91482727BA8D}" presName="childText" presStyleLbl="conFgAcc1" presStyleIdx="0" presStyleCnt="1" custScaleY="104071">
        <dgm:presLayoutVars>
          <dgm:bulletEnabled val="1"/>
        </dgm:presLayoutVars>
      </dgm:prSet>
      <dgm:spPr/>
    </dgm:pt>
  </dgm:ptLst>
  <dgm:cxnLst>
    <dgm:cxn modelId="{CD0C0102-B877-4C2B-A6B9-CCDCA6FE29DB}" srcId="{92099B27-5ED2-4249-8311-91482727BA8D}" destId="{14716536-0F24-4176-BF94-BB3BD21446F9}" srcOrd="0" destOrd="0" parTransId="{30494605-D1CB-43F8-96DC-B20B32F7C70C}" sibTransId="{D8E861C3-CF59-457F-A71E-06A250D9DB0A}"/>
    <dgm:cxn modelId="{70591207-26A3-4027-83C2-5AA14B68B87F}" srcId="{92099B27-5ED2-4249-8311-91482727BA8D}" destId="{37B6974D-CC79-41E0-A22B-7BD237098C07}" srcOrd="3" destOrd="0" parTransId="{002375C1-3817-4555-8A6C-31D8A9FEEF04}" sibTransId="{D03A83BC-ED22-4C88-AAB7-64A88F4CD478}"/>
    <dgm:cxn modelId="{2E218110-4719-45C9-8A58-448D3C933B69}" srcId="{14716536-0F24-4176-BF94-BB3BD21446F9}" destId="{B308591C-22FB-455B-A0E0-81E8DED927CA}" srcOrd="1" destOrd="0" parTransId="{CDB76900-950D-4B72-99A2-2F3BFEF70DEC}" sibTransId="{4C6E4041-90DC-43BC-9454-C0782FAC820D}"/>
    <dgm:cxn modelId="{66ACDA17-DF96-499C-8BEA-1A92787805B5}" type="presOf" srcId="{ACA8E70B-D289-4027-B84E-3C62FA6558C1}" destId="{4DFB85AF-689A-4870-A6F9-CBCCD9CEC645}" srcOrd="0" destOrd="9" presId="urn:microsoft.com/office/officeart/2005/8/layout/list1"/>
    <dgm:cxn modelId="{5AE30E21-5AAD-4B2E-9089-E318A7D57537}" type="presOf" srcId="{37B6974D-CC79-41E0-A22B-7BD237098C07}" destId="{4DFB85AF-689A-4870-A6F9-CBCCD9CEC645}" srcOrd="0" destOrd="13" presId="urn:microsoft.com/office/officeart/2005/8/layout/list1"/>
    <dgm:cxn modelId="{A8D8BB22-5496-44DD-8EFF-A27DBB073B17}" type="presOf" srcId="{603DE847-CEC6-4CE2-B607-E5C8C1223835}" destId="{4DFB85AF-689A-4870-A6F9-CBCCD9CEC645}" srcOrd="0" destOrd="6" presId="urn:microsoft.com/office/officeart/2005/8/layout/list1"/>
    <dgm:cxn modelId="{7FBB3626-1946-4908-BFBF-172E1E6A6FA2}" srcId="{2260BFD9-DF1E-4CF0-9C48-1A5F5732DCC4}" destId="{DE346253-C7CC-4F1A-AC71-5C6FBB2725E6}" srcOrd="3" destOrd="0" parTransId="{F20AB5B1-F84C-414C-8786-B85A98AE4783}" sibTransId="{23D22CE4-BE19-4B21-8552-9F82903CD674}"/>
    <dgm:cxn modelId="{40F07A2E-F0BA-4693-B49E-9F29F1D430D0}" srcId="{92099B27-5ED2-4249-8311-91482727BA8D}" destId="{603DE847-CEC6-4CE2-B607-E5C8C1223835}" srcOrd="1" destOrd="0" parTransId="{77060054-FFEC-46EB-9D51-3A436951A805}" sibTransId="{71F11D8C-8EC9-45EF-9EC1-FD2F3851B565}"/>
    <dgm:cxn modelId="{2DD7E933-516B-4C80-A14D-2823C1A76CC8}" type="presOf" srcId="{1719B9F6-D8BA-48B5-8747-213C2C5E7B9B}" destId="{4DFB85AF-689A-4870-A6F9-CBCCD9CEC645}" srcOrd="0" destOrd="8" presId="urn:microsoft.com/office/officeart/2005/8/layout/list1"/>
    <dgm:cxn modelId="{AC211234-0A57-4751-BD78-BB52CDB7C26F}" type="presOf" srcId="{DE346253-C7CC-4F1A-AC71-5C6FBB2725E6}" destId="{4DFB85AF-689A-4870-A6F9-CBCCD9CEC645}" srcOrd="0" destOrd="11" presId="urn:microsoft.com/office/officeart/2005/8/layout/list1"/>
    <dgm:cxn modelId="{E3D58A3C-CCB9-4FDA-BA3D-EE7B79711224}" type="presOf" srcId="{F9E80FBF-3925-4C15-9E41-887A28F30834}" destId="{4DFB85AF-689A-4870-A6F9-CBCCD9CEC645}" srcOrd="0" destOrd="4" presId="urn:microsoft.com/office/officeart/2005/8/layout/list1"/>
    <dgm:cxn modelId="{F5B99B5D-3E51-43FE-A8EA-EC89BEEEF6E5}" type="presOf" srcId="{92099B27-5ED2-4249-8311-91482727BA8D}" destId="{9D87AFB1-A5C3-4016-BF8F-35FC9EA3B69A}" srcOrd="0" destOrd="0" presId="urn:microsoft.com/office/officeart/2005/8/layout/list1"/>
    <dgm:cxn modelId="{15DA1D5F-9B5C-4F06-931A-F6861B08700D}" type="presOf" srcId="{43C61643-24F1-4BF3-A917-C7185BA7ED8A}" destId="{4DFB85AF-689A-4870-A6F9-CBCCD9CEC645}" srcOrd="0" destOrd="5" presId="urn:microsoft.com/office/officeart/2005/8/layout/list1"/>
    <dgm:cxn modelId="{4093D161-4125-4DAA-888A-1AB89325C4FE}" srcId="{E36D1C06-99B1-4EFB-9E53-70202A765CE7}" destId="{92099B27-5ED2-4249-8311-91482727BA8D}" srcOrd="0" destOrd="0" parTransId="{C7B697E4-7A4F-430B-A93D-583F55CB118C}" sibTransId="{9ABD8102-2C13-4E7F-A0D5-96F827855292}"/>
    <dgm:cxn modelId="{7BD1A746-28F8-4CD9-A68E-26D237F72AC7}" srcId="{14716536-0F24-4176-BF94-BB3BD21446F9}" destId="{F9E80FBF-3925-4C15-9E41-887A28F30834}" srcOrd="3" destOrd="0" parTransId="{FC9F0DD6-E08B-47FE-A36D-E660C6172DEB}" sibTransId="{D51FD7EC-17DB-4D9C-9177-A9442A886665}"/>
    <dgm:cxn modelId="{9F6A4968-3D93-4F66-92EC-0625FFD219CB}" type="presOf" srcId="{4AD16200-7275-4052-97F6-3C29C4A257D8}" destId="{4DFB85AF-689A-4870-A6F9-CBCCD9CEC645}" srcOrd="0" destOrd="1" presId="urn:microsoft.com/office/officeart/2005/8/layout/list1"/>
    <dgm:cxn modelId="{751C9A6B-24C5-4E9B-843A-882E537FFA4F}" srcId="{14716536-0F24-4176-BF94-BB3BD21446F9}" destId="{43C61643-24F1-4BF3-A917-C7185BA7ED8A}" srcOrd="4" destOrd="0" parTransId="{B91B9A12-483B-4A93-B606-9FBEF82AF652}" sibTransId="{F189D9B9-EF73-47B6-92F5-72FE02FA8150}"/>
    <dgm:cxn modelId="{7F781D50-3624-4746-B2AF-A240F824CB62}" srcId="{14716536-0F24-4176-BF94-BB3BD21446F9}" destId="{4AD16200-7275-4052-97F6-3C29C4A257D8}" srcOrd="0" destOrd="0" parTransId="{F3EF2F0C-D36E-461F-A91D-0A3557F9F413}" sibTransId="{A561E393-3CCF-4910-B968-A8749D92D92C}"/>
    <dgm:cxn modelId="{49C8807D-EFE7-4E19-A5FD-487E103BCC98}" srcId="{2260BFD9-DF1E-4CF0-9C48-1A5F5732DCC4}" destId="{1719B9F6-D8BA-48B5-8747-213C2C5E7B9B}" srcOrd="0" destOrd="0" parTransId="{AE22E59B-84DA-4C8B-BBCE-0E2717387143}" sibTransId="{146F720F-D321-4281-8AD6-E561FB110AAF}"/>
    <dgm:cxn modelId="{D249C38C-8A06-4E4E-BD26-7D9C18D96560}" type="presOf" srcId="{B308591C-22FB-455B-A0E0-81E8DED927CA}" destId="{4DFB85AF-689A-4870-A6F9-CBCCD9CEC645}" srcOrd="0" destOrd="2" presId="urn:microsoft.com/office/officeart/2005/8/layout/list1"/>
    <dgm:cxn modelId="{DB0493A2-9760-4F4B-BBFC-01ED009CE637}" srcId="{2260BFD9-DF1E-4CF0-9C48-1A5F5732DCC4}" destId="{05C5E3C4-C660-4133-9FE2-E96082126D0A}" srcOrd="4" destOrd="0" parTransId="{B6DD5944-7886-40C8-86A5-E7707472AA6A}" sibTransId="{4C7B68CE-7FCC-400B-8B08-A740792D69B8}"/>
    <dgm:cxn modelId="{45623DA3-74A8-42C9-8BEB-878F7716C932}" type="presOf" srcId="{2260BFD9-DF1E-4CF0-9C48-1A5F5732DCC4}" destId="{4DFB85AF-689A-4870-A6F9-CBCCD9CEC645}" srcOrd="0" destOrd="7" presId="urn:microsoft.com/office/officeart/2005/8/layout/list1"/>
    <dgm:cxn modelId="{0665BBA6-2E1D-42FD-B6CA-A86E6AA2E2E6}" srcId="{14716536-0F24-4176-BF94-BB3BD21446F9}" destId="{06D757DF-5894-48BD-8518-8B15C3891A8E}" srcOrd="2" destOrd="0" parTransId="{42CDBDD9-7F05-4A25-B394-0E783589CCC6}" sibTransId="{53361A11-0627-404A-9286-3963471A234A}"/>
    <dgm:cxn modelId="{E10271A7-2ACB-4234-993D-54EA8F9DCF3E}" srcId="{92099B27-5ED2-4249-8311-91482727BA8D}" destId="{2260BFD9-DF1E-4CF0-9C48-1A5F5732DCC4}" srcOrd="2" destOrd="0" parTransId="{FEECDBD1-8E2C-4084-BE99-F0CF6C8626E0}" sibTransId="{FB1B2761-2F6C-4F92-BC62-569205444729}"/>
    <dgm:cxn modelId="{96243EBB-17C1-4E37-8E91-E934B9CD7907}" type="presOf" srcId="{92099B27-5ED2-4249-8311-91482727BA8D}" destId="{57B78F92-1C91-4236-A05C-7AD6091C14A2}" srcOrd="1" destOrd="0" presId="urn:microsoft.com/office/officeart/2005/8/layout/list1"/>
    <dgm:cxn modelId="{CE1520C3-0F95-4AAA-B3EC-232D33284FB8}" type="presOf" srcId="{05C5E3C4-C660-4133-9FE2-E96082126D0A}" destId="{4DFB85AF-689A-4870-A6F9-CBCCD9CEC645}" srcOrd="0" destOrd="12" presId="urn:microsoft.com/office/officeart/2005/8/layout/list1"/>
    <dgm:cxn modelId="{D3F12BCD-D398-4C62-A120-FC964600051B}" srcId="{2260BFD9-DF1E-4CF0-9C48-1A5F5732DCC4}" destId="{2E7A15E2-C74A-4C61-AA26-F2F59CAEA4DE}" srcOrd="2" destOrd="0" parTransId="{4E847EE1-CE7C-43B5-84AD-5CEFA61ECD37}" sibTransId="{BAFCD93B-0F93-4567-B116-4FF46D1845C1}"/>
    <dgm:cxn modelId="{01FFEDCD-6D14-4CAC-8C82-2FF7F4EAB4D8}" type="presOf" srcId="{E36D1C06-99B1-4EFB-9E53-70202A765CE7}" destId="{7ECA5A0B-76F9-4C97-AC18-69C4B13B360D}" srcOrd="0" destOrd="0" presId="urn:microsoft.com/office/officeart/2005/8/layout/list1"/>
    <dgm:cxn modelId="{B7B566D0-2C55-4FEF-B722-18F2585467F9}" type="presOf" srcId="{14716536-0F24-4176-BF94-BB3BD21446F9}" destId="{4DFB85AF-689A-4870-A6F9-CBCCD9CEC645}" srcOrd="0" destOrd="0" presId="urn:microsoft.com/office/officeart/2005/8/layout/list1"/>
    <dgm:cxn modelId="{B1272AD5-7E36-4FE8-897D-E2BD4C56B310}" type="presOf" srcId="{2E7A15E2-C74A-4C61-AA26-F2F59CAEA4DE}" destId="{4DFB85AF-689A-4870-A6F9-CBCCD9CEC645}" srcOrd="0" destOrd="10" presId="urn:microsoft.com/office/officeart/2005/8/layout/list1"/>
    <dgm:cxn modelId="{436C94EC-7FE4-492E-AF52-2BF06EE6DF89}" type="presOf" srcId="{06D757DF-5894-48BD-8518-8B15C3891A8E}" destId="{4DFB85AF-689A-4870-A6F9-CBCCD9CEC645}" srcOrd="0" destOrd="3" presId="urn:microsoft.com/office/officeart/2005/8/layout/list1"/>
    <dgm:cxn modelId="{EBD0A0FC-62C1-4C2C-B540-3F71AEC51699}" srcId="{2260BFD9-DF1E-4CF0-9C48-1A5F5732DCC4}" destId="{ACA8E70B-D289-4027-B84E-3C62FA6558C1}" srcOrd="1" destOrd="0" parTransId="{D03A9C53-AFDE-4D69-A2C0-450254100318}" sibTransId="{8E1072F1-7D15-48EC-A4EA-60C2F00BB608}"/>
    <dgm:cxn modelId="{FE6C890B-2C77-4569-A9CF-C91E8C4915B1}" type="presParOf" srcId="{7ECA5A0B-76F9-4C97-AC18-69C4B13B360D}" destId="{7D9E83A4-868B-434B-B64A-CC3A5C8C4DE7}" srcOrd="0" destOrd="0" presId="urn:microsoft.com/office/officeart/2005/8/layout/list1"/>
    <dgm:cxn modelId="{CE354854-C246-4B5A-8201-6761EE07F426}" type="presParOf" srcId="{7D9E83A4-868B-434B-B64A-CC3A5C8C4DE7}" destId="{9D87AFB1-A5C3-4016-BF8F-35FC9EA3B69A}" srcOrd="0" destOrd="0" presId="urn:microsoft.com/office/officeart/2005/8/layout/list1"/>
    <dgm:cxn modelId="{1B879216-B911-4011-9720-371DCB2A60E9}" type="presParOf" srcId="{7D9E83A4-868B-434B-B64A-CC3A5C8C4DE7}" destId="{57B78F92-1C91-4236-A05C-7AD6091C14A2}" srcOrd="1" destOrd="0" presId="urn:microsoft.com/office/officeart/2005/8/layout/list1"/>
    <dgm:cxn modelId="{06EDAD04-4554-4BC2-86E5-2A1E76AAAD66}" type="presParOf" srcId="{7ECA5A0B-76F9-4C97-AC18-69C4B13B360D}" destId="{888F5F17-EECF-4A0A-BBE6-603E7FEF659E}" srcOrd="1" destOrd="0" presId="urn:microsoft.com/office/officeart/2005/8/layout/list1"/>
    <dgm:cxn modelId="{94A5E6EA-A6D5-48FC-BA2E-3CD8F1AEB27E}" type="presParOf" srcId="{7ECA5A0B-76F9-4C97-AC18-69C4B13B360D}" destId="{4DFB85AF-689A-4870-A6F9-CBCCD9CEC64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F121D5-E18C-4574-96B8-AC157C16870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2_2" csCatId="accent2" phldr="1"/>
      <dgm:spPr/>
      <dgm:t>
        <a:bodyPr/>
        <a:lstStyle/>
        <a:p>
          <a:endParaRPr lang="en-US"/>
        </a:p>
      </dgm:t>
    </dgm:pt>
    <dgm:pt modelId="{9FD7F653-E572-43E1-ACF9-D5C511F893F4}">
      <dgm:prSet/>
      <dgm:spPr/>
      <dgm:t>
        <a:bodyPr/>
        <a:lstStyle/>
        <a:p>
          <a:pPr>
            <a:defRPr cap="all"/>
          </a:pPr>
          <a:r>
            <a:rPr lang="en-US"/>
            <a:t>November via Zoom</a:t>
          </a:r>
        </a:p>
      </dgm:t>
    </dgm:pt>
    <dgm:pt modelId="{9EF28C05-98E2-4666-B601-E391B8DBFC9D}" type="parTrans" cxnId="{F4772CD2-750D-4731-B71D-EBFA2A6FB273}">
      <dgm:prSet/>
      <dgm:spPr/>
      <dgm:t>
        <a:bodyPr/>
        <a:lstStyle/>
        <a:p>
          <a:endParaRPr lang="en-US"/>
        </a:p>
      </dgm:t>
    </dgm:pt>
    <dgm:pt modelId="{3F0285EB-CB65-40A8-8932-CB462E8067F3}" type="sibTrans" cxnId="{F4772CD2-750D-4731-B71D-EBFA2A6FB273}">
      <dgm:prSet/>
      <dgm:spPr/>
      <dgm:t>
        <a:bodyPr/>
        <a:lstStyle/>
        <a:p>
          <a:endParaRPr lang="en-US"/>
        </a:p>
      </dgm:t>
    </dgm:pt>
    <dgm:pt modelId="{C4DFDB20-BF8D-42CE-8C55-F1DDA8744758}">
      <dgm:prSet/>
      <dgm:spPr/>
      <dgm:t>
        <a:bodyPr/>
        <a:lstStyle/>
        <a:p>
          <a:pPr>
            <a:defRPr cap="all"/>
          </a:pPr>
          <a:r>
            <a:rPr lang="en-US">
              <a:hlinkClick xmlns:r="http://schemas.openxmlformats.org/officeDocument/2006/relationships" r:id="rId1"/>
            </a:rPr>
            <a:t>https://finance.uw.edu/gca/training-outreach/gca-forum</a:t>
          </a:r>
          <a:endParaRPr lang="en-US"/>
        </a:p>
      </dgm:t>
    </dgm:pt>
    <dgm:pt modelId="{E36863AB-2C9A-4884-A20C-4355174B1534}" type="parTrans" cxnId="{F05BF33D-B56E-43F3-92BD-9E95D0E4F8FF}">
      <dgm:prSet/>
      <dgm:spPr/>
      <dgm:t>
        <a:bodyPr/>
        <a:lstStyle/>
        <a:p>
          <a:endParaRPr lang="en-US"/>
        </a:p>
      </dgm:t>
    </dgm:pt>
    <dgm:pt modelId="{0ACCBBE9-A753-4FAD-9799-1C201ADC8929}" type="sibTrans" cxnId="{F05BF33D-B56E-43F3-92BD-9E95D0E4F8FF}">
      <dgm:prSet/>
      <dgm:spPr/>
      <dgm:t>
        <a:bodyPr/>
        <a:lstStyle/>
        <a:p>
          <a:endParaRPr lang="en-US"/>
        </a:p>
      </dgm:t>
    </dgm:pt>
    <dgm:pt modelId="{A64B072B-4080-48BC-A223-237839EC5DD3}">
      <dgm:prSet/>
      <dgm:spPr/>
      <dgm:t>
        <a:bodyPr/>
        <a:lstStyle/>
        <a:p>
          <a:pPr>
            <a:defRPr cap="all"/>
          </a:pPr>
          <a:r>
            <a:rPr lang="en-US"/>
            <a:t>Survey about today’s forum will be sent out soon!</a:t>
          </a:r>
        </a:p>
      </dgm:t>
    </dgm:pt>
    <dgm:pt modelId="{73C65CC0-3FEB-410F-9C44-665AC073ED4A}" type="parTrans" cxnId="{E4B6F24C-75F4-4B72-9932-8B8718734D36}">
      <dgm:prSet/>
      <dgm:spPr/>
      <dgm:t>
        <a:bodyPr/>
        <a:lstStyle/>
        <a:p>
          <a:endParaRPr lang="en-US"/>
        </a:p>
      </dgm:t>
    </dgm:pt>
    <dgm:pt modelId="{6EB3E80F-7F29-4005-872B-52AF38C024E9}" type="sibTrans" cxnId="{E4B6F24C-75F4-4B72-9932-8B8718734D36}">
      <dgm:prSet/>
      <dgm:spPr/>
      <dgm:t>
        <a:bodyPr/>
        <a:lstStyle/>
        <a:p>
          <a:endParaRPr lang="en-US"/>
        </a:p>
      </dgm:t>
    </dgm:pt>
    <dgm:pt modelId="{EC3A8AC8-01AB-439C-BF12-021B9D4C2DDD}" type="pres">
      <dgm:prSet presAssocID="{64F121D5-E18C-4574-96B8-AC157C168705}" presName="root" presStyleCnt="0">
        <dgm:presLayoutVars>
          <dgm:dir/>
          <dgm:resizeHandles val="exact"/>
        </dgm:presLayoutVars>
      </dgm:prSet>
      <dgm:spPr/>
    </dgm:pt>
    <dgm:pt modelId="{46C463A6-595E-4E14-ADDB-87DFC4DE1F3C}" type="pres">
      <dgm:prSet presAssocID="{9FD7F653-E572-43E1-ACF9-D5C511F893F4}" presName="compNode" presStyleCnt="0"/>
      <dgm:spPr/>
    </dgm:pt>
    <dgm:pt modelId="{5036BA05-D7F7-418C-976E-E2BCEAD3ECE1}" type="pres">
      <dgm:prSet presAssocID="{9FD7F653-E572-43E1-ACF9-D5C511F893F4}" presName="iconBgRect" presStyleLbl="bgShp" presStyleIdx="0" presStyleCnt="3"/>
      <dgm:spPr>
        <a:solidFill>
          <a:srgbClr val="FFC000"/>
        </a:solidFill>
      </dgm:spPr>
    </dgm:pt>
    <dgm:pt modelId="{C4278ADD-4BCE-4F61-9BB3-413128B70390}" type="pres">
      <dgm:prSet presAssocID="{9FD7F653-E572-43E1-ACF9-D5C511F893F4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cam with solid fill"/>
        </a:ext>
      </dgm:extLst>
    </dgm:pt>
    <dgm:pt modelId="{657105C3-E3BA-454F-8323-1C7541160415}" type="pres">
      <dgm:prSet presAssocID="{9FD7F653-E572-43E1-ACF9-D5C511F893F4}" presName="spaceRect" presStyleCnt="0"/>
      <dgm:spPr/>
    </dgm:pt>
    <dgm:pt modelId="{2987AAAA-989F-4530-9A0B-190A9FCDDABD}" type="pres">
      <dgm:prSet presAssocID="{9FD7F653-E572-43E1-ACF9-D5C511F893F4}" presName="textRect" presStyleLbl="revTx" presStyleIdx="0" presStyleCnt="3">
        <dgm:presLayoutVars>
          <dgm:chMax val="1"/>
          <dgm:chPref val="1"/>
        </dgm:presLayoutVars>
      </dgm:prSet>
      <dgm:spPr/>
    </dgm:pt>
    <dgm:pt modelId="{D857E9A6-48EB-4E8E-ADBA-579A862202CA}" type="pres">
      <dgm:prSet presAssocID="{3F0285EB-CB65-40A8-8932-CB462E8067F3}" presName="sibTrans" presStyleCnt="0"/>
      <dgm:spPr/>
    </dgm:pt>
    <dgm:pt modelId="{3F340339-CCF9-4650-AB84-7B8FCDBC6C17}" type="pres">
      <dgm:prSet presAssocID="{C4DFDB20-BF8D-42CE-8C55-F1DDA8744758}" presName="compNode" presStyleCnt="0"/>
      <dgm:spPr/>
    </dgm:pt>
    <dgm:pt modelId="{24A32DF9-D382-4D7C-944B-07B11CD9ECE9}" type="pres">
      <dgm:prSet presAssocID="{C4DFDB20-BF8D-42CE-8C55-F1DDA8744758}" presName="iconBgRect" presStyleLbl="bgShp" presStyleIdx="1" presStyleCnt="3"/>
      <dgm:spPr>
        <a:solidFill>
          <a:schemeClr val="accent5">
            <a:lumMod val="75000"/>
          </a:schemeClr>
        </a:solidFill>
      </dgm:spPr>
    </dgm:pt>
    <dgm:pt modelId="{7A7C1168-26FC-48CF-B5AA-F2CBC0F5AFF4}" type="pres">
      <dgm:prSet presAssocID="{C4DFDB20-BF8D-42CE-8C55-F1DDA8744758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82AE1007-B47C-4C01-BFDC-52A0F0AF233F}" type="pres">
      <dgm:prSet presAssocID="{C4DFDB20-BF8D-42CE-8C55-F1DDA8744758}" presName="spaceRect" presStyleCnt="0"/>
      <dgm:spPr/>
    </dgm:pt>
    <dgm:pt modelId="{78262F06-6267-4E4A-9CD8-321A70DA3E49}" type="pres">
      <dgm:prSet presAssocID="{C4DFDB20-BF8D-42CE-8C55-F1DDA8744758}" presName="textRect" presStyleLbl="revTx" presStyleIdx="1" presStyleCnt="3">
        <dgm:presLayoutVars>
          <dgm:chMax val="1"/>
          <dgm:chPref val="1"/>
        </dgm:presLayoutVars>
      </dgm:prSet>
      <dgm:spPr/>
    </dgm:pt>
    <dgm:pt modelId="{AFEC0133-9B5E-436B-821A-CD8D09A3E41F}" type="pres">
      <dgm:prSet presAssocID="{0ACCBBE9-A753-4FAD-9799-1C201ADC8929}" presName="sibTrans" presStyleCnt="0"/>
      <dgm:spPr/>
    </dgm:pt>
    <dgm:pt modelId="{F3123A08-4462-443C-822F-BF6F2C0B341F}" type="pres">
      <dgm:prSet presAssocID="{A64B072B-4080-48BC-A223-237839EC5DD3}" presName="compNode" presStyleCnt="0"/>
      <dgm:spPr/>
    </dgm:pt>
    <dgm:pt modelId="{868AC544-B120-41A4-8D6D-03FE659B1778}" type="pres">
      <dgm:prSet presAssocID="{A64B072B-4080-48BC-A223-237839EC5DD3}" presName="iconBgRect" presStyleLbl="bgShp" presStyleIdx="2" presStyleCnt="3"/>
      <dgm:spPr>
        <a:solidFill>
          <a:srgbClr val="E58627"/>
        </a:solidFill>
      </dgm:spPr>
    </dgm:pt>
    <dgm:pt modelId="{22DBDD74-EA72-456C-8366-BE7A5792CAEB}" type="pres">
      <dgm:prSet presAssocID="{A64B072B-4080-48BC-A223-237839EC5DD3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C3513D88-AB14-4092-8171-C478CBA68604}" type="pres">
      <dgm:prSet presAssocID="{A64B072B-4080-48BC-A223-237839EC5DD3}" presName="spaceRect" presStyleCnt="0"/>
      <dgm:spPr/>
    </dgm:pt>
    <dgm:pt modelId="{E51FE0D6-1B84-47BF-BBD4-8EE3B8BE3B3A}" type="pres">
      <dgm:prSet presAssocID="{A64B072B-4080-48BC-A223-237839EC5DD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AE2C13C-9116-4157-AFF5-8718F6DC8FA0}" type="presOf" srcId="{C4DFDB20-BF8D-42CE-8C55-F1DDA8744758}" destId="{78262F06-6267-4E4A-9CD8-321A70DA3E49}" srcOrd="0" destOrd="0" presId="urn:microsoft.com/office/officeart/2018/5/layout/IconCircleLabelList"/>
    <dgm:cxn modelId="{F05BF33D-B56E-43F3-92BD-9E95D0E4F8FF}" srcId="{64F121D5-E18C-4574-96B8-AC157C168705}" destId="{C4DFDB20-BF8D-42CE-8C55-F1DDA8744758}" srcOrd="1" destOrd="0" parTransId="{E36863AB-2C9A-4884-A20C-4355174B1534}" sibTransId="{0ACCBBE9-A753-4FAD-9799-1C201ADC8929}"/>
    <dgm:cxn modelId="{E4B6F24C-75F4-4B72-9932-8B8718734D36}" srcId="{64F121D5-E18C-4574-96B8-AC157C168705}" destId="{A64B072B-4080-48BC-A223-237839EC5DD3}" srcOrd="2" destOrd="0" parTransId="{73C65CC0-3FEB-410F-9C44-665AC073ED4A}" sibTransId="{6EB3E80F-7F29-4005-872B-52AF38C024E9}"/>
    <dgm:cxn modelId="{262E0D82-D38A-4962-B56C-E38588C24819}" type="presOf" srcId="{64F121D5-E18C-4574-96B8-AC157C168705}" destId="{EC3A8AC8-01AB-439C-BF12-021B9D4C2DDD}" srcOrd="0" destOrd="0" presId="urn:microsoft.com/office/officeart/2018/5/layout/IconCircleLabelList"/>
    <dgm:cxn modelId="{F4772CD2-750D-4731-B71D-EBFA2A6FB273}" srcId="{64F121D5-E18C-4574-96B8-AC157C168705}" destId="{9FD7F653-E572-43E1-ACF9-D5C511F893F4}" srcOrd="0" destOrd="0" parTransId="{9EF28C05-98E2-4666-B601-E391B8DBFC9D}" sibTransId="{3F0285EB-CB65-40A8-8932-CB462E8067F3}"/>
    <dgm:cxn modelId="{2C0036E6-9359-43F7-80D0-14CEC9AC5B96}" type="presOf" srcId="{9FD7F653-E572-43E1-ACF9-D5C511F893F4}" destId="{2987AAAA-989F-4530-9A0B-190A9FCDDABD}" srcOrd="0" destOrd="0" presId="urn:microsoft.com/office/officeart/2018/5/layout/IconCircleLabelList"/>
    <dgm:cxn modelId="{73BD85EB-311D-4308-822F-41CD5383B41E}" type="presOf" srcId="{A64B072B-4080-48BC-A223-237839EC5DD3}" destId="{E51FE0D6-1B84-47BF-BBD4-8EE3B8BE3B3A}" srcOrd="0" destOrd="0" presId="urn:microsoft.com/office/officeart/2018/5/layout/IconCircleLabelList"/>
    <dgm:cxn modelId="{CC70E282-3D51-4FEB-BBCD-B835ED1DECF8}" type="presParOf" srcId="{EC3A8AC8-01AB-439C-BF12-021B9D4C2DDD}" destId="{46C463A6-595E-4E14-ADDB-87DFC4DE1F3C}" srcOrd="0" destOrd="0" presId="urn:microsoft.com/office/officeart/2018/5/layout/IconCircleLabelList"/>
    <dgm:cxn modelId="{218DBE95-3DF3-44B4-BC97-8DC8A3782277}" type="presParOf" srcId="{46C463A6-595E-4E14-ADDB-87DFC4DE1F3C}" destId="{5036BA05-D7F7-418C-976E-E2BCEAD3ECE1}" srcOrd="0" destOrd="0" presId="urn:microsoft.com/office/officeart/2018/5/layout/IconCircleLabelList"/>
    <dgm:cxn modelId="{D0C556C1-7002-4CB8-A8CD-34571857A6E0}" type="presParOf" srcId="{46C463A6-595E-4E14-ADDB-87DFC4DE1F3C}" destId="{C4278ADD-4BCE-4F61-9BB3-413128B70390}" srcOrd="1" destOrd="0" presId="urn:microsoft.com/office/officeart/2018/5/layout/IconCircleLabelList"/>
    <dgm:cxn modelId="{572AE495-1EB1-438E-BAF4-DC2C59305DC4}" type="presParOf" srcId="{46C463A6-595E-4E14-ADDB-87DFC4DE1F3C}" destId="{657105C3-E3BA-454F-8323-1C7541160415}" srcOrd="2" destOrd="0" presId="urn:microsoft.com/office/officeart/2018/5/layout/IconCircleLabelList"/>
    <dgm:cxn modelId="{30B92B3E-8282-486B-B457-5FBA38358F86}" type="presParOf" srcId="{46C463A6-595E-4E14-ADDB-87DFC4DE1F3C}" destId="{2987AAAA-989F-4530-9A0B-190A9FCDDABD}" srcOrd="3" destOrd="0" presId="urn:microsoft.com/office/officeart/2018/5/layout/IconCircleLabelList"/>
    <dgm:cxn modelId="{060237DE-87EF-4B2E-AC87-0DADEB087238}" type="presParOf" srcId="{EC3A8AC8-01AB-439C-BF12-021B9D4C2DDD}" destId="{D857E9A6-48EB-4E8E-ADBA-579A862202CA}" srcOrd="1" destOrd="0" presId="urn:microsoft.com/office/officeart/2018/5/layout/IconCircleLabelList"/>
    <dgm:cxn modelId="{EFCBD001-D13A-4C3B-B8E1-06F7E73ABA61}" type="presParOf" srcId="{EC3A8AC8-01AB-439C-BF12-021B9D4C2DDD}" destId="{3F340339-CCF9-4650-AB84-7B8FCDBC6C17}" srcOrd="2" destOrd="0" presId="urn:microsoft.com/office/officeart/2018/5/layout/IconCircleLabelList"/>
    <dgm:cxn modelId="{4EB414FC-DF03-41A2-BD4C-F3E216B4FB6D}" type="presParOf" srcId="{3F340339-CCF9-4650-AB84-7B8FCDBC6C17}" destId="{24A32DF9-D382-4D7C-944B-07B11CD9ECE9}" srcOrd="0" destOrd="0" presId="urn:microsoft.com/office/officeart/2018/5/layout/IconCircleLabelList"/>
    <dgm:cxn modelId="{0EF4178C-A1BD-4280-A6BD-98EF726D2088}" type="presParOf" srcId="{3F340339-CCF9-4650-AB84-7B8FCDBC6C17}" destId="{7A7C1168-26FC-48CF-B5AA-F2CBC0F5AFF4}" srcOrd="1" destOrd="0" presId="urn:microsoft.com/office/officeart/2018/5/layout/IconCircleLabelList"/>
    <dgm:cxn modelId="{90639B85-195F-455A-B0CA-EC3B4CAEF5BA}" type="presParOf" srcId="{3F340339-CCF9-4650-AB84-7B8FCDBC6C17}" destId="{82AE1007-B47C-4C01-BFDC-52A0F0AF233F}" srcOrd="2" destOrd="0" presId="urn:microsoft.com/office/officeart/2018/5/layout/IconCircleLabelList"/>
    <dgm:cxn modelId="{72D167F5-E2AC-4C2C-8EA4-D51CB4ACBE11}" type="presParOf" srcId="{3F340339-CCF9-4650-AB84-7B8FCDBC6C17}" destId="{78262F06-6267-4E4A-9CD8-321A70DA3E49}" srcOrd="3" destOrd="0" presId="urn:microsoft.com/office/officeart/2018/5/layout/IconCircleLabelList"/>
    <dgm:cxn modelId="{363E76AD-0AE0-40C8-B030-FFD34ACAC493}" type="presParOf" srcId="{EC3A8AC8-01AB-439C-BF12-021B9D4C2DDD}" destId="{AFEC0133-9B5E-436B-821A-CD8D09A3E41F}" srcOrd="3" destOrd="0" presId="urn:microsoft.com/office/officeart/2018/5/layout/IconCircleLabelList"/>
    <dgm:cxn modelId="{EADABE87-87DA-4406-AD92-0F2DDF8E9505}" type="presParOf" srcId="{EC3A8AC8-01AB-439C-BF12-021B9D4C2DDD}" destId="{F3123A08-4462-443C-822F-BF6F2C0B341F}" srcOrd="4" destOrd="0" presId="urn:microsoft.com/office/officeart/2018/5/layout/IconCircleLabelList"/>
    <dgm:cxn modelId="{EDE68D7C-43F2-4A29-95DB-801F211A67C9}" type="presParOf" srcId="{F3123A08-4462-443C-822F-BF6F2C0B341F}" destId="{868AC544-B120-41A4-8D6D-03FE659B1778}" srcOrd="0" destOrd="0" presId="urn:microsoft.com/office/officeart/2018/5/layout/IconCircleLabelList"/>
    <dgm:cxn modelId="{2F03EF81-0FC2-4427-9047-70C3ACD70DA1}" type="presParOf" srcId="{F3123A08-4462-443C-822F-BF6F2C0B341F}" destId="{22DBDD74-EA72-456C-8366-BE7A5792CAEB}" srcOrd="1" destOrd="0" presId="urn:microsoft.com/office/officeart/2018/5/layout/IconCircleLabelList"/>
    <dgm:cxn modelId="{14A32ACA-4E3A-4BEC-B74A-B2F68057BE02}" type="presParOf" srcId="{F3123A08-4462-443C-822F-BF6F2C0B341F}" destId="{C3513D88-AB14-4092-8171-C478CBA68604}" srcOrd="2" destOrd="0" presId="urn:microsoft.com/office/officeart/2018/5/layout/IconCircleLabelList"/>
    <dgm:cxn modelId="{4154F97B-8CF9-4F5A-A5DB-3F6D977D8084}" type="presParOf" srcId="{F3123A08-4462-443C-822F-BF6F2C0B341F}" destId="{E51FE0D6-1B84-47BF-BBD4-8EE3B8BE3B3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94D06-9BEA-401B-89E7-008B67B62771}">
      <dsp:nvSpPr>
        <dsp:cNvPr id="0" name=""/>
        <dsp:cNvSpPr/>
      </dsp:nvSpPr>
      <dsp:spPr>
        <a:xfrm>
          <a:off x="0" y="1806"/>
          <a:ext cx="10515600" cy="9155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28C32-DB01-49A4-B2E9-FAF18DC3A45F}">
      <dsp:nvSpPr>
        <dsp:cNvPr id="0" name=""/>
        <dsp:cNvSpPr/>
      </dsp:nvSpPr>
      <dsp:spPr>
        <a:xfrm>
          <a:off x="276958" y="207808"/>
          <a:ext cx="503560" cy="5035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3184F-BE26-432D-B7EA-DE84E944127D}">
      <dsp:nvSpPr>
        <dsp:cNvPr id="0" name=""/>
        <dsp:cNvSpPr/>
      </dsp:nvSpPr>
      <dsp:spPr>
        <a:xfrm>
          <a:off x="1057476" y="1806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GCA Forum will be recorded and retained for the legally approved retention period under Washington State Policy</a:t>
          </a:r>
        </a:p>
      </dsp:txBody>
      <dsp:txXfrm>
        <a:off x="1057476" y="1806"/>
        <a:ext cx="9458123" cy="915564"/>
      </dsp:txXfrm>
    </dsp:sp>
    <dsp:sp modelId="{FD8DB050-7F8D-483F-8BEE-EC5F946B26C6}">
      <dsp:nvSpPr>
        <dsp:cNvPr id="0" name=""/>
        <dsp:cNvSpPr/>
      </dsp:nvSpPr>
      <dsp:spPr>
        <a:xfrm>
          <a:off x="0" y="1146262"/>
          <a:ext cx="10515600" cy="9155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99095-B402-4908-8B8F-3AA5DBA746F1}">
      <dsp:nvSpPr>
        <dsp:cNvPr id="0" name=""/>
        <dsp:cNvSpPr/>
      </dsp:nvSpPr>
      <dsp:spPr>
        <a:xfrm>
          <a:off x="276958" y="1352264"/>
          <a:ext cx="503560" cy="5035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34265-C971-4205-87C8-3E5F486DC34B}">
      <dsp:nvSpPr>
        <dsp:cNvPr id="0" name=""/>
        <dsp:cNvSpPr/>
      </dsp:nvSpPr>
      <dsp:spPr>
        <a:xfrm>
          <a:off x="1057476" y="1146262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It is subject to release under the Washington State Public Records Act or Federal Freedom of Information Act (FOIA)</a:t>
          </a:r>
        </a:p>
      </dsp:txBody>
      <dsp:txXfrm>
        <a:off x="1057476" y="1146262"/>
        <a:ext cx="9458123" cy="915564"/>
      </dsp:txXfrm>
    </dsp:sp>
    <dsp:sp modelId="{F9EF33DD-A738-44AA-811D-D7E35F392D20}">
      <dsp:nvSpPr>
        <dsp:cNvPr id="0" name=""/>
        <dsp:cNvSpPr/>
      </dsp:nvSpPr>
      <dsp:spPr>
        <a:xfrm>
          <a:off x="0" y="2290717"/>
          <a:ext cx="10515600" cy="9155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9A9E7-7878-4D23-AFE9-C17E17047103}">
      <dsp:nvSpPr>
        <dsp:cNvPr id="0" name=""/>
        <dsp:cNvSpPr/>
      </dsp:nvSpPr>
      <dsp:spPr>
        <a:xfrm>
          <a:off x="276958" y="2496719"/>
          <a:ext cx="503560" cy="5035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D3225-DD96-485D-81BB-471550C723A8}">
      <dsp:nvSpPr>
        <dsp:cNvPr id="0" name=""/>
        <dsp:cNvSpPr/>
      </dsp:nvSpPr>
      <dsp:spPr>
        <a:xfrm>
          <a:off x="1057476" y="2290717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It will be posted publicly on our GCA YouTube channel</a:t>
          </a:r>
        </a:p>
      </dsp:txBody>
      <dsp:txXfrm>
        <a:off x="1057476" y="2290717"/>
        <a:ext cx="9458123" cy="915564"/>
      </dsp:txXfrm>
    </dsp:sp>
    <dsp:sp modelId="{7DA6F2B0-51D9-45DE-BDB4-6F158AD2E6D2}">
      <dsp:nvSpPr>
        <dsp:cNvPr id="0" name=""/>
        <dsp:cNvSpPr/>
      </dsp:nvSpPr>
      <dsp:spPr>
        <a:xfrm>
          <a:off x="0" y="3435173"/>
          <a:ext cx="10515600" cy="915564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41E32-DF03-4982-93F1-6D818D6411C9}">
      <dsp:nvSpPr>
        <dsp:cNvPr id="0" name=""/>
        <dsp:cNvSpPr/>
      </dsp:nvSpPr>
      <dsp:spPr>
        <a:xfrm>
          <a:off x="276958" y="3641175"/>
          <a:ext cx="503560" cy="5035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459C6-075F-48A4-9D91-633020AA6877}">
      <dsp:nvSpPr>
        <dsp:cNvPr id="0" name=""/>
        <dsp:cNvSpPr/>
      </dsp:nvSpPr>
      <dsp:spPr>
        <a:xfrm>
          <a:off x="1057476" y="3435173"/>
          <a:ext cx="4732020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Slide decks and recordings for this and past Forums are linked on our GCA Forum web page</a:t>
          </a:r>
        </a:p>
      </dsp:txBody>
      <dsp:txXfrm>
        <a:off x="1057476" y="3435173"/>
        <a:ext cx="4732020" cy="915564"/>
      </dsp:txXfrm>
    </dsp:sp>
    <dsp:sp modelId="{6A178C19-BD8C-41EA-9671-5A78E10B7C9D}">
      <dsp:nvSpPr>
        <dsp:cNvPr id="0" name=""/>
        <dsp:cNvSpPr/>
      </dsp:nvSpPr>
      <dsp:spPr>
        <a:xfrm>
          <a:off x="5789496" y="3435173"/>
          <a:ext cx="472610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hlinkClick xmlns:r="http://schemas.openxmlformats.org/officeDocument/2006/relationships" r:id="rId9"/>
            </a:rPr>
            <a:t>https://finance.uw.edu/gca/resources/gca-forum </a:t>
          </a:r>
          <a:endParaRPr lang="en-US" sz="1400" kern="1200"/>
        </a:p>
      </dsp:txBody>
      <dsp:txXfrm>
        <a:off x="5789496" y="3435173"/>
        <a:ext cx="4726103" cy="9155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BE329-37FF-43E6-8E97-0959D352FA04}">
      <dsp:nvSpPr>
        <dsp:cNvPr id="0" name=""/>
        <dsp:cNvSpPr/>
      </dsp:nvSpPr>
      <dsp:spPr>
        <a:xfrm>
          <a:off x="-90774" y="8725"/>
          <a:ext cx="6263640" cy="15677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87E5F-BC5B-41DE-9A12-B6E3E62175A8}">
      <dsp:nvSpPr>
        <dsp:cNvPr id="0" name=""/>
        <dsp:cNvSpPr/>
      </dsp:nvSpPr>
      <dsp:spPr>
        <a:xfrm>
          <a:off x="383479" y="361476"/>
          <a:ext cx="862280" cy="8622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38923-CF25-4EA0-A447-7656E59D80DC}">
      <dsp:nvSpPr>
        <dsp:cNvPr id="0" name=""/>
        <dsp:cNvSpPr/>
      </dsp:nvSpPr>
      <dsp:spPr>
        <a:xfrm>
          <a:off x="1720013" y="8725"/>
          <a:ext cx="4449309" cy="1567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924" tIns="165924" rIns="165924" bIns="16592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/>
            <a:t>Award Portal: </a:t>
          </a:r>
          <a:r>
            <a:rPr lang="fr-FR" sz="2200" kern="1200">
              <a:hlinkClick xmlns:r="http://schemas.openxmlformats.org/officeDocument/2006/relationships" r:id="rId3"/>
            </a:rPr>
            <a:t>https://finance.uw.edu/gca/award-portal</a:t>
          </a:r>
          <a:endParaRPr lang="en-US" sz="2200" kern="1200"/>
        </a:p>
      </dsp:txBody>
      <dsp:txXfrm>
        <a:off x="1720013" y="8725"/>
        <a:ext cx="4449309" cy="1567781"/>
      </dsp:txXfrm>
    </dsp:sp>
    <dsp:sp modelId="{BF2B595F-C835-4475-B4DA-C36F2FA93B9F}">
      <dsp:nvSpPr>
        <dsp:cNvPr id="0" name=""/>
        <dsp:cNvSpPr/>
      </dsp:nvSpPr>
      <dsp:spPr>
        <a:xfrm>
          <a:off x="-90774" y="1968453"/>
          <a:ext cx="6263640" cy="15677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03E6F-0645-456F-ABF3-C8B5DF06F863}">
      <dsp:nvSpPr>
        <dsp:cNvPr id="0" name=""/>
        <dsp:cNvSpPr/>
      </dsp:nvSpPr>
      <dsp:spPr>
        <a:xfrm>
          <a:off x="383479" y="2321203"/>
          <a:ext cx="862280" cy="86228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A72C0-25FE-4E8A-82BF-82E787CEB0A6}">
      <dsp:nvSpPr>
        <dsp:cNvPr id="0" name=""/>
        <dsp:cNvSpPr/>
      </dsp:nvSpPr>
      <dsp:spPr>
        <a:xfrm>
          <a:off x="1720013" y="1968453"/>
          <a:ext cx="4449309" cy="1567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924" tIns="165924" rIns="165924" bIns="16592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/>
            <a:t>Email: </a:t>
          </a:r>
          <a:r>
            <a:rPr lang="fr-FR" sz="2200" kern="1200">
              <a:hlinkClick xmlns:r="http://schemas.openxmlformats.org/officeDocument/2006/relationships" r:id="rId6"/>
            </a:rPr>
            <a:t>gcahelp@uw.edu</a:t>
          </a:r>
          <a:endParaRPr lang="en-US" sz="2200" kern="1200"/>
        </a:p>
      </dsp:txBody>
      <dsp:txXfrm>
        <a:off x="1720013" y="1968453"/>
        <a:ext cx="4449309" cy="1567781"/>
      </dsp:txXfrm>
    </dsp:sp>
    <dsp:sp modelId="{6A60FB07-4E73-46E7-BCCA-CC37DE9E4E03}">
      <dsp:nvSpPr>
        <dsp:cNvPr id="0" name=""/>
        <dsp:cNvSpPr/>
      </dsp:nvSpPr>
      <dsp:spPr>
        <a:xfrm>
          <a:off x="-90774" y="3928180"/>
          <a:ext cx="6263640" cy="156778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260326-4B19-4FE2-9856-B289011E135F}">
      <dsp:nvSpPr>
        <dsp:cNvPr id="0" name=""/>
        <dsp:cNvSpPr/>
      </dsp:nvSpPr>
      <dsp:spPr>
        <a:xfrm>
          <a:off x="383479" y="4280931"/>
          <a:ext cx="862280" cy="8622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8515D-FB42-4EEA-A399-89DDD353B4CC}">
      <dsp:nvSpPr>
        <dsp:cNvPr id="0" name=""/>
        <dsp:cNvSpPr/>
      </dsp:nvSpPr>
      <dsp:spPr>
        <a:xfrm>
          <a:off x="1534922" y="3928180"/>
          <a:ext cx="4819492" cy="1567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924" tIns="165924" rIns="165924" bIns="16592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GCA Help: </a:t>
          </a:r>
          <a:r>
            <a:rPr lang="en-US" sz="2200" kern="1200" dirty="0"/>
            <a:t>206-616-9995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9:00am-12:00pm &amp; 1:00pm-4:00pm</a:t>
          </a:r>
        </a:p>
      </dsp:txBody>
      <dsp:txXfrm>
        <a:off x="1534922" y="3928180"/>
        <a:ext cx="4819492" cy="1567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327FD-C325-467B-8D5C-505F6FFE7797}">
      <dsp:nvSpPr>
        <dsp:cNvPr id="0" name=""/>
        <dsp:cNvSpPr/>
      </dsp:nvSpPr>
      <dsp:spPr>
        <a:xfrm>
          <a:off x="1212569" y="987878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9C701-FF13-4FF7-B350-86FC350BA058}">
      <dsp:nvSpPr>
        <dsp:cNvPr id="0" name=""/>
        <dsp:cNvSpPr/>
      </dsp:nvSpPr>
      <dsp:spPr>
        <a:xfrm>
          <a:off x="417971" y="2644665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Please make sure you are muted in order to reduce background noise during the presentation</a:t>
          </a:r>
        </a:p>
      </dsp:txBody>
      <dsp:txXfrm>
        <a:off x="417971" y="2644665"/>
        <a:ext cx="2889450" cy="720000"/>
      </dsp:txXfrm>
    </dsp:sp>
    <dsp:sp modelId="{6216B900-3A33-4441-BB55-F84E87F2A269}">
      <dsp:nvSpPr>
        <dsp:cNvPr id="0" name=""/>
        <dsp:cNvSpPr/>
      </dsp:nvSpPr>
      <dsp:spPr>
        <a:xfrm>
          <a:off x="4607673" y="987878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B4D21-28BE-42C7-BE52-317086360D8F}">
      <dsp:nvSpPr>
        <dsp:cNvPr id="0" name=""/>
        <dsp:cNvSpPr/>
      </dsp:nvSpPr>
      <dsp:spPr>
        <a:xfrm>
          <a:off x="3813075" y="2644665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Please ask us questions using the Chat feature in Zoom</a:t>
          </a:r>
        </a:p>
      </dsp:txBody>
      <dsp:txXfrm>
        <a:off x="3813075" y="2644665"/>
        <a:ext cx="2889450" cy="720000"/>
      </dsp:txXfrm>
    </dsp:sp>
    <dsp:sp modelId="{225BE241-F095-4099-A8C0-D070DA1773B7}">
      <dsp:nvSpPr>
        <dsp:cNvPr id="0" name=""/>
        <dsp:cNvSpPr/>
      </dsp:nvSpPr>
      <dsp:spPr>
        <a:xfrm>
          <a:off x="8002777" y="987878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35198-8162-43FC-86F4-5487DCA7FB0E}">
      <dsp:nvSpPr>
        <dsp:cNvPr id="0" name=""/>
        <dsp:cNvSpPr/>
      </dsp:nvSpPr>
      <dsp:spPr>
        <a:xfrm>
          <a:off x="7208178" y="2644665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We want you to be engaged.  This meeting is for </a:t>
          </a:r>
          <a:r>
            <a:rPr lang="en-US" sz="1700" b="1" kern="1200" dirty="0"/>
            <a:t>you</a:t>
          </a:r>
        </a:p>
      </dsp:txBody>
      <dsp:txXfrm>
        <a:off x="7208178" y="2644665"/>
        <a:ext cx="28894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B85AF-689A-4870-A6F9-CBCCD9CEC645}">
      <dsp:nvSpPr>
        <dsp:cNvPr id="0" name=""/>
        <dsp:cNvSpPr/>
      </dsp:nvSpPr>
      <dsp:spPr>
        <a:xfrm>
          <a:off x="0" y="369696"/>
          <a:ext cx="5180013" cy="41946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027" tIns="395732" rIns="4020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/>
            <a:t>New Funding Action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/>
            <a:t>Establishes Budget with Year 1 of Funding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/>
            <a:t>Budget period start and end dates setup for length of Competitive Segment (Years 1-5)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/>
            <a:t>Supplement Funding Actions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/>
            <a:t>Adds funding for years 2-5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u="sng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u="sng" kern="1200" dirty="0"/>
        </a:p>
      </dsp:txBody>
      <dsp:txXfrm>
        <a:off x="0" y="369696"/>
        <a:ext cx="5180013" cy="4194614"/>
      </dsp:txXfrm>
    </dsp:sp>
    <dsp:sp modelId="{57B78F92-1C91-4236-A05C-7AD6091C14A2}">
      <dsp:nvSpPr>
        <dsp:cNvPr id="0" name=""/>
        <dsp:cNvSpPr/>
      </dsp:nvSpPr>
      <dsp:spPr>
        <a:xfrm>
          <a:off x="259000" y="89256"/>
          <a:ext cx="3626009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55" tIns="0" rIns="13705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Within SAGE &amp; FAS</a:t>
          </a:r>
        </a:p>
      </dsp:txBody>
      <dsp:txXfrm>
        <a:off x="286380" y="116636"/>
        <a:ext cx="3571249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B85AF-689A-4870-A6F9-CBCCD9CEC645}">
      <dsp:nvSpPr>
        <dsp:cNvPr id="0" name=""/>
        <dsp:cNvSpPr/>
      </dsp:nvSpPr>
      <dsp:spPr>
        <a:xfrm>
          <a:off x="0" y="314469"/>
          <a:ext cx="5157787" cy="42010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302" tIns="374904" rIns="40030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sng" kern="1200" dirty="0"/>
            <a:t>Award Setup Request (ASR)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none" kern="1200" dirty="0"/>
            <a:t>Establishes Award and Award Line  with Year 1 of Funding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none" kern="1200" dirty="0"/>
            <a:t>Award Line Start &amp; End Dates equal to year 1 budget period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sng" kern="1200" dirty="0"/>
            <a:t>Supplement &amp; Extension MODs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none" kern="1200" dirty="0"/>
            <a:t>Adds funding for years 2-5 to existing award line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none" kern="1200" dirty="0"/>
            <a:t>Extends end date with each MOD in line with budget period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u="sng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u="sng" kern="1200" dirty="0"/>
        </a:p>
      </dsp:txBody>
      <dsp:txXfrm>
        <a:off x="0" y="314469"/>
        <a:ext cx="5157787" cy="4201061"/>
      </dsp:txXfrm>
    </dsp:sp>
    <dsp:sp modelId="{57B78F92-1C91-4236-A05C-7AD6091C14A2}">
      <dsp:nvSpPr>
        <dsp:cNvPr id="0" name=""/>
        <dsp:cNvSpPr/>
      </dsp:nvSpPr>
      <dsp:spPr>
        <a:xfrm>
          <a:off x="257889" y="21137"/>
          <a:ext cx="3610450" cy="559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466" tIns="0" rIns="13646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Within SAGE &amp; Workday</a:t>
          </a:r>
        </a:p>
      </dsp:txBody>
      <dsp:txXfrm>
        <a:off x="285178" y="48426"/>
        <a:ext cx="3555872" cy="504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B85AF-689A-4870-A6F9-CBCCD9CEC645}">
      <dsp:nvSpPr>
        <dsp:cNvPr id="0" name=""/>
        <dsp:cNvSpPr/>
      </dsp:nvSpPr>
      <dsp:spPr>
        <a:xfrm>
          <a:off x="0" y="381580"/>
          <a:ext cx="5180013" cy="4141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2027" tIns="354076" rIns="4020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sng" kern="1200" dirty="0"/>
            <a:t>New Funding Action</a:t>
          </a: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none" kern="1200" dirty="0"/>
            <a:t>Establishes Budget for Year 1 of Funding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none" kern="1200" dirty="0"/>
            <a:t>Budget start and end dates based on budget period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none" kern="1200" dirty="0"/>
            <a:t>Financial Report due at end of year 1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sng" kern="1200" dirty="0"/>
            <a:t>Renewal Funding Actions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none" kern="1200" dirty="0"/>
            <a:t>Establishes Budget for Years 2 – 5 of Funding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none" kern="1200" dirty="0"/>
            <a:t>Budget start and end dates setup for based on budget period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u="none" kern="1200" dirty="0"/>
            <a:t>Financial Reports due at each of years 2-5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u="sng" kern="1200" dirty="0"/>
        </a:p>
      </dsp:txBody>
      <dsp:txXfrm>
        <a:off x="0" y="381580"/>
        <a:ext cx="5180013" cy="4141325"/>
      </dsp:txXfrm>
    </dsp:sp>
    <dsp:sp modelId="{57B78F92-1C91-4236-A05C-7AD6091C14A2}">
      <dsp:nvSpPr>
        <dsp:cNvPr id="0" name=""/>
        <dsp:cNvSpPr/>
      </dsp:nvSpPr>
      <dsp:spPr>
        <a:xfrm>
          <a:off x="259000" y="130660"/>
          <a:ext cx="3626009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55" tIns="0" rIns="13705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Within SAGE &amp; FAS</a:t>
          </a:r>
        </a:p>
      </dsp:txBody>
      <dsp:txXfrm>
        <a:off x="283498" y="155158"/>
        <a:ext cx="3577013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B85AF-689A-4870-A6F9-CBCCD9CEC645}">
      <dsp:nvSpPr>
        <dsp:cNvPr id="0" name=""/>
        <dsp:cNvSpPr/>
      </dsp:nvSpPr>
      <dsp:spPr>
        <a:xfrm>
          <a:off x="0" y="280288"/>
          <a:ext cx="5157787" cy="413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302" tIns="333248" rIns="4003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sng" kern="1200" dirty="0"/>
            <a:t>Award Setup Request (ASR)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none" kern="1200" dirty="0"/>
            <a:t>Establishes Award and Award Line for Year 1 of Funding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none" kern="1200" dirty="0"/>
            <a:t>Award Line Start &amp; End Dates equal to year 1 budget period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none" kern="1200" dirty="0"/>
            <a:t>Annual Financial Report due at end of year 1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sng" kern="1200" dirty="0"/>
            <a:t>Supplement &amp; Extension MODs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none" kern="1200" dirty="0"/>
            <a:t>Establishes different award lines for years 2-5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none" kern="1200" dirty="0"/>
            <a:t>Extends end date with each MOD in line with budget period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none" kern="1200" dirty="0"/>
            <a:t>Annual Financial Report award tasks due at end of years 2-4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u="none" kern="1200" dirty="0"/>
            <a:t>Final Financial Report award tasks due at the end of year 5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u="sng" kern="1200" dirty="0"/>
        </a:p>
      </dsp:txBody>
      <dsp:txXfrm>
        <a:off x="0" y="280288"/>
        <a:ext cx="5157787" cy="4132800"/>
      </dsp:txXfrm>
    </dsp:sp>
    <dsp:sp modelId="{57B78F92-1C91-4236-A05C-7AD6091C14A2}">
      <dsp:nvSpPr>
        <dsp:cNvPr id="0" name=""/>
        <dsp:cNvSpPr/>
      </dsp:nvSpPr>
      <dsp:spPr>
        <a:xfrm>
          <a:off x="257889" y="19549"/>
          <a:ext cx="3610450" cy="496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466" tIns="0" rIns="13646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Within SAGE &amp; Workday</a:t>
          </a:r>
        </a:p>
      </dsp:txBody>
      <dsp:txXfrm>
        <a:off x="282146" y="43806"/>
        <a:ext cx="3561936" cy="4483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B85AF-689A-4870-A6F9-CBCCD9CEC645}">
      <dsp:nvSpPr>
        <dsp:cNvPr id="0" name=""/>
        <dsp:cNvSpPr/>
      </dsp:nvSpPr>
      <dsp:spPr>
        <a:xfrm>
          <a:off x="0" y="387383"/>
          <a:ext cx="5157787" cy="390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302" tIns="416560" rIns="40030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/>
            <a:t>New Funding Action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Establishes Multiple Budgets for each year of funding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Agency Annual &amp; Final Financial Reports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Budget start and end dates based on funded budget periods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Financial Reports due at end of each year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Single Billing Schedule with Schedules Payment Invoices</a:t>
          </a:r>
        </a:p>
      </dsp:txBody>
      <dsp:txXfrm>
        <a:off x="0" y="387383"/>
        <a:ext cx="5157787" cy="3906000"/>
      </dsp:txXfrm>
    </dsp:sp>
    <dsp:sp modelId="{57B78F92-1C91-4236-A05C-7AD6091C14A2}">
      <dsp:nvSpPr>
        <dsp:cNvPr id="0" name=""/>
        <dsp:cNvSpPr/>
      </dsp:nvSpPr>
      <dsp:spPr>
        <a:xfrm>
          <a:off x="257889" y="92183"/>
          <a:ext cx="361045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466" tIns="0" rIns="136466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Within SAGE &amp; FAS</a:t>
          </a:r>
        </a:p>
      </dsp:txBody>
      <dsp:txXfrm>
        <a:off x="286710" y="121004"/>
        <a:ext cx="3552808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B85AF-689A-4870-A6F9-CBCCD9CEC645}">
      <dsp:nvSpPr>
        <dsp:cNvPr id="0" name=""/>
        <dsp:cNvSpPr/>
      </dsp:nvSpPr>
      <dsp:spPr>
        <a:xfrm>
          <a:off x="0" y="287368"/>
          <a:ext cx="5157787" cy="40322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302" tIns="312420" rIns="400302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sng" kern="1200" dirty="0"/>
            <a:t>New Funding Action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Establishes Budget for Year 1 of Funding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Budget start and end dates based on budget period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Billing schedule established for each year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Completion of Milestones spur payments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Agency Financial Report due at end of year 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sng" kern="1200" dirty="0"/>
            <a:t>Renewal Funding Actions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Establishes Budget for subsequent years of Funding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Budget start and end dates based on budget period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Billing schedule established for each year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Completion of Milestones spur payments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u="none" kern="1200" dirty="0"/>
            <a:t>Agency Financial Report due at end of year 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u="sng" kern="1200" dirty="0"/>
        </a:p>
      </dsp:txBody>
      <dsp:txXfrm>
        <a:off x="0" y="287368"/>
        <a:ext cx="5157787" cy="4032230"/>
      </dsp:txXfrm>
    </dsp:sp>
    <dsp:sp modelId="{57B78F92-1C91-4236-A05C-7AD6091C14A2}">
      <dsp:nvSpPr>
        <dsp:cNvPr id="0" name=""/>
        <dsp:cNvSpPr/>
      </dsp:nvSpPr>
      <dsp:spPr>
        <a:xfrm>
          <a:off x="257889" y="65968"/>
          <a:ext cx="361045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466" tIns="0" rIns="13646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Within SAGE &amp; FAS</a:t>
          </a:r>
        </a:p>
      </dsp:txBody>
      <dsp:txXfrm>
        <a:off x="279505" y="87584"/>
        <a:ext cx="3567218" cy="3995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6BA05-D7F7-418C-976E-E2BCEAD3ECE1}">
      <dsp:nvSpPr>
        <dsp:cNvPr id="0" name=""/>
        <dsp:cNvSpPr/>
      </dsp:nvSpPr>
      <dsp:spPr>
        <a:xfrm>
          <a:off x="679050" y="578771"/>
          <a:ext cx="1887187" cy="1887187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78ADD-4BCE-4F61-9BB3-413128B70390}">
      <dsp:nvSpPr>
        <dsp:cNvPr id="0" name=""/>
        <dsp:cNvSpPr/>
      </dsp:nvSpPr>
      <dsp:spPr>
        <a:xfrm>
          <a:off x="1081237" y="98095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7AAAA-989F-4530-9A0B-190A9FCDDABD}">
      <dsp:nvSpPr>
        <dsp:cNvPr id="0" name=""/>
        <dsp:cNvSpPr/>
      </dsp:nvSpPr>
      <dsp:spPr>
        <a:xfrm>
          <a:off x="75768" y="305377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November via Zoom</a:t>
          </a:r>
        </a:p>
      </dsp:txBody>
      <dsp:txXfrm>
        <a:off x="75768" y="3053772"/>
        <a:ext cx="3093750" cy="720000"/>
      </dsp:txXfrm>
    </dsp:sp>
    <dsp:sp modelId="{24A32DF9-D382-4D7C-944B-07B11CD9ECE9}">
      <dsp:nvSpPr>
        <dsp:cNvPr id="0" name=""/>
        <dsp:cNvSpPr/>
      </dsp:nvSpPr>
      <dsp:spPr>
        <a:xfrm>
          <a:off x="4314206" y="578771"/>
          <a:ext cx="1887187" cy="1887187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C1168-26FC-48CF-B5AA-F2CBC0F5AFF4}">
      <dsp:nvSpPr>
        <dsp:cNvPr id="0" name=""/>
        <dsp:cNvSpPr/>
      </dsp:nvSpPr>
      <dsp:spPr>
        <a:xfrm>
          <a:off x="4716393" y="98095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62F06-6267-4E4A-9CD8-321A70DA3E49}">
      <dsp:nvSpPr>
        <dsp:cNvPr id="0" name=""/>
        <dsp:cNvSpPr/>
      </dsp:nvSpPr>
      <dsp:spPr>
        <a:xfrm>
          <a:off x="3710925" y="305377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>
              <a:hlinkClick xmlns:r="http://schemas.openxmlformats.org/officeDocument/2006/relationships" r:id="rId5"/>
            </a:rPr>
            <a:t>https://finance.uw.edu/gca/training-outreach/gca-forum</a:t>
          </a:r>
          <a:endParaRPr lang="en-US" sz="1300" kern="1200"/>
        </a:p>
      </dsp:txBody>
      <dsp:txXfrm>
        <a:off x="3710925" y="3053772"/>
        <a:ext cx="3093750" cy="720000"/>
      </dsp:txXfrm>
    </dsp:sp>
    <dsp:sp modelId="{868AC544-B120-41A4-8D6D-03FE659B1778}">
      <dsp:nvSpPr>
        <dsp:cNvPr id="0" name=""/>
        <dsp:cNvSpPr/>
      </dsp:nvSpPr>
      <dsp:spPr>
        <a:xfrm>
          <a:off x="7949362" y="578771"/>
          <a:ext cx="1887187" cy="1887187"/>
        </a:xfrm>
        <a:prstGeom prst="ellipse">
          <a:avLst/>
        </a:prstGeom>
        <a:solidFill>
          <a:srgbClr val="E5862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BDD74-EA72-456C-8366-BE7A5792CAEB}">
      <dsp:nvSpPr>
        <dsp:cNvPr id="0" name=""/>
        <dsp:cNvSpPr/>
      </dsp:nvSpPr>
      <dsp:spPr>
        <a:xfrm>
          <a:off x="8351550" y="980959"/>
          <a:ext cx="1082812" cy="1082812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FE0D6-1B84-47BF-BBD4-8EE3B8BE3B3A}">
      <dsp:nvSpPr>
        <dsp:cNvPr id="0" name=""/>
        <dsp:cNvSpPr/>
      </dsp:nvSpPr>
      <dsp:spPr>
        <a:xfrm>
          <a:off x="7346081" y="305377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Survey about today’s forum will be sent out soon!</a:t>
          </a:r>
        </a:p>
      </dsp:txBody>
      <dsp:txXfrm>
        <a:off x="7346081" y="3053772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082E463-7A17-4032-97A3-F69E64C094E0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03FCF6F-FCE6-4174-AD83-553688B2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1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FCF6F-FCE6-4174-AD83-553688B296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66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3FCF6F-FCE6-4174-AD83-553688B296DB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68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2B203-44E6-F7A1-6B54-98D3BFCAF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CD7D4-7044-B8C4-B932-4C746F4EE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7E500-656C-4C51-7B53-B7DB1EB7D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A0917-1C0A-574E-9FD5-109322E23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EAE90-9949-FFD2-0076-4394974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8E7F-327A-CA9D-94F8-FD9D2E2F5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FAFF2-B7F8-D7DF-40BA-3559A280E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DBA1D-7DB6-5F66-523F-87E662E4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DB5DF-3E55-14E4-4B3A-5DBF98EF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8A635-538C-A0E8-A56C-B59509A0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7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585AB-2E98-1E49-B51C-358CAC65B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8C0F8-038F-B9BC-C39B-25DBE73A2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6E29-DF00-D20B-2774-0F25764C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651EC-D3C5-87AC-C3FA-EC85423F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93B8-3EDC-3B22-67B0-A14C3770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5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7DBB5-3BB6-3570-23C5-985E211B0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CAC4C-7783-2293-B89E-3A4E9CBA2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F3104-0DF0-7984-C247-B70EB80B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33C91-5CD0-430A-E28D-FA9F5E3E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6F946-DDFC-8AE4-3144-002DE175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8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0D57-FE94-3F13-7C85-50DC08272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2BB29-3522-753F-ACCA-3A2426B0D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496C8-EBF9-6E2D-AE96-941DA34A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7557A-CC09-AC9B-E3C0-EBC4776F9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C13B9-6B5A-103E-8FEE-08E030CD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7818-DB38-5888-40FD-003F865D8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ECB15-AEB3-BCF3-8507-E8523F2B7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50B7D-8D14-A439-15D5-1B179A33E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C2023-0D40-5ADF-17D3-6F431446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B0C70-96B2-DCA8-EE65-AF6AF5D6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CF533-222D-5CB2-3EFD-494F6F9F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6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26BA-7918-1EA2-DC3D-42F22C522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4AA7F-8A20-2822-8543-96B124487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910BC-298B-B2D4-2F1F-FE05EFD8C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455DA-2507-F2E5-B783-136868D78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858687-76D5-BDB5-4D43-5553C079A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9262FC-FA87-F130-1923-9239FFD2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63D3D7-FAC0-F74A-4B03-1F66FA090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75DA-58BD-0088-4EE8-2C0BF8F18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9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12FA-32C8-92C9-6BC4-EB5FF065C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CA1E0-FA75-E7C6-EF9F-36A0D91B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A8D53-6E8B-D72A-5FC4-CA447C72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026E8-04DC-FB0C-54E7-66B61563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3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D6BC4E-3D23-32D0-7FA5-0E45D88A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C0A07-A48E-B13D-1A02-BCD32388C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750E0-D57F-3877-C29F-9A1E8F50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7970C-CB26-C095-F1B4-45925C3A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3CBC2-4185-D111-93BE-5769C5832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E302E-E207-118F-4DDE-8564E6368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2346B-8A8B-C303-3E8B-B0845E67B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AF324-9E33-9DBA-3444-E6E881BC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AD019-2C3B-33CE-AD9E-91523A3F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4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A0E9C-D94E-F027-06F2-422B2C7A3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83E06D-08C0-1FAF-2962-5E69C21FD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661E7-4F74-A132-6DE2-F75D0C8A1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E9728-F28A-ECF5-2400-8D9E94A64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92986-C5DD-47E6-5B47-BC56DD9B3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12168-8F6A-2881-6487-30648B44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1C3B1A-14FD-1E6A-8383-E2090BA6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C301E-6750-266C-DEA9-10C67ECDB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58D5F-EC09-E5AE-5210-B528CA576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E600-55C1-4E83-8555-3DF469B42108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3CA9D-EEE3-66E8-0BEF-0B8FA1CC0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6829D-6C32-07E4-D402-5750C349F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19EC8-91CB-4EE4-B193-9E5D21AE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1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uwft-for-the-research-community/#sage-office-hours" TargetMode="External"/><Relationship Id="rId5" Type="http://schemas.openxmlformats.org/officeDocument/2006/relationships/hyperlink" Target="https://washington.zoom.us/j/99699095464" TargetMode="External"/><Relationship Id="rId4" Type="http://schemas.openxmlformats.org/officeDocument/2006/relationships/hyperlink" Target="https://washington.zoom.us/j/9935467036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798C5B-DC64-EB0E-3E34-AD7DFD448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en-US" sz="5200" b="1" dirty="0"/>
              <a:t>Disclaimer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06B5FB-E882-14C2-03D1-2194EBDAA2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00469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02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5054C-5575-354E-1138-C14D4220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777" y="1396031"/>
            <a:ext cx="3654600" cy="427333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HRSA Award</a:t>
            </a:r>
            <a:br>
              <a:rPr lang="en-US" sz="4000" b="1" dirty="0"/>
            </a:br>
            <a:r>
              <a:rPr lang="en-US" sz="4000" b="1" dirty="0"/>
              <a:t>(Non-SNAP)</a:t>
            </a:r>
            <a:br>
              <a:rPr lang="en-US" sz="4000" b="1" dirty="0"/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en-US" sz="4400" b="1" u="sng" dirty="0"/>
            </a:br>
            <a:endParaRPr lang="en-US" sz="4000" b="1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8E0A0-77E2-E268-40E3-37E1A2990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826" y="852256"/>
            <a:ext cx="5049932" cy="501953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/>
              <a:t>Unique Elements</a:t>
            </a:r>
            <a:endParaRPr lang="en-US" sz="2000" b="1" dirty="0"/>
          </a:p>
          <a:p>
            <a:r>
              <a:rPr lang="en-US" sz="2000" b="1" dirty="0"/>
              <a:t>Multiple one-year award lines</a:t>
            </a:r>
          </a:p>
          <a:p>
            <a:r>
              <a:rPr lang="en-US" sz="2000" b="1" dirty="0"/>
              <a:t>Annual and final financial reports</a:t>
            </a:r>
          </a:p>
          <a:p>
            <a:r>
              <a:rPr lang="en-US" sz="2000" b="1" dirty="0"/>
              <a:t>Carryover - Subject to Sponsor Limitations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Workday Award Setup</a:t>
            </a:r>
          </a:p>
          <a:p>
            <a:pPr lvl="1"/>
            <a:r>
              <a:rPr lang="en-US" sz="2000" dirty="0"/>
              <a:t>New ASR establishes Year 1 award line</a:t>
            </a:r>
          </a:p>
          <a:p>
            <a:pPr lvl="2"/>
            <a:r>
              <a:rPr lang="en-US" dirty="0"/>
              <a:t>Annual financial report task</a:t>
            </a:r>
          </a:p>
          <a:p>
            <a:pPr lvl="1"/>
            <a:r>
              <a:rPr lang="en-US" sz="2000" dirty="0"/>
              <a:t>Supplement &amp; Extension MODs establish award lines for each additional year</a:t>
            </a:r>
          </a:p>
          <a:p>
            <a:pPr lvl="2"/>
            <a:r>
              <a:rPr lang="en-US" dirty="0"/>
              <a:t>Annual financial report task for each award line</a:t>
            </a:r>
          </a:p>
          <a:p>
            <a:pPr lvl="2"/>
            <a:r>
              <a:rPr lang="en-US" dirty="0"/>
              <a:t>SAGE Budget Worksheet required for each year</a:t>
            </a:r>
          </a:p>
          <a:p>
            <a:pPr marL="0" indent="0"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97695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8B34-B310-453B-867D-8B77F775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31015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HRSA Award (Non-SNAP) – Standard Setup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CDF29-D72B-E954-D58B-328DDA86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0499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Prior to Workday Process</a:t>
            </a: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EABB4023-5B05-E08B-182D-58A13D27C0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5994431"/>
              </p:ext>
            </p:extLst>
          </p:nvPr>
        </p:nvGraphicFramePr>
        <p:xfrm>
          <a:off x="828674" y="2141782"/>
          <a:ext cx="5180013" cy="4653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336A6B-55C7-690E-D5C4-E13DE708B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0499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Workday Process</a:t>
            </a:r>
          </a:p>
        </p:txBody>
      </p:sp>
      <p:graphicFrame>
        <p:nvGraphicFramePr>
          <p:cNvPr id="20" name="Content Placeholder 4">
            <a:extLst>
              <a:ext uri="{FF2B5EF4-FFF2-40B4-BE49-F238E27FC236}">
                <a16:creationId xmlns:a16="http://schemas.microsoft.com/office/drawing/2014/main" id="{1ECD26AF-1A85-916E-81C0-BC1C65B3FC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424774"/>
              </p:ext>
            </p:extLst>
          </p:nvPr>
        </p:nvGraphicFramePr>
        <p:xfrm>
          <a:off x="6172200" y="2252247"/>
          <a:ext cx="5157787" cy="4432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23254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5054C-5575-354E-1138-C14D4220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66" y="1695635"/>
            <a:ext cx="10094537" cy="347116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b="1" u="sng" dirty="0"/>
              <a:t>Workday Demonstration</a:t>
            </a:r>
            <a:br>
              <a:rPr lang="en-US" sz="4000" b="1" u="sng" dirty="0"/>
            </a:br>
            <a:br>
              <a:rPr lang="en-US" sz="4000" b="1" dirty="0"/>
            </a:br>
            <a:r>
              <a:rPr lang="en-US" sz="4000" b="1" dirty="0"/>
              <a:t>HRSA Award (Non-SNAP)</a:t>
            </a:r>
            <a:br>
              <a:rPr lang="en-US" sz="4000" b="1" dirty="0"/>
            </a:br>
            <a:r>
              <a:rPr lang="en-US" sz="4000" b="1" dirty="0"/>
              <a:t>Converted Award# AWD-005848</a:t>
            </a: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62348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5054C-5575-354E-1138-C14D4220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39" y="1050595"/>
            <a:ext cx="9873991" cy="1618489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Multi-Year Fixed Amount Award </a:t>
            </a:r>
            <a:br>
              <a:rPr lang="en-US" sz="4000" b="1" dirty="0"/>
            </a:br>
            <a:r>
              <a:rPr lang="en-US" sz="4000" b="1" dirty="0"/>
              <a:t>(American Heart Association)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8E0A0-77E2-E268-40E3-37E1A2990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799041"/>
            <a:ext cx="8124006" cy="2970823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sz="1900" b="1" u="sng" dirty="0"/>
              <a:t>Unique Elements</a:t>
            </a:r>
          </a:p>
          <a:p>
            <a:r>
              <a:rPr lang="en-US" sz="1900" b="1" dirty="0"/>
              <a:t>Multiple one-year award lines</a:t>
            </a:r>
          </a:p>
          <a:p>
            <a:r>
              <a:rPr lang="en-US" sz="1900" b="1" dirty="0"/>
              <a:t>Single billing schedule that covers all years</a:t>
            </a:r>
          </a:p>
          <a:p>
            <a:r>
              <a:rPr lang="en-US" sz="1900" b="1" dirty="0"/>
              <a:t>Annual financial reports</a:t>
            </a:r>
          </a:p>
          <a:p>
            <a:r>
              <a:rPr lang="en-US" sz="1900" b="1" dirty="0"/>
              <a:t>Restricted carryover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b="1" u="sng" dirty="0"/>
              <a:t>Workday Award Setup</a:t>
            </a:r>
          </a:p>
          <a:p>
            <a:pPr lvl="1"/>
            <a:r>
              <a:rPr lang="en-US" sz="1900" dirty="0"/>
              <a:t>New ASR establishes award line for each year</a:t>
            </a:r>
          </a:p>
          <a:p>
            <a:pPr lvl="1"/>
            <a:r>
              <a:rPr lang="en-US" sz="1900" dirty="0"/>
              <a:t>Single billing schedule for all years (payment from AHA is based on schedule)</a:t>
            </a:r>
          </a:p>
          <a:p>
            <a:pPr lvl="1"/>
            <a:r>
              <a:rPr lang="en-US" sz="1900" dirty="0"/>
              <a:t>Annual financial report task for each award line</a:t>
            </a:r>
          </a:p>
          <a:p>
            <a:pPr lvl="1"/>
            <a:r>
              <a:rPr lang="en-US" sz="1900" dirty="0"/>
              <a:t>SAGE Budget Worksheet required for each year</a:t>
            </a:r>
          </a:p>
          <a:p>
            <a:pPr marL="0" indent="0">
              <a:buNone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43829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8B34-B310-453B-867D-8B77F775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31015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/>
              <a:t>Multi-Year Scheduled Payment Award </a:t>
            </a:r>
            <a:br>
              <a:rPr lang="en-US" sz="4000" b="1" dirty="0"/>
            </a:br>
            <a:r>
              <a:rPr lang="en-US" sz="4000" b="1" dirty="0"/>
              <a:t>American Heart Association - Standard Setup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CDF29-D72B-E954-D58B-328DDA86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0499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Prior to Workday Process</a:t>
            </a: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EABB4023-5B05-E08B-182D-58A13D27C03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2299317"/>
          <a:ext cx="5157787" cy="4385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336A6B-55C7-690E-D5C4-E13DE708B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0499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Workday Process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EB26476-F8CA-87D2-DA7C-DEDFC3B03B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929937D-CC63-E96D-990D-4CEFC9BC51AC}"/>
              </a:ext>
            </a:extLst>
          </p:cNvPr>
          <p:cNvGrpSpPr/>
          <p:nvPr/>
        </p:nvGrpSpPr>
        <p:grpSpPr>
          <a:xfrm>
            <a:off x="6194427" y="2703339"/>
            <a:ext cx="5157787" cy="3906000"/>
            <a:chOff x="0" y="387383"/>
            <a:chExt cx="5157787" cy="3906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B59BEE1-9AD1-FE0B-85A2-3F53C4A9A4F1}"/>
                </a:ext>
              </a:extLst>
            </p:cNvPr>
            <p:cNvSpPr/>
            <p:nvPr/>
          </p:nvSpPr>
          <p:spPr>
            <a:xfrm>
              <a:off x="0" y="387383"/>
              <a:ext cx="5157787" cy="39060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572A515-3806-E4A6-A44C-611616F8FE02}"/>
                </a:ext>
              </a:extLst>
            </p:cNvPr>
            <p:cNvSpPr txBox="1"/>
            <p:nvPr/>
          </p:nvSpPr>
          <p:spPr>
            <a:xfrm>
              <a:off x="0" y="387383"/>
              <a:ext cx="5157787" cy="390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302" tIns="416560" rIns="400302" bIns="14224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u="sng" kern="1200" dirty="0"/>
                <a:t>Award Setup Request (ASR)</a:t>
              </a:r>
              <a:endParaRPr lang="en-US" sz="2000" kern="1200" dirty="0"/>
            </a:p>
            <a:p>
              <a:pPr marL="457200" lvl="2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Establishes Award and Award Lines for each year of funding</a:t>
              </a:r>
            </a:p>
            <a:p>
              <a:pPr marL="457200" lvl="2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Award Line Start &amp; End Dates equal to budget periods</a:t>
              </a:r>
            </a:p>
            <a:p>
              <a:pPr marL="457200" lvl="2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Annual &amp; Final Financial Reports due – ‘Agency Annual &amp; Final Report’ Award tasks</a:t>
              </a:r>
            </a:p>
            <a:p>
              <a:pPr marL="457200" lvl="2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000" kern="1200" dirty="0"/>
                <a:t>Single billing schedule w/ Fixed Amount Invoices generated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9E2EC0-2742-7D41-1DC2-4D98673D9E3C}"/>
              </a:ext>
            </a:extLst>
          </p:cNvPr>
          <p:cNvGrpSpPr/>
          <p:nvPr/>
        </p:nvGrpSpPr>
        <p:grpSpPr>
          <a:xfrm>
            <a:off x="6452316" y="2408139"/>
            <a:ext cx="3610450" cy="590400"/>
            <a:chOff x="257889" y="92183"/>
            <a:chExt cx="3610450" cy="59040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5B1A5F9-C273-AE25-98F9-D949A43E7133}"/>
                </a:ext>
              </a:extLst>
            </p:cNvPr>
            <p:cNvSpPr/>
            <p:nvPr/>
          </p:nvSpPr>
          <p:spPr>
            <a:xfrm>
              <a:off x="257889" y="92183"/>
              <a:ext cx="3610450" cy="590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: Rounded Corners 6">
              <a:extLst>
                <a:ext uri="{FF2B5EF4-FFF2-40B4-BE49-F238E27FC236}">
                  <a16:creationId xmlns:a16="http://schemas.microsoft.com/office/drawing/2014/main" id="{E96B2306-AC80-DFE0-20E1-1477912AAF4F}"/>
                </a:ext>
              </a:extLst>
            </p:cNvPr>
            <p:cNvSpPr txBox="1"/>
            <p:nvPr/>
          </p:nvSpPr>
          <p:spPr>
            <a:xfrm>
              <a:off x="286710" y="121004"/>
              <a:ext cx="3552808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466" tIns="0" rIns="136466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/>
                <a:t>Within SAGE &amp; Workday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070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5054C-5575-354E-1138-C14D4220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66" y="1695635"/>
            <a:ext cx="10094537" cy="3861786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b="1" u="sng" dirty="0"/>
              <a:t>Workday Demonstration</a:t>
            </a:r>
            <a:br>
              <a:rPr lang="en-US" sz="4000" b="1" u="sng" dirty="0"/>
            </a:br>
            <a:br>
              <a:rPr lang="en-US" sz="4000" b="1" dirty="0"/>
            </a:br>
            <a:r>
              <a:rPr lang="en-US" sz="4000" b="1" dirty="0"/>
              <a:t>American Heart Association</a:t>
            </a:r>
            <a:br>
              <a:rPr lang="en-US" sz="4000" b="1" dirty="0"/>
            </a:br>
            <a:r>
              <a:rPr lang="en-US" sz="4000" b="1" dirty="0"/>
              <a:t>Converted Award# AWD-003693</a:t>
            </a:r>
            <a:br>
              <a:rPr lang="en-US" sz="4000" b="1" dirty="0"/>
            </a:br>
            <a:r>
              <a:rPr lang="en-US" sz="4000" b="1" dirty="0"/>
              <a:t>	</a:t>
            </a:r>
            <a:br>
              <a:rPr lang="en-US" sz="4000" b="1" dirty="0"/>
            </a:b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33230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8F8B34-B310-453B-867D-8B77F775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165014"/>
            <a:ext cx="3796306" cy="4666206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Multi-Year Milestone Award </a:t>
            </a:r>
            <a:br>
              <a:rPr lang="en-US" sz="4000" b="1" dirty="0"/>
            </a:br>
            <a:r>
              <a:rPr lang="en-US" sz="4000" b="1" dirty="0"/>
              <a:t>(Cystic Fibrosis Foundation)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16F17-0704-FFEB-02B9-2945DF7E5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64" y="587829"/>
            <a:ext cx="6092747" cy="54988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b="1" u="sng" dirty="0"/>
              <a:t>Unique Elements</a:t>
            </a:r>
          </a:p>
          <a:p>
            <a:r>
              <a:rPr lang="en-US" sz="1600" b="1" dirty="0"/>
              <a:t>Multiple one-year award lines</a:t>
            </a:r>
          </a:p>
          <a:p>
            <a:r>
              <a:rPr lang="en-US" sz="1600" b="1" dirty="0"/>
              <a:t>Unique billing schedule per year</a:t>
            </a:r>
          </a:p>
          <a:p>
            <a:r>
              <a:rPr lang="en-US" sz="1600" b="1" dirty="0"/>
              <a:t>Annual financial reports</a:t>
            </a:r>
          </a:p>
          <a:p>
            <a:r>
              <a:rPr lang="en-US" sz="1600" b="1" dirty="0"/>
              <a:t>Restricted carryover</a:t>
            </a:r>
          </a:p>
          <a:p>
            <a:endParaRPr lang="en-US" sz="1600" b="1" dirty="0"/>
          </a:p>
          <a:p>
            <a:pPr marL="0" indent="0">
              <a:buNone/>
            </a:pPr>
            <a:r>
              <a:rPr lang="en-US" sz="1600" b="1" u="sng" dirty="0"/>
              <a:t>Workday Award Setup</a:t>
            </a:r>
          </a:p>
          <a:p>
            <a:pPr lvl="1"/>
            <a:r>
              <a:rPr lang="en-US" sz="1600" dirty="0"/>
              <a:t>New ASR establishes Year 1 award line</a:t>
            </a:r>
          </a:p>
          <a:p>
            <a:pPr lvl="2"/>
            <a:r>
              <a:rPr lang="en-US" sz="1600" dirty="0"/>
              <a:t>Unique billing schedule</a:t>
            </a:r>
          </a:p>
          <a:p>
            <a:pPr lvl="2"/>
            <a:r>
              <a:rPr lang="en-US" sz="1600" dirty="0"/>
              <a:t>Milestone award tasks</a:t>
            </a:r>
          </a:p>
          <a:p>
            <a:pPr lvl="2"/>
            <a:r>
              <a:rPr lang="en-US" sz="1600" dirty="0"/>
              <a:t>Annual financial report task</a:t>
            </a:r>
          </a:p>
          <a:p>
            <a:pPr lvl="2"/>
            <a:r>
              <a:rPr lang="en-US" sz="1600" dirty="0"/>
              <a:t>SAGE Budget Worksheet for Year 1</a:t>
            </a:r>
          </a:p>
          <a:p>
            <a:pPr lvl="1"/>
            <a:r>
              <a:rPr lang="en-US" sz="1600" dirty="0"/>
              <a:t>Supplement &amp; Extensions MODs establish award lines for each additional year</a:t>
            </a:r>
          </a:p>
          <a:p>
            <a:pPr lvl="2"/>
            <a:r>
              <a:rPr lang="en-US" sz="1600" dirty="0"/>
              <a:t>Annual financial report task for each award line</a:t>
            </a:r>
          </a:p>
          <a:p>
            <a:pPr lvl="2"/>
            <a:r>
              <a:rPr lang="en-US" sz="1600" dirty="0"/>
              <a:t>SAGE Budget Worksheet required for each year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0897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8B34-B310-453B-867D-8B77F775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31015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/>
              <a:t>Multi-Year Milestone Award </a:t>
            </a:r>
            <a:br>
              <a:rPr lang="en-US" sz="4000" b="1" dirty="0"/>
            </a:br>
            <a:r>
              <a:rPr lang="en-US" sz="4000" b="1" dirty="0"/>
              <a:t>Cystic Fibrosis Foundation – Standard Setup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CDF29-D72B-E954-D58B-328DDA86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0499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Prior to Workday Process</a:t>
            </a: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EABB4023-5B05-E08B-182D-58A13D27C0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4862818"/>
              </p:ext>
            </p:extLst>
          </p:nvPr>
        </p:nvGraphicFramePr>
        <p:xfrm>
          <a:off x="839788" y="2299317"/>
          <a:ext cx="5157787" cy="4385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336A6B-55C7-690E-D5C4-E13DE708B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0499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Workday Process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929937D-CC63-E96D-990D-4CEFC9BC51AC}"/>
              </a:ext>
            </a:extLst>
          </p:cNvPr>
          <p:cNvGrpSpPr/>
          <p:nvPr/>
        </p:nvGrpSpPr>
        <p:grpSpPr>
          <a:xfrm>
            <a:off x="6194427" y="2586685"/>
            <a:ext cx="5157787" cy="4022654"/>
            <a:chOff x="0" y="387383"/>
            <a:chExt cx="5157787" cy="3906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B59BEE1-9AD1-FE0B-85A2-3F53C4A9A4F1}"/>
                </a:ext>
              </a:extLst>
            </p:cNvPr>
            <p:cNvSpPr/>
            <p:nvPr/>
          </p:nvSpPr>
          <p:spPr>
            <a:xfrm>
              <a:off x="0" y="387383"/>
              <a:ext cx="5157787" cy="39060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572A515-3806-E4A6-A44C-611616F8FE02}"/>
                </a:ext>
              </a:extLst>
            </p:cNvPr>
            <p:cNvSpPr txBox="1"/>
            <p:nvPr/>
          </p:nvSpPr>
          <p:spPr>
            <a:xfrm>
              <a:off x="0" y="387383"/>
              <a:ext cx="5157787" cy="390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302" tIns="416560" rIns="400302" bIns="142240" numCol="1" spcCol="1270" anchor="t" anchorCtr="0">
              <a:noAutofit/>
            </a:bodyPr>
            <a:lstStyle/>
            <a:p>
              <a:pPr marL="228600" marR="0" lvl="1" indent="-228600" algn="l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3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Award Setup Request (ASR)</a:t>
              </a:r>
            </a:p>
            <a:p>
              <a:pPr marL="6858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kumimoji="0" lang="en-US" sz="1300" b="0" i="0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Establishes Award and Award Line for Year 1 of Funding</a:t>
              </a:r>
            </a:p>
            <a:p>
              <a:pPr marL="6858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kumimoji="0" lang="en-US" sz="1300" b="0" i="0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Award Line Start &amp; End Dates equal to year 1 budget period</a:t>
              </a:r>
            </a:p>
            <a:p>
              <a:pPr marL="6858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kumimoji="0" lang="en-US" sz="1300" b="0" i="0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Agency Annual Financial Report due at end of year 1</a:t>
              </a:r>
            </a:p>
            <a:p>
              <a:pPr marL="6858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kumimoji="0" lang="en-US" sz="1300" b="0" i="0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Completion of Invoice Milestone Award Tasks spur internal invoices and payments from sponsor</a:t>
              </a:r>
              <a:endPara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228600" marR="0" lvl="1" indent="-228600" algn="l" defTabSz="8890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13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Supplement &amp; Extension MODs</a:t>
              </a:r>
            </a:p>
            <a:p>
              <a:pPr marL="6858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kumimoji="0" lang="en-US" sz="1300" b="0" i="0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Establishes award line for subsequent years of Funding</a:t>
              </a:r>
            </a:p>
            <a:p>
              <a:pPr marL="6858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kumimoji="0" lang="en-US" sz="1300" b="0" i="0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Subsequent award line start and end dates based on funded budget period</a:t>
              </a:r>
            </a:p>
            <a:p>
              <a:pPr marL="6858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kumimoji="0" lang="en-US" sz="1300" b="0" i="0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Agency Annual Financial Report due at end of each year</a:t>
              </a:r>
            </a:p>
            <a:p>
              <a:pPr marL="685800" lvl="2" indent="-228600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kumimoji="0" lang="en-US" sz="1300" b="0" i="0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Final Financial Report award tasks due at the end of year 5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6B2F8B8-3D46-217A-37CE-2E83FBDAB1BC}"/>
              </a:ext>
            </a:extLst>
          </p:cNvPr>
          <p:cNvGrpSpPr/>
          <p:nvPr/>
        </p:nvGrpSpPr>
        <p:grpSpPr>
          <a:xfrm>
            <a:off x="6463242" y="2365285"/>
            <a:ext cx="3610450" cy="442800"/>
            <a:chOff x="257889" y="65968"/>
            <a:chExt cx="3610450" cy="44280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D9EBCCB-3C4A-5C30-105D-A6339C63A693}"/>
                </a:ext>
              </a:extLst>
            </p:cNvPr>
            <p:cNvSpPr/>
            <p:nvPr/>
          </p:nvSpPr>
          <p:spPr>
            <a:xfrm>
              <a:off x="257889" y="65968"/>
              <a:ext cx="3610450" cy="442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D72C93C5-F9AA-BAC9-05D4-9A6F26162205}"/>
                </a:ext>
              </a:extLst>
            </p:cNvPr>
            <p:cNvSpPr txBox="1"/>
            <p:nvPr/>
          </p:nvSpPr>
          <p:spPr>
            <a:xfrm>
              <a:off x="279505" y="87584"/>
              <a:ext cx="3567218" cy="3995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466" tIns="0" rIns="136466" bIns="0" numCol="1" spcCol="1270" anchor="ctr" anchorCtr="0">
              <a:noAutofit/>
            </a:bodyPr>
            <a:lstStyle/>
            <a:p>
              <a:pPr marL="0" lvl="0" indent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Within SAGE &amp; Workday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236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5054C-5575-354E-1138-C14D4220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66" y="1695635"/>
            <a:ext cx="10094537" cy="3861786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b="1" u="sng" dirty="0"/>
              <a:t>Workday Demonstration</a:t>
            </a:r>
            <a:br>
              <a:rPr lang="en-US" sz="4000" b="1" u="sng" dirty="0"/>
            </a:br>
            <a:br>
              <a:rPr lang="en-US" sz="4000" b="1" dirty="0"/>
            </a:br>
            <a:r>
              <a:rPr lang="en-US" sz="4000" b="1" dirty="0"/>
              <a:t>Cystic Fibrosis Foundation</a:t>
            </a:r>
            <a:br>
              <a:rPr lang="en-US" sz="4000" b="1" dirty="0"/>
            </a:br>
            <a:r>
              <a:rPr lang="en-US" sz="4000" b="1" dirty="0"/>
              <a:t>Converted Award# AWD-003108</a:t>
            </a:r>
            <a:br>
              <a:rPr lang="en-US" sz="4000" b="1" dirty="0"/>
            </a:br>
            <a:r>
              <a:rPr lang="en-US" sz="4000" b="1" dirty="0"/>
              <a:t>	</a:t>
            </a:r>
            <a:br>
              <a:rPr lang="en-US" sz="4000" b="1" dirty="0"/>
            </a:b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67860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8D7968-13A8-FB81-C591-EBEC9137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Future Forum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2B9F76-EB02-1D2C-D700-DFD9222922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23167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34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2D419E-3EB6-C762-3BDA-4481C9D9E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3130041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/>
              <a:t>GCA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A5303-67FF-C19B-ACA8-90CF65100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1122362"/>
            <a:ext cx="4036333" cy="1709849"/>
          </a:xfrm>
        </p:spPr>
        <p:txBody>
          <a:bodyPr anchor="b">
            <a:normAutofit/>
          </a:bodyPr>
          <a:lstStyle/>
          <a:p>
            <a:pPr algn="l"/>
            <a:r>
              <a:rPr lang="en-US" sz="2000" b="1"/>
              <a:t>Summer 2023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EF472AA-0216-7CCF-FC7C-6C9888BB2A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2392" b="-1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449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4C74C1C-EF2E-40CF-A712-656E694E6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E86327-419F-6E03-1A24-5FC02875C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783" y="349664"/>
            <a:ext cx="5845571" cy="1638377"/>
          </a:xfrm>
        </p:spPr>
        <p:txBody>
          <a:bodyPr anchor="b">
            <a:normAutofit/>
          </a:bodyPr>
          <a:lstStyle/>
          <a:p>
            <a:pPr algn="ctr"/>
            <a:r>
              <a:rPr lang="en-US" sz="4800" b="1" dirty="0"/>
              <a:t>Join the SAGE team for their office hours!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 descr="Questions with solid fill">
            <a:extLst>
              <a:ext uri="{FF2B5EF4-FFF2-40B4-BE49-F238E27FC236}">
                <a16:creationId xmlns:a16="http://schemas.microsoft.com/office/drawing/2014/main" id="{F54EB5B7-CADE-848F-14ED-3ABC9058A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35110" y="1186882"/>
            <a:ext cx="4235516" cy="423551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9CFDC-C6DE-24F8-47E9-46BC1CF3A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6262" y="2620641"/>
            <a:ext cx="5837750" cy="3023702"/>
          </a:xfrm>
        </p:spPr>
        <p:txBody>
          <a:bodyPr anchor="ctr">
            <a:normAutofit/>
          </a:bodyPr>
          <a:lstStyle/>
          <a:p>
            <a:r>
              <a:rPr lang="en-US" sz="2000" b="1" dirty="0"/>
              <a:t>Thursday, August 24, 1:00pm-2:00pm </a:t>
            </a:r>
          </a:p>
          <a:p>
            <a:pPr lvl="1"/>
            <a:r>
              <a:rPr lang="en-US" sz="1600" dirty="0">
                <a:hlinkClick r:id="rId4"/>
              </a:rPr>
              <a:t>https://washington.zoom.us/j/99354670368</a:t>
            </a:r>
            <a:endParaRPr lang="en-US" sz="1600" b="1" dirty="0"/>
          </a:p>
          <a:p>
            <a:r>
              <a:rPr lang="en-US" sz="2000" b="1" dirty="0"/>
              <a:t>Future meetings:</a:t>
            </a:r>
          </a:p>
          <a:p>
            <a:pPr lvl="1"/>
            <a:r>
              <a:rPr lang="en-US" sz="1600" dirty="0">
                <a:hlinkClick r:id="rId5"/>
              </a:rPr>
              <a:t>Thursday, September 7, 11:00am-12:00pm</a:t>
            </a:r>
            <a:endParaRPr lang="en-US" sz="1600" dirty="0"/>
          </a:p>
          <a:p>
            <a:pPr lvl="1"/>
            <a:r>
              <a:rPr lang="en-US" sz="1600" dirty="0">
                <a:hlinkClick r:id="rId4"/>
              </a:rPr>
              <a:t>Thursday, September 21, 1:00pm-2:00pm</a:t>
            </a:r>
            <a:endParaRPr lang="en-US" sz="1600" dirty="0"/>
          </a:p>
          <a:p>
            <a:r>
              <a:rPr lang="en-US" sz="2000" b="1" dirty="0"/>
              <a:t>SAGE office hours schedule:</a:t>
            </a:r>
          </a:p>
          <a:p>
            <a:pPr lvl="1"/>
            <a:r>
              <a:rPr lang="en-US" sz="1600" dirty="0">
                <a:hlinkClick r:id="rId6"/>
              </a:rPr>
              <a:t>https://www.washington.edu/research/uwft-for-the-research-community/#sage-office-hours</a:t>
            </a:r>
            <a:endParaRPr lang="en-US" sz="1600" dirty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0867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2E060E-3F09-A2CA-0BC0-F33E7C22C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 b="1"/>
              <a:t>Contact Us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D73DB2-AC12-845E-9EDA-C8BDD18EF3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84491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037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7A1C36-2CAB-D063-A4D9-C1EEB3DC1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b="1" dirty="0"/>
              <a:t>Welcome!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0609B7-5F4B-C99A-F491-93D2FA10F0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81309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975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8D43F-D600-150F-370A-05E10245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260" y="1188637"/>
            <a:ext cx="5852711" cy="1597228"/>
          </a:xfrm>
        </p:spPr>
        <p:txBody>
          <a:bodyPr>
            <a:normAutofit/>
          </a:bodyPr>
          <a:lstStyle/>
          <a:p>
            <a:r>
              <a:rPr lang="en-US" sz="6000" b="1" dirty="0"/>
              <a:t>Agenda</a:t>
            </a:r>
          </a:p>
        </p:txBody>
      </p:sp>
      <p:pic>
        <p:nvPicPr>
          <p:cNvPr id="104" name="Graphic 87" descr="Chat">
            <a:extLst>
              <a:ext uri="{FF2B5EF4-FFF2-40B4-BE49-F238E27FC236}">
                <a16:creationId xmlns:a16="http://schemas.microsoft.com/office/drawing/2014/main" id="{4C26737D-CC90-F03E-BC1C-0203F55CB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3357" y="1700588"/>
            <a:ext cx="3533985" cy="35339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4D11A-ECFA-410A-2F1E-061E1B30E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730" y="2998278"/>
            <a:ext cx="4767444" cy="2728198"/>
          </a:xfrm>
        </p:spPr>
        <p:txBody>
          <a:bodyPr anchor="t">
            <a:normAutofit/>
          </a:bodyPr>
          <a:lstStyle/>
          <a:p>
            <a:r>
              <a:rPr lang="en-US" sz="2000" b="1" dirty="0"/>
              <a:t>Updates from GCA</a:t>
            </a:r>
          </a:p>
          <a:p>
            <a:r>
              <a:rPr lang="en-US" sz="2000" b="1" dirty="0"/>
              <a:t>Award structures in Workday</a:t>
            </a:r>
          </a:p>
          <a:p>
            <a:pPr lvl="1"/>
            <a:r>
              <a:rPr lang="en-US" sz="2000" dirty="0"/>
              <a:t>NIH SNAP Award</a:t>
            </a:r>
          </a:p>
          <a:p>
            <a:pPr lvl="1"/>
            <a:r>
              <a:rPr lang="en-US" sz="2000" dirty="0"/>
              <a:t>HRSA Award (Non-SNAP)</a:t>
            </a:r>
          </a:p>
          <a:p>
            <a:pPr lvl="1"/>
            <a:r>
              <a:rPr lang="en-US" sz="2000" dirty="0"/>
              <a:t>Multi-Year Fixed Amount Award</a:t>
            </a:r>
          </a:p>
          <a:p>
            <a:pPr lvl="1"/>
            <a:r>
              <a:rPr lang="en-US" sz="2000" dirty="0"/>
              <a:t>Multi-Year Milestone Award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064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987EA3-65CC-7E55-D076-29B70FBAC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030" y="1153571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Updates from GCA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AC331-0E54-70BF-18BF-154C3AF05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Thank you all for joining us! </a:t>
            </a:r>
          </a:p>
          <a:p>
            <a:pPr marL="0" indent="0">
              <a:buNone/>
            </a:pPr>
            <a:r>
              <a:rPr lang="en-US" dirty="0"/>
              <a:t>We want to thank you for your continued patience as we slowly work our way through the new processes</a:t>
            </a:r>
          </a:p>
          <a:p>
            <a:endParaRPr lang="en-US" dirty="0"/>
          </a:p>
          <a:p>
            <a:r>
              <a:rPr lang="en-US" b="1" dirty="0"/>
              <a:t>Award Setup: </a:t>
            </a:r>
          </a:p>
          <a:p>
            <a:pPr lvl="1"/>
            <a:r>
              <a:rPr lang="en-US" dirty="0"/>
              <a:t>backlog of over 800 items in SAGE</a:t>
            </a:r>
          </a:p>
          <a:p>
            <a:pPr lvl="1"/>
            <a:r>
              <a:rPr lang="en-US" dirty="0"/>
              <a:t>we are getting through 30-50 each day</a:t>
            </a:r>
          </a:p>
          <a:p>
            <a:r>
              <a:rPr lang="en-US" b="1" dirty="0"/>
              <a:t>Invoicing: </a:t>
            </a:r>
          </a:p>
          <a:p>
            <a:pPr lvl="1"/>
            <a:r>
              <a:rPr lang="en-US" dirty="0"/>
              <a:t>so far, only manual invoices have gone out	</a:t>
            </a:r>
          </a:p>
          <a:p>
            <a:pPr lvl="1"/>
            <a:r>
              <a:rPr lang="en-US" dirty="0"/>
              <a:t>troubleshooting the issues</a:t>
            </a:r>
          </a:p>
          <a:p>
            <a:r>
              <a:rPr lang="en-US" b="1" dirty="0"/>
              <a:t>Reporting: </a:t>
            </a:r>
          </a:p>
          <a:p>
            <a:pPr lvl="1"/>
            <a:r>
              <a:rPr lang="en-US" dirty="0"/>
              <a:t>delayed a bit, as information is in 2 systems</a:t>
            </a:r>
          </a:p>
          <a:p>
            <a:r>
              <a:rPr lang="en-US" b="1" dirty="0"/>
              <a:t>Closing: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has been on hold!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A21607-9B8B-7162-DB99-BE34024D8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0192" y="2084187"/>
            <a:ext cx="769286" cy="58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2D419E-3EB6-C762-3BDA-4481C9D9E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 b="1" dirty="0"/>
              <a:t>Award structures in Workday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A5303-67FF-C19B-ACA8-90CF65100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5229" y="4098739"/>
            <a:ext cx="5334931" cy="2189214"/>
          </a:xfrm>
        </p:spPr>
        <p:txBody>
          <a:bodyPr>
            <a:normAutofit/>
          </a:bodyPr>
          <a:lstStyle/>
          <a:p>
            <a:pPr algn="r"/>
            <a:endParaRPr lang="en-US" b="1" dirty="0"/>
          </a:p>
          <a:p>
            <a:pPr algn="r"/>
            <a:r>
              <a:rPr lang="en-US" b="1" dirty="0"/>
              <a:t>Vince Gonzalez</a:t>
            </a:r>
          </a:p>
          <a:p>
            <a:pPr algn="r"/>
            <a:r>
              <a:rPr lang="en-US" sz="2000" b="1" dirty="0"/>
              <a:t>Associate Director, Grant &amp; Contract Accounting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EF472AA-0216-7CCF-FC7C-6C9888BB2A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249" b="-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2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5054C-5575-354E-1138-C14D4220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NIH SNAP Award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8E0A0-77E2-E268-40E3-37E1A2990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7047" y="1278385"/>
            <a:ext cx="5053632" cy="425687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000" b="1" u="sng" dirty="0"/>
              <a:t>Unique Elements</a:t>
            </a:r>
          </a:p>
          <a:p>
            <a:r>
              <a:rPr lang="en-US" sz="2000" b="1" dirty="0"/>
              <a:t>One award line</a:t>
            </a:r>
          </a:p>
          <a:p>
            <a:r>
              <a:rPr lang="en-US" sz="2000" b="1" dirty="0"/>
              <a:t>One final financial report</a:t>
            </a:r>
          </a:p>
          <a:p>
            <a:r>
              <a:rPr lang="en-US" sz="2000" b="1" dirty="0"/>
              <a:t>Automatic carryover between budget periods and competitive segments (Awards)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Workday Award Setup</a:t>
            </a:r>
            <a:endParaRPr lang="en-US" sz="2000" b="1" dirty="0"/>
          </a:p>
          <a:p>
            <a:pPr lvl="1"/>
            <a:r>
              <a:rPr lang="en-US" sz="2000" dirty="0"/>
              <a:t>New Award Setup Request (ASR) establishes award line</a:t>
            </a:r>
          </a:p>
          <a:p>
            <a:pPr lvl="1"/>
            <a:r>
              <a:rPr lang="en-US" sz="2000" dirty="0"/>
              <a:t>Supplement &amp; Extension Modification (MOD) requests add funding and extend existing award line</a:t>
            </a:r>
          </a:p>
          <a:p>
            <a:pPr lvl="1"/>
            <a:r>
              <a:rPr lang="en-US" sz="2000" dirty="0"/>
              <a:t>Final financial report task at the end of the segment</a:t>
            </a:r>
          </a:p>
        </p:txBody>
      </p:sp>
    </p:spTree>
    <p:extLst>
      <p:ext uri="{BB962C8B-B14F-4D97-AF65-F5344CB8AC3E}">
        <p14:creationId xmlns:p14="http://schemas.microsoft.com/office/powerpoint/2010/main" val="123974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8B34-B310-453B-867D-8B77F775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31015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NIH SNAP Award – Standard Setup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CDF29-D72B-E954-D58B-328DDA86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20499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Prior to Workday Process</a:t>
            </a: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EABB4023-5B05-E08B-182D-58A13D27C0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6258283"/>
              </p:ext>
            </p:extLst>
          </p:nvPr>
        </p:nvGraphicFramePr>
        <p:xfrm>
          <a:off x="828674" y="2141782"/>
          <a:ext cx="5180013" cy="4653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336A6B-55C7-690E-D5C4-E13DE708B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20499"/>
          </a:xfrm>
        </p:spPr>
        <p:txBody>
          <a:bodyPr>
            <a:normAutofit lnSpcReduction="10000"/>
          </a:bodyPr>
          <a:lstStyle/>
          <a:p>
            <a:r>
              <a:rPr lang="en-US" sz="3200" u="sng" dirty="0"/>
              <a:t>Workday Process</a:t>
            </a:r>
          </a:p>
        </p:txBody>
      </p:sp>
      <p:graphicFrame>
        <p:nvGraphicFramePr>
          <p:cNvPr id="20" name="Content Placeholder 4">
            <a:extLst>
              <a:ext uri="{FF2B5EF4-FFF2-40B4-BE49-F238E27FC236}">
                <a16:creationId xmlns:a16="http://schemas.microsoft.com/office/drawing/2014/main" id="{1ECD26AF-1A85-916E-81C0-BC1C65B3FC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172038"/>
              </p:ext>
            </p:extLst>
          </p:nvPr>
        </p:nvGraphicFramePr>
        <p:xfrm>
          <a:off x="6172200" y="2201662"/>
          <a:ext cx="5157787" cy="4536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6531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ight Triangle 5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35054C-5575-354E-1138-C14D42205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240" y="1050595"/>
            <a:ext cx="9845963" cy="4116209"/>
          </a:xfrm>
        </p:spPr>
        <p:txBody>
          <a:bodyPr anchor="ctr">
            <a:normAutofit/>
          </a:bodyPr>
          <a:lstStyle/>
          <a:p>
            <a:r>
              <a:rPr lang="en-US" sz="4000" b="1" u="sng" dirty="0"/>
              <a:t>Workday Demonstration</a:t>
            </a:r>
            <a:br>
              <a:rPr lang="en-US" sz="4000" b="1" u="sng" dirty="0"/>
            </a:br>
            <a:br>
              <a:rPr lang="en-US" sz="4000" b="1" dirty="0"/>
            </a:br>
            <a:r>
              <a:rPr lang="en-US" sz="4000" b="1" dirty="0"/>
              <a:t>NIH SNAP award </a:t>
            </a:r>
            <a:br>
              <a:rPr lang="en-US" sz="4000" b="1" dirty="0"/>
            </a:br>
            <a:r>
              <a:rPr lang="en-US" sz="4000" b="1" dirty="0"/>
              <a:t>Converted Award# AWD-005270</a:t>
            </a:r>
          </a:p>
        </p:txBody>
      </p:sp>
    </p:spTree>
    <p:extLst>
      <p:ext uri="{BB962C8B-B14F-4D97-AF65-F5344CB8AC3E}">
        <p14:creationId xmlns:p14="http://schemas.microsoft.com/office/powerpoint/2010/main" val="175953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8C6C2921D464196A43C6E01452E23" ma:contentTypeVersion="16" ma:contentTypeDescription="Create a new document." ma:contentTypeScope="" ma:versionID="ddb8f5d869f82384fb3ea0755449f635">
  <xsd:schema xmlns:xsd="http://www.w3.org/2001/XMLSchema" xmlns:xs="http://www.w3.org/2001/XMLSchema" xmlns:p="http://schemas.microsoft.com/office/2006/metadata/properties" xmlns:ns3="a2fab18f-a3dc-4844-911e-8db0ce532646" xmlns:ns4="52e03c0d-1808-42f4-9a53-65ccfb1a4993" targetNamespace="http://schemas.microsoft.com/office/2006/metadata/properties" ma:root="true" ma:fieldsID="2d0f392859de79e72ad8193ea318d2b5" ns3:_="" ns4:_="">
    <xsd:import namespace="a2fab18f-a3dc-4844-911e-8db0ce532646"/>
    <xsd:import namespace="52e03c0d-1808-42f4-9a53-65ccfb1a499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  <xsd:element ref="ns4:MediaServiceDateTaken" minOccurs="0"/>
                <xsd:element ref="ns4:MediaServiceLocation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fab18f-a3dc-4844-911e-8db0ce5326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e03c0d-1808-42f4-9a53-65ccfb1a49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2e03c0d-1808-42f4-9a53-65ccfb1a4993" xsi:nil="true"/>
  </documentManagement>
</p:properties>
</file>

<file path=customXml/itemProps1.xml><?xml version="1.0" encoding="utf-8"?>
<ds:datastoreItem xmlns:ds="http://schemas.openxmlformats.org/officeDocument/2006/customXml" ds:itemID="{D8CCD805-BF7D-4418-B789-05E4279CB5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fab18f-a3dc-4844-911e-8db0ce532646"/>
    <ds:schemaRef ds:uri="52e03c0d-1808-42f4-9a53-65ccfb1a49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504736-A089-4035-B360-670E0BF4FF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E8A2F5-BC99-4F29-BCF6-45CC973A2295}">
  <ds:schemaRefs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2e03c0d-1808-42f4-9a53-65ccfb1a4993"/>
    <ds:schemaRef ds:uri="a2fab18f-a3dc-4844-911e-8db0ce53264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1515</TotalTime>
  <Words>1275</Words>
  <Application>Microsoft Office PowerPoint</Application>
  <PresentationFormat>Widescreen</PresentationFormat>
  <Paragraphs>191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Disclaimer</vt:lpstr>
      <vt:lpstr>GCA Forum</vt:lpstr>
      <vt:lpstr>Welcome!</vt:lpstr>
      <vt:lpstr>Agenda</vt:lpstr>
      <vt:lpstr>Updates from GCA</vt:lpstr>
      <vt:lpstr>Award structures in Workday</vt:lpstr>
      <vt:lpstr>NIH SNAP Award</vt:lpstr>
      <vt:lpstr>NIH SNAP Award – Standard Setup</vt:lpstr>
      <vt:lpstr>Workday Demonstration  NIH SNAP award  Converted Award# AWD-005270</vt:lpstr>
      <vt:lpstr>HRSA Award (Non-SNAP)   </vt:lpstr>
      <vt:lpstr>HRSA Award (Non-SNAP) – Standard Setup</vt:lpstr>
      <vt:lpstr>Workday Demonstration  HRSA Award (Non-SNAP) Converted Award# AWD-005848 </vt:lpstr>
      <vt:lpstr>Multi-Year Fixed Amount Award  (American Heart Association)</vt:lpstr>
      <vt:lpstr>Multi-Year Scheduled Payment Award  American Heart Association - Standard Setup</vt:lpstr>
      <vt:lpstr>Workday Demonstration  American Heart Association Converted Award# AWD-003693    </vt:lpstr>
      <vt:lpstr>Multi-Year Milestone Award  (Cystic Fibrosis Foundation)</vt:lpstr>
      <vt:lpstr>Multi-Year Milestone Award  Cystic Fibrosis Foundation – Standard Setup</vt:lpstr>
      <vt:lpstr>Workday Demonstration  Cystic Fibrosis Foundation Converted Award# AWD-003108    </vt:lpstr>
      <vt:lpstr>Future Forum</vt:lpstr>
      <vt:lpstr>Join the SAGE team for their office hours!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Disclaimer</dc:title>
  <dc:creator>Michelle Davis</dc:creator>
  <cp:lastModifiedBy>Michelle Davis</cp:lastModifiedBy>
  <cp:revision>52</cp:revision>
  <cp:lastPrinted>2023-08-17T00:03:38Z</cp:lastPrinted>
  <dcterms:created xsi:type="dcterms:W3CDTF">2022-05-12T23:09:17Z</dcterms:created>
  <dcterms:modified xsi:type="dcterms:W3CDTF">2023-08-24T17:43:22Z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0x010100CB78C6C2921D464196A43C6E01452E23</vt:lpwstr>
  </property>
</Properties>
</file>