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4"/>
    <p:sldMasterId id="2147483652" r:id="rId5"/>
  </p:sldMasterIdLst>
  <p:sldIdLst>
    <p:sldId id="259" r:id="rId6"/>
    <p:sldId id="260" r:id="rId7"/>
    <p:sldId id="269" r:id="rId8"/>
    <p:sldId id="279" r:id="rId9"/>
    <p:sldId id="268" r:id="rId10"/>
    <p:sldId id="274" r:id="rId11"/>
    <p:sldId id="270" r:id="rId12"/>
    <p:sldId id="271" r:id="rId13"/>
    <p:sldId id="278" r:id="rId14"/>
    <p:sldId id="272" r:id="rId15"/>
    <p:sldId id="275" r:id="rId16"/>
    <p:sldId id="273" r:id="rId17"/>
  </p:sldIdLst>
  <p:sldSz cx="9144000" cy="6858000" type="screen4x3"/>
  <p:notesSz cx="6858000" cy="9144000"/>
  <p:custDataLst>
    <p:tags r:id="rId18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88">
          <p15:clr>
            <a:srgbClr val="A4A3A4"/>
          </p15:clr>
        </p15:guide>
        <p15:guide id="2" pos="47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D3A2"/>
    <a:srgbClr val="4B2E83"/>
    <a:srgbClr val="E8E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01E026-B737-4F67-9E34-34C4B8736FD0}" v="3" dt="2024-02-14T23:31:33.9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46" autoAdjust="0"/>
    <p:restoredTop sz="94660"/>
  </p:normalViewPr>
  <p:slideViewPr>
    <p:cSldViewPr snapToGrid="0" snapToObjects="1" showGuides="1">
      <p:cViewPr varScale="1">
        <p:scale>
          <a:sx n="84" d="100"/>
          <a:sy n="84" d="100"/>
        </p:scale>
        <p:origin x="586" y="72"/>
      </p:cViewPr>
      <p:guideLst>
        <p:guide orient="horz" pos="2488"/>
        <p:guide pos="47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gs" Target="tags/tag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microsoft.com/office/2016/11/relationships/changesInfo" Target="changesInfos/changesInfo1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Parks" userId="0d663e3a-4707-4f34-af46-881a84e1e30a" providerId="ADAL" clId="{4301E026-B737-4F67-9E34-34C4B8736FD0}"/>
    <pc:docChg chg="undo custSel addSld delSld modSld sldOrd">
      <pc:chgData name="David Parks" userId="0d663e3a-4707-4f34-af46-881a84e1e30a" providerId="ADAL" clId="{4301E026-B737-4F67-9E34-34C4B8736FD0}" dt="2024-02-14T23:47:24.727" v="1282" actId="27636"/>
      <pc:docMkLst>
        <pc:docMk/>
      </pc:docMkLst>
      <pc:sldChg chg="modSp mod">
        <pc:chgData name="David Parks" userId="0d663e3a-4707-4f34-af46-881a84e1e30a" providerId="ADAL" clId="{4301E026-B737-4F67-9E34-34C4B8736FD0}" dt="2024-02-14T23:47:24.727" v="1282" actId="27636"/>
        <pc:sldMkLst>
          <pc:docMk/>
          <pc:sldMk cId="1913477580" sldId="259"/>
        </pc:sldMkLst>
        <pc:spChg chg="mod">
          <ac:chgData name="David Parks" userId="0d663e3a-4707-4f34-af46-881a84e1e30a" providerId="ADAL" clId="{4301E026-B737-4F67-9E34-34C4B8736FD0}" dt="2024-02-14T23:47:24.727" v="1282" actId="27636"/>
          <ac:spMkLst>
            <pc:docMk/>
            <pc:sldMk cId="1913477580" sldId="259"/>
            <ac:spMk id="2" creationId="{00000000-0000-0000-0000-000000000000}"/>
          </ac:spMkLst>
        </pc:spChg>
        <pc:spChg chg="mod">
          <ac:chgData name="David Parks" userId="0d663e3a-4707-4f34-af46-881a84e1e30a" providerId="ADAL" clId="{4301E026-B737-4F67-9E34-34C4B8736FD0}" dt="2024-02-14T22:44:11.898" v="218" actId="20577"/>
          <ac:spMkLst>
            <pc:docMk/>
            <pc:sldMk cId="1913477580" sldId="259"/>
            <ac:spMk id="6" creationId="{00000000-0000-0000-0000-000000000000}"/>
          </ac:spMkLst>
        </pc:spChg>
      </pc:sldChg>
      <pc:sldChg chg="delSp modSp mod modShow">
        <pc:chgData name="David Parks" userId="0d663e3a-4707-4f34-af46-881a84e1e30a" providerId="ADAL" clId="{4301E026-B737-4F67-9E34-34C4B8736FD0}" dt="2024-02-14T23:04:40.048" v="840" actId="20577"/>
        <pc:sldMkLst>
          <pc:docMk/>
          <pc:sldMk cId="289097830" sldId="260"/>
        </pc:sldMkLst>
        <pc:spChg chg="mod">
          <ac:chgData name="David Parks" userId="0d663e3a-4707-4f34-af46-881a84e1e30a" providerId="ADAL" clId="{4301E026-B737-4F67-9E34-34C4B8736FD0}" dt="2024-02-14T23:04:40.048" v="840" actId="20577"/>
          <ac:spMkLst>
            <pc:docMk/>
            <pc:sldMk cId="289097830" sldId="260"/>
            <ac:spMk id="3" creationId="{00000000-0000-0000-0000-000000000000}"/>
          </ac:spMkLst>
        </pc:spChg>
        <pc:spChg chg="del">
          <ac:chgData name="David Parks" userId="0d663e3a-4707-4f34-af46-881a84e1e30a" providerId="ADAL" clId="{4301E026-B737-4F67-9E34-34C4B8736FD0}" dt="2024-02-14T22:47:21.665" v="276" actId="21"/>
          <ac:spMkLst>
            <pc:docMk/>
            <pc:sldMk cId="289097830" sldId="260"/>
            <ac:spMk id="4" creationId="{00000000-0000-0000-0000-000000000000}"/>
          </ac:spMkLst>
        </pc:spChg>
      </pc:sldChg>
      <pc:sldChg chg="delSp del mod modShow">
        <pc:chgData name="David Parks" userId="0d663e3a-4707-4f34-af46-881a84e1e30a" providerId="ADAL" clId="{4301E026-B737-4F67-9E34-34C4B8736FD0}" dt="2024-02-14T22:49:05.812" v="296" actId="2696"/>
        <pc:sldMkLst>
          <pc:docMk/>
          <pc:sldMk cId="1336189112" sldId="263"/>
        </pc:sldMkLst>
        <pc:spChg chg="del">
          <ac:chgData name="David Parks" userId="0d663e3a-4707-4f34-af46-881a84e1e30a" providerId="ADAL" clId="{4301E026-B737-4F67-9E34-34C4B8736FD0}" dt="2024-02-14T22:47:57.023" v="286" actId="21"/>
          <ac:spMkLst>
            <pc:docMk/>
            <pc:sldMk cId="1336189112" sldId="263"/>
            <ac:spMk id="4" creationId="{00000000-0000-0000-0000-000000000000}"/>
          </ac:spMkLst>
        </pc:spChg>
      </pc:sldChg>
      <pc:sldChg chg="delSp del mod modShow">
        <pc:chgData name="David Parks" userId="0d663e3a-4707-4f34-af46-881a84e1e30a" providerId="ADAL" clId="{4301E026-B737-4F67-9E34-34C4B8736FD0}" dt="2024-02-14T22:49:05.812" v="296" actId="2696"/>
        <pc:sldMkLst>
          <pc:docMk/>
          <pc:sldMk cId="3542815697" sldId="264"/>
        </pc:sldMkLst>
        <pc:spChg chg="del">
          <ac:chgData name="David Parks" userId="0d663e3a-4707-4f34-af46-881a84e1e30a" providerId="ADAL" clId="{4301E026-B737-4F67-9E34-34C4B8736FD0}" dt="2024-02-14T22:48:00.225" v="287" actId="21"/>
          <ac:spMkLst>
            <pc:docMk/>
            <pc:sldMk cId="3542815697" sldId="264"/>
            <ac:spMk id="4" creationId="{00000000-0000-0000-0000-000000000000}"/>
          </ac:spMkLst>
        </pc:spChg>
      </pc:sldChg>
      <pc:sldChg chg="delSp modSp del mod modShow">
        <pc:chgData name="David Parks" userId="0d663e3a-4707-4f34-af46-881a84e1e30a" providerId="ADAL" clId="{4301E026-B737-4F67-9E34-34C4B8736FD0}" dt="2024-02-14T23:16:16.450" v="923" actId="2696"/>
        <pc:sldMkLst>
          <pc:docMk/>
          <pc:sldMk cId="997287146" sldId="265"/>
        </pc:sldMkLst>
        <pc:spChg chg="mod">
          <ac:chgData name="David Parks" userId="0d663e3a-4707-4f34-af46-881a84e1e30a" providerId="ADAL" clId="{4301E026-B737-4F67-9E34-34C4B8736FD0}" dt="2024-02-14T23:05:35.424" v="862" actId="20577"/>
          <ac:spMkLst>
            <pc:docMk/>
            <pc:sldMk cId="997287146" sldId="265"/>
            <ac:spMk id="2" creationId="{00000000-0000-0000-0000-000000000000}"/>
          </ac:spMkLst>
        </pc:spChg>
        <pc:spChg chg="mod">
          <ac:chgData name="David Parks" userId="0d663e3a-4707-4f34-af46-881a84e1e30a" providerId="ADAL" clId="{4301E026-B737-4F67-9E34-34C4B8736FD0}" dt="2024-02-14T23:05:02.882" v="842" actId="5793"/>
          <ac:spMkLst>
            <pc:docMk/>
            <pc:sldMk cId="997287146" sldId="265"/>
            <ac:spMk id="3" creationId="{00000000-0000-0000-0000-000000000000}"/>
          </ac:spMkLst>
        </pc:spChg>
        <pc:spChg chg="del">
          <ac:chgData name="David Parks" userId="0d663e3a-4707-4f34-af46-881a84e1e30a" providerId="ADAL" clId="{4301E026-B737-4F67-9E34-34C4B8736FD0}" dt="2024-02-14T22:48:12.266" v="290" actId="21"/>
          <ac:spMkLst>
            <pc:docMk/>
            <pc:sldMk cId="997287146" sldId="265"/>
            <ac:spMk id="4" creationId="{00000000-0000-0000-0000-000000000000}"/>
          </ac:spMkLst>
        </pc:spChg>
      </pc:sldChg>
      <pc:sldChg chg="delSp del mod modShow">
        <pc:chgData name="David Parks" userId="0d663e3a-4707-4f34-af46-881a84e1e30a" providerId="ADAL" clId="{4301E026-B737-4F67-9E34-34C4B8736FD0}" dt="2024-02-14T23:03:37.357" v="762" actId="2696"/>
        <pc:sldMkLst>
          <pc:docMk/>
          <pc:sldMk cId="3465917920" sldId="266"/>
        </pc:sldMkLst>
        <pc:spChg chg="del">
          <ac:chgData name="David Parks" userId="0d663e3a-4707-4f34-af46-881a84e1e30a" providerId="ADAL" clId="{4301E026-B737-4F67-9E34-34C4B8736FD0}" dt="2024-02-14T22:47:14.217" v="275" actId="21"/>
          <ac:spMkLst>
            <pc:docMk/>
            <pc:sldMk cId="3465917920" sldId="266"/>
            <ac:spMk id="4" creationId="{00000000-0000-0000-0000-000000000000}"/>
          </ac:spMkLst>
        </pc:spChg>
      </pc:sldChg>
      <pc:sldChg chg="delSp modSp del mod modShow">
        <pc:chgData name="David Parks" userId="0d663e3a-4707-4f34-af46-881a84e1e30a" providerId="ADAL" clId="{4301E026-B737-4F67-9E34-34C4B8736FD0}" dt="2024-02-14T23:03:37.357" v="762" actId="2696"/>
        <pc:sldMkLst>
          <pc:docMk/>
          <pc:sldMk cId="297226026" sldId="267"/>
        </pc:sldMkLst>
        <pc:spChg chg="del mod">
          <ac:chgData name="David Parks" userId="0d663e3a-4707-4f34-af46-881a84e1e30a" providerId="ADAL" clId="{4301E026-B737-4F67-9E34-34C4B8736FD0}" dt="2024-02-14T22:47:06.887" v="274" actId="21"/>
          <ac:spMkLst>
            <pc:docMk/>
            <pc:sldMk cId="297226026" sldId="267"/>
            <ac:spMk id="4" creationId="{00000000-0000-0000-0000-000000000000}"/>
          </ac:spMkLst>
        </pc:spChg>
      </pc:sldChg>
      <pc:sldChg chg="delSp modSp mod">
        <pc:chgData name="David Parks" userId="0d663e3a-4707-4f34-af46-881a84e1e30a" providerId="ADAL" clId="{4301E026-B737-4F67-9E34-34C4B8736FD0}" dt="2024-02-14T23:08:31.610" v="919" actId="20577"/>
        <pc:sldMkLst>
          <pc:docMk/>
          <pc:sldMk cId="410372460" sldId="268"/>
        </pc:sldMkLst>
        <pc:spChg chg="mod">
          <ac:chgData name="David Parks" userId="0d663e3a-4707-4f34-af46-881a84e1e30a" providerId="ADAL" clId="{4301E026-B737-4F67-9E34-34C4B8736FD0}" dt="2024-02-14T23:08:31.610" v="919" actId="20577"/>
          <ac:spMkLst>
            <pc:docMk/>
            <pc:sldMk cId="410372460" sldId="268"/>
            <ac:spMk id="2" creationId="{00000000-0000-0000-0000-000000000000}"/>
          </ac:spMkLst>
        </pc:spChg>
        <pc:spChg chg="del">
          <ac:chgData name="David Parks" userId="0d663e3a-4707-4f34-af46-881a84e1e30a" providerId="ADAL" clId="{4301E026-B737-4F67-9E34-34C4B8736FD0}" dt="2024-02-14T22:47:26.451" v="277" actId="21"/>
          <ac:spMkLst>
            <pc:docMk/>
            <pc:sldMk cId="410372460" sldId="268"/>
            <ac:spMk id="4" creationId="{00000000-0000-0000-0000-000000000000}"/>
          </ac:spMkLst>
        </pc:spChg>
      </pc:sldChg>
      <pc:sldChg chg="delSp modSp mod ord">
        <pc:chgData name="David Parks" userId="0d663e3a-4707-4f34-af46-881a84e1e30a" providerId="ADAL" clId="{4301E026-B737-4F67-9E34-34C4B8736FD0}" dt="2024-02-14T23:07:17.948" v="890" actId="20577"/>
        <pc:sldMkLst>
          <pc:docMk/>
          <pc:sldMk cId="2426510573" sldId="269"/>
        </pc:sldMkLst>
        <pc:spChg chg="mod">
          <ac:chgData name="David Parks" userId="0d663e3a-4707-4f34-af46-881a84e1e30a" providerId="ADAL" clId="{4301E026-B737-4F67-9E34-34C4B8736FD0}" dt="2024-02-14T23:07:17.948" v="890" actId="20577"/>
          <ac:spMkLst>
            <pc:docMk/>
            <pc:sldMk cId="2426510573" sldId="269"/>
            <ac:spMk id="3" creationId="{00000000-0000-0000-0000-000000000000}"/>
          </ac:spMkLst>
        </pc:spChg>
        <pc:spChg chg="del">
          <ac:chgData name="David Parks" userId="0d663e3a-4707-4f34-af46-881a84e1e30a" providerId="ADAL" clId="{4301E026-B737-4F67-9E34-34C4B8736FD0}" dt="2024-02-14T22:47:29.360" v="278" actId="21"/>
          <ac:spMkLst>
            <pc:docMk/>
            <pc:sldMk cId="2426510573" sldId="269"/>
            <ac:spMk id="4" creationId="{00000000-0000-0000-0000-000000000000}"/>
          </ac:spMkLst>
        </pc:spChg>
      </pc:sldChg>
      <pc:sldChg chg="delSp mod">
        <pc:chgData name="David Parks" userId="0d663e3a-4707-4f34-af46-881a84e1e30a" providerId="ADAL" clId="{4301E026-B737-4F67-9E34-34C4B8736FD0}" dt="2024-02-14T22:47:36.117" v="280" actId="21"/>
        <pc:sldMkLst>
          <pc:docMk/>
          <pc:sldMk cId="1005058768" sldId="270"/>
        </pc:sldMkLst>
        <pc:spChg chg="del">
          <ac:chgData name="David Parks" userId="0d663e3a-4707-4f34-af46-881a84e1e30a" providerId="ADAL" clId="{4301E026-B737-4F67-9E34-34C4B8736FD0}" dt="2024-02-14T22:47:36.117" v="280" actId="21"/>
          <ac:spMkLst>
            <pc:docMk/>
            <pc:sldMk cId="1005058768" sldId="270"/>
            <ac:spMk id="4" creationId="{00000000-0000-0000-0000-000000000000}"/>
          </ac:spMkLst>
        </pc:spChg>
      </pc:sldChg>
      <pc:sldChg chg="delSp modSp mod">
        <pc:chgData name="David Parks" userId="0d663e3a-4707-4f34-af46-881a84e1e30a" providerId="ADAL" clId="{4301E026-B737-4F67-9E34-34C4B8736FD0}" dt="2024-02-14T23:35:05.127" v="1207" actId="15"/>
        <pc:sldMkLst>
          <pc:docMk/>
          <pc:sldMk cId="1052023683" sldId="271"/>
        </pc:sldMkLst>
        <pc:spChg chg="mod">
          <ac:chgData name="David Parks" userId="0d663e3a-4707-4f34-af46-881a84e1e30a" providerId="ADAL" clId="{4301E026-B737-4F67-9E34-34C4B8736FD0}" dt="2024-02-14T23:35:05.127" v="1207" actId="15"/>
          <ac:spMkLst>
            <pc:docMk/>
            <pc:sldMk cId="1052023683" sldId="271"/>
            <ac:spMk id="3" creationId="{00000000-0000-0000-0000-000000000000}"/>
          </ac:spMkLst>
        </pc:spChg>
        <pc:spChg chg="del">
          <ac:chgData name="David Parks" userId="0d663e3a-4707-4f34-af46-881a84e1e30a" providerId="ADAL" clId="{4301E026-B737-4F67-9E34-34C4B8736FD0}" dt="2024-02-14T22:47:38.791" v="281" actId="21"/>
          <ac:spMkLst>
            <pc:docMk/>
            <pc:sldMk cId="1052023683" sldId="271"/>
            <ac:spMk id="4" creationId="{00000000-0000-0000-0000-000000000000}"/>
          </ac:spMkLst>
        </pc:spChg>
      </pc:sldChg>
      <pc:sldChg chg="delSp mod">
        <pc:chgData name="David Parks" userId="0d663e3a-4707-4f34-af46-881a84e1e30a" providerId="ADAL" clId="{4301E026-B737-4F67-9E34-34C4B8736FD0}" dt="2024-02-14T22:47:46.762" v="283" actId="21"/>
        <pc:sldMkLst>
          <pc:docMk/>
          <pc:sldMk cId="1098142894" sldId="272"/>
        </pc:sldMkLst>
        <pc:spChg chg="del">
          <ac:chgData name="David Parks" userId="0d663e3a-4707-4f34-af46-881a84e1e30a" providerId="ADAL" clId="{4301E026-B737-4F67-9E34-34C4B8736FD0}" dt="2024-02-14T22:47:46.762" v="283" actId="21"/>
          <ac:spMkLst>
            <pc:docMk/>
            <pc:sldMk cId="1098142894" sldId="272"/>
            <ac:spMk id="4" creationId="{00000000-0000-0000-0000-000000000000}"/>
          </ac:spMkLst>
        </pc:spChg>
      </pc:sldChg>
      <pc:sldChg chg="delSp modSp mod">
        <pc:chgData name="David Parks" userId="0d663e3a-4707-4f34-af46-881a84e1e30a" providerId="ADAL" clId="{4301E026-B737-4F67-9E34-34C4B8736FD0}" dt="2024-02-14T23:39:15.488" v="1280" actId="5793"/>
        <pc:sldMkLst>
          <pc:docMk/>
          <pc:sldMk cId="1427339701" sldId="273"/>
        </pc:sldMkLst>
        <pc:spChg chg="mod">
          <ac:chgData name="David Parks" userId="0d663e3a-4707-4f34-af46-881a84e1e30a" providerId="ADAL" clId="{4301E026-B737-4F67-9E34-34C4B8736FD0}" dt="2024-02-14T23:39:15.488" v="1280" actId="5793"/>
          <ac:spMkLst>
            <pc:docMk/>
            <pc:sldMk cId="1427339701" sldId="273"/>
            <ac:spMk id="2" creationId="{00000000-0000-0000-0000-000000000000}"/>
          </ac:spMkLst>
        </pc:spChg>
        <pc:spChg chg="del">
          <ac:chgData name="David Parks" userId="0d663e3a-4707-4f34-af46-881a84e1e30a" providerId="ADAL" clId="{4301E026-B737-4F67-9E34-34C4B8736FD0}" dt="2024-02-14T22:47:53.203" v="285" actId="21"/>
          <ac:spMkLst>
            <pc:docMk/>
            <pc:sldMk cId="1427339701" sldId="273"/>
            <ac:spMk id="4" creationId="{00000000-0000-0000-0000-000000000000}"/>
          </ac:spMkLst>
        </pc:spChg>
      </pc:sldChg>
      <pc:sldChg chg="delSp mod ord">
        <pc:chgData name="David Parks" userId="0d663e3a-4707-4f34-af46-881a84e1e30a" providerId="ADAL" clId="{4301E026-B737-4F67-9E34-34C4B8736FD0}" dt="2024-02-14T23:13:03.361" v="921"/>
        <pc:sldMkLst>
          <pc:docMk/>
          <pc:sldMk cId="1784933416" sldId="274"/>
        </pc:sldMkLst>
        <pc:spChg chg="del">
          <ac:chgData name="David Parks" userId="0d663e3a-4707-4f34-af46-881a84e1e30a" providerId="ADAL" clId="{4301E026-B737-4F67-9E34-34C4B8736FD0}" dt="2024-02-14T22:47:33.864" v="279" actId="21"/>
          <ac:spMkLst>
            <pc:docMk/>
            <pc:sldMk cId="1784933416" sldId="274"/>
            <ac:spMk id="4" creationId="{00000000-0000-0000-0000-000000000000}"/>
          </ac:spMkLst>
        </pc:spChg>
      </pc:sldChg>
      <pc:sldChg chg="delSp modSp mod">
        <pc:chgData name="David Parks" userId="0d663e3a-4707-4f34-af46-881a84e1e30a" providerId="ADAL" clId="{4301E026-B737-4F67-9E34-34C4B8736FD0}" dt="2024-02-14T23:39:00.090" v="1266" actId="20577"/>
        <pc:sldMkLst>
          <pc:docMk/>
          <pc:sldMk cId="4198384710" sldId="275"/>
        </pc:sldMkLst>
        <pc:spChg chg="mod">
          <ac:chgData name="David Parks" userId="0d663e3a-4707-4f34-af46-881a84e1e30a" providerId="ADAL" clId="{4301E026-B737-4F67-9E34-34C4B8736FD0}" dt="2024-02-14T23:39:00.090" v="1266" actId="20577"/>
          <ac:spMkLst>
            <pc:docMk/>
            <pc:sldMk cId="4198384710" sldId="275"/>
            <ac:spMk id="3" creationId="{00000000-0000-0000-0000-000000000000}"/>
          </ac:spMkLst>
        </pc:spChg>
        <pc:spChg chg="del">
          <ac:chgData name="David Parks" userId="0d663e3a-4707-4f34-af46-881a84e1e30a" providerId="ADAL" clId="{4301E026-B737-4F67-9E34-34C4B8736FD0}" dt="2024-02-14T22:47:50.656" v="284" actId="21"/>
          <ac:spMkLst>
            <pc:docMk/>
            <pc:sldMk cId="4198384710" sldId="275"/>
            <ac:spMk id="4" creationId="{00000000-0000-0000-0000-000000000000}"/>
          </ac:spMkLst>
        </pc:spChg>
      </pc:sldChg>
      <pc:sldChg chg="delSp del mod modShow">
        <pc:chgData name="David Parks" userId="0d663e3a-4707-4f34-af46-881a84e1e30a" providerId="ADAL" clId="{4301E026-B737-4F67-9E34-34C4B8736FD0}" dt="2024-02-14T22:49:05.812" v="296" actId="2696"/>
        <pc:sldMkLst>
          <pc:docMk/>
          <pc:sldMk cId="1378137424" sldId="276"/>
        </pc:sldMkLst>
        <pc:spChg chg="del">
          <ac:chgData name="David Parks" userId="0d663e3a-4707-4f34-af46-881a84e1e30a" providerId="ADAL" clId="{4301E026-B737-4F67-9E34-34C4B8736FD0}" dt="2024-02-14T22:48:06.910" v="288" actId="21"/>
          <ac:spMkLst>
            <pc:docMk/>
            <pc:sldMk cId="1378137424" sldId="276"/>
            <ac:spMk id="4" creationId="{00000000-0000-0000-0000-000000000000}"/>
          </ac:spMkLst>
        </pc:spChg>
      </pc:sldChg>
      <pc:sldChg chg="delSp del mod modShow">
        <pc:chgData name="David Parks" userId="0d663e3a-4707-4f34-af46-881a84e1e30a" providerId="ADAL" clId="{4301E026-B737-4F67-9E34-34C4B8736FD0}" dt="2024-02-14T22:49:05.812" v="296" actId="2696"/>
        <pc:sldMkLst>
          <pc:docMk/>
          <pc:sldMk cId="278599306" sldId="277"/>
        </pc:sldMkLst>
        <pc:spChg chg="del">
          <ac:chgData name="David Parks" userId="0d663e3a-4707-4f34-af46-881a84e1e30a" providerId="ADAL" clId="{4301E026-B737-4F67-9E34-34C4B8736FD0}" dt="2024-02-14T22:48:09.039" v="289" actId="21"/>
          <ac:spMkLst>
            <pc:docMk/>
            <pc:sldMk cId="278599306" sldId="277"/>
            <ac:spMk id="4" creationId="{00000000-0000-0000-0000-000000000000}"/>
          </ac:spMkLst>
        </pc:spChg>
      </pc:sldChg>
      <pc:sldChg chg="delSp mod">
        <pc:chgData name="David Parks" userId="0d663e3a-4707-4f34-af46-881a84e1e30a" providerId="ADAL" clId="{4301E026-B737-4F67-9E34-34C4B8736FD0}" dt="2024-02-14T22:47:43.337" v="282" actId="21"/>
        <pc:sldMkLst>
          <pc:docMk/>
          <pc:sldMk cId="2469676336" sldId="278"/>
        </pc:sldMkLst>
        <pc:spChg chg="del">
          <ac:chgData name="David Parks" userId="0d663e3a-4707-4f34-af46-881a84e1e30a" providerId="ADAL" clId="{4301E026-B737-4F67-9E34-34C4B8736FD0}" dt="2024-02-14T22:47:43.337" v="282" actId="21"/>
          <ac:spMkLst>
            <pc:docMk/>
            <pc:sldMk cId="2469676336" sldId="278"/>
            <ac:spMk id="4" creationId="{00000000-0000-0000-0000-000000000000}"/>
          </ac:spMkLst>
        </pc:spChg>
      </pc:sldChg>
      <pc:sldChg chg="modSp new mod">
        <pc:chgData name="David Parks" userId="0d663e3a-4707-4f34-af46-881a84e1e30a" providerId="ADAL" clId="{4301E026-B737-4F67-9E34-34C4B8736FD0}" dt="2024-02-14T22:58:01.816" v="761" actId="5793"/>
        <pc:sldMkLst>
          <pc:docMk/>
          <pc:sldMk cId="2750380666" sldId="279"/>
        </pc:sldMkLst>
        <pc:spChg chg="mod">
          <ac:chgData name="David Parks" userId="0d663e3a-4707-4f34-af46-881a84e1e30a" providerId="ADAL" clId="{4301E026-B737-4F67-9E34-34C4B8736FD0}" dt="2024-02-14T22:58:01.816" v="761" actId="5793"/>
          <ac:spMkLst>
            <pc:docMk/>
            <pc:sldMk cId="2750380666" sldId="279"/>
            <ac:spMk id="2" creationId="{4A191DBA-AA3A-EE11-330E-43CFCF7181B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rgbClr val="4B2E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W_W Logo_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815" y="5945854"/>
            <a:ext cx="1371600" cy="92354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77334" y="6354234"/>
            <a:ext cx="2540000" cy="266700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1179824"/>
            <a:ext cx="6972300" cy="2641756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5000" b="0" i="0" baseline="0">
                <a:solidFill>
                  <a:schemeClr val="accent3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TITLE HERE</a:t>
            </a:r>
          </a:p>
          <a:p>
            <a:pPr lvl="0"/>
            <a:r>
              <a:rPr lang="en-US" dirty="0"/>
              <a:t>ENCODE NORMAL</a:t>
            </a:r>
          </a:p>
          <a:p>
            <a:pPr lvl="0"/>
            <a:r>
              <a:rPr lang="en-US" dirty="0"/>
              <a:t>BLACK, 50 PT. </a:t>
            </a:r>
          </a:p>
        </p:txBody>
      </p:sp>
      <p:pic>
        <p:nvPicPr>
          <p:cNvPr id="2" name="Picture 1" descr="Bar_RtAngle_7502_RGB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587" y="4006085"/>
            <a:ext cx="2284303" cy="112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4912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FFFFFF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HEADER HERE </a:t>
            </a:r>
          </a:p>
          <a:p>
            <a:pPr lvl="0"/>
            <a:r>
              <a:rPr lang="en-US" dirty="0"/>
              <a:t>(ENCODE NORMAL BLACK, 30 PT.)</a:t>
            </a:r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rgbClr val="FFFFFF"/>
                </a:solidFill>
                <a:latin typeface="Open Sans"/>
                <a:cs typeface="Open Sans"/>
              </a:defRPr>
            </a:lvl1pPr>
            <a:lvl2pPr>
              <a:defRPr sz="2000" b="1" i="0" baseline="0">
                <a:solidFill>
                  <a:srgbClr val="FFFFFF"/>
                </a:solidFill>
                <a:latin typeface="Open Sans"/>
                <a:cs typeface="Open Sans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rgbClr val="FFFFFF"/>
                </a:solidFill>
                <a:latin typeface="Open Sans"/>
                <a:cs typeface="Open Sans"/>
              </a:defRPr>
            </a:lvl3pPr>
            <a:lvl4pPr>
              <a:defRPr sz="1600" b="1" i="0" baseline="0">
                <a:solidFill>
                  <a:srgbClr val="FFFFFF"/>
                </a:solidFill>
                <a:latin typeface="Open Sans"/>
                <a:cs typeface="Open Sans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rgbClr val="FFFFFF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en-US" dirty="0"/>
              <a:t>Content here (Open Sans Bold, 24 pt.)</a:t>
            </a:r>
          </a:p>
          <a:p>
            <a:pPr lvl="1"/>
            <a:r>
              <a:rPr lang="en-US" dirty="0"/>
              <a:t>Second level (Open Sans Bold, 20)</a:t>
            </a:r>
          </a:p>
          <a:p>
            <a:pPr lvl="2"/>
            <a:r>
              <a:rPr lang="en-US" dirty="0"/>
              <a:t>Third level (Open Sans Bold, 18)</a:t>
            </a:r>
          </a:p>
          <a:p>
            <a:pPr lvl="3"/>
            <a:r>
              <a:rPr lang="en-US" dirty="0"/>
              <a:t>Fourth level (Open Sans Bold, 16)</a:t>
            </a:r>
          </a:p>
          <a:p>
            <a:pPr lvl="4"/>
            <a:r>
              <a:rPr lang="en-US" dirty="0"/>
              <a:t>Fifth level (Open Sans Bold, 14)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rgbClr val="FFFFFF"/>
                </a:solidFill>
                <a:latin typeface="Uni Sans Regular"/>
                <a:cs typeface="Uni Sans Regular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SUB-HEADER HERE (UNI SANS REGULAR	, 24 PT.)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48401" y="6354234"/>
            <a:ext cx="2540000" cy="266700"/>
          </a:xfrm>
          <a:prstGeom prst="rect">
            <a:avLst/>
          </a:prstGeom>
        </p:spPr>
      </p:pic>
      <p:pic>
        <p:nvPicPr>
          <p:cNvPr id="8" name="Picture 7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240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Content">
    <p:bg>
      <p:bgPr>
        <a:solidFill>
          <a:srgbClr val="4B2E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W_W Logo_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815" y="5945854"/>
            <a:ext cx="1371600" cy="923544"/>
          </a:xfrm>
          <a:prstGeom prst="rect">
            <a:avLst/>
          </a:prstGeom>
        </p:spPr>
      </p:pic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FFFFFF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HEADER HERE </a:t>
            </a:r>
          </a:p>
          <a:p>
            <a:pPr lvl="0"/>
            <a:r>
              <a:rPr lang="en-US" dirty="0"/>
              <a:t>(ENCODE NORMAL BLACK, 30 PT.)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1736725"/>
            <a:ext cx="8076956" cy="4015497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rgbClr val="FFFFFF"/>
                </a:solidFill>
                <a:latin typeface="Open Sans"/>
                <a:cs typeface="Open Sans"/>
              </a:defRPr>
            </a:lvl1pPr>
            <a:lvl2pPr>
              <a:defRPr sz="2000" b="1" i="0" baseline="0">
                <a:solidFill>
                  <a:srgbClr val="FFFFFF"/>
                </a:solidFill>
                <a:latin typeface="Open Sans"/>
                <a:cs typeface="Open Sans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rgbClr val="FFFFFF"/>
                </a:solidFill>
                <a:latin typeface="Open Sans"/>
                <a:cs typeface="Open Sans"/>
              </a:defRPr>
            </a:lvl3pPr>
            <a:lvl4pPr>
              <a:defRPr sz="1600" b="1" i="0" baseline="0">
                <a:solidFill>
                  <a:srgbClr val="FFFFFF"/>
                </a:solidFill>
                <a:latin typeface="Open Sans"/>
                <a:cs typeface="Open Sans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rgbClr val="FFFFFF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en-US" dirty="0"/>
              <a:t>Bulleted content here (Open Sans Light, 24 pt.)</a:t>
            </a:r>
          </a:p>
          <a:p>
            <a:pPr lvl="1"/>
            <a:r>
              <a:rPr lang="en-US" dirty="0"/>
              <a:t>Second level (Open Sans Light, 20)</a:t>
            </a:r>
          </a:p>
          <a:p>
            <a:pPr lvl="2"/>
            <a:r>
              <a:rPr lang="en-US" dirty="0"/>
              <a:t>Third level (Open Sans Light, 18)</a:t>
            </a:r>
          </a:p>
          <a:p>
            <a:pPr lvl="3"/>
            <a:r>
              <a:rPr lang="en-US" dirty="0"/>
              <a:t>Fourth level (Open Sans Light, 16)</a:t>
            </a:r>
          </a:p>
          <a:p>
            <a:pPr lvl="4"/>
            <a:r>
              <a:rPr lang="en-US" dirty="0"/>
              <a:t>Fifth level (Open Sans Light, 14)</a:t>
            </a:r>
          </a:p>
        </p:txBody>
      </p:sp>
      <p:pic>
        <p:nvPicPr>
          <p:cNvPr id="8" name="Picture 7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3379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Graphic">
    <p:bg>
      <p:bgPr>
        <a:solidFill>
          <a:srgbClr val="4B2E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48401" y="6354234"/>
            <a:ext cx="2540000" cy="266700"/>
          </a:xfrm>
          <a:prstGeom prst="rect">
            <a:avLst/>
          </a:prstGeom>
        </p:spPr>
      </p:pic>
      <p:sp>
        <p:nvSpPr>
          <p:cNvPr id="12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1" baseline="0">
                <a:solidFill>
                  <a:srgbClr val="FFFFFF"/>
                </a:solidFill>
                <a:latin typeface="Open Sans Light"/>
                <a:cs typeface="Open Sans Light"/>
              </a:defRPr>
            </a:lvl1pPr>
          </a:lstStyle>
          <a:p>
            <a:r>
              <a:rPr lang="en-US" dirty="0"/>
              <a:t>Graphics can go here – </a:t>
            </a:r>
            <a:br>
              <a:rPr lang="en-US" dirty="0"/>
            </a:br>
            <a:r>
              <a:rPr lang="en-US" dirty="0"/>
              <a:t>replace this box with your image or chart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FFFFFF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HEADER HERE </a:t>
            </a:r>
          </a:p>
          <a:p>
            <a:pPr lvl="0"/>
            <a:r>
              <a:rPr lang="en-US" dirty="0"/>
              <a:t>(ENCODE NORMAL BLACK, 30 PT.)</a:t>
            </a:r>
          </a:p>
        </p:txBody>
      </p:sp>
      <p:pic>
        <p:nvPicPr>
          <p:cNvPr id="8" name="Picture 7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560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5000" b="0" i="0" baseline="0">
                <a:solidFill>
                  <a:srgbClr val="4B2E83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TITLE HERE</a:t>
            </a:r>
          </a:p>
          <a:p>
            <a:pPr lvl="0"/>
            <a:r>
              <a:rPr lang="en-US" dirty="0"/>
              <a:t>ENCODE NORMAL</a:t>
            </a:r>
          </a:p>
          <a:p>
            <a:pPr lvl="0"/>
            <a:r>
              <a:rPr lang="en-US" dirty="0"/>
              <a:t>BLACK, 50 PT. </a:t>
            </a:r>
          </a:p>
        </p:txBody>
      </p:sp>
      <p:pic>
        <p:nvPicPr>
          <p:cNvPr id="8" name="Picture 7" descr="W Logo_Purple_2685_HE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8139" y="5949410"/>
            <a:ext cx="1371600" cy="923544"/>
          </a:xfrm>
          <a:prstGeom prst="rect">
            <a:avLst/>
          </a:prstGeom>
        </p:spPr>
      </p:pic>
      <p:pic>
        <p:nvPicPr>
          <p:cNvPr id="9" name="Picture 8" descr="Wordmark_center_Purple_HEX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39" y="6487457"/>
            <a:ext cx="2425295" cy="163374"/>
          </a:xfrm>
          <a:prstGeom prst="rect">
            <a:avLst/>
          </a:prstGeom>
        </p:spPr>
      </p:pic>
      <p:pic>
        <p:nvPicPr>
          <p:cNvPr id="6" name="Picture 5" descr="Bar_RtAngle_7502_RGB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587" y="4006085"/>
            <a:ext cx="2284303" cy="112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191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4B2E83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HEADER HERE </a:t>
            </a:r>
          </a:p>
          <a:p>
            <a:pPr lvl="0"/>
            <a:r>
              <a:rPr lang="en-US" dirty="0"/>
              <a:t>(ENCODE NORMAL BLACK, 30 PT.)</a:t>
            </a:r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rgbClr val="4B2E83"/>
                </a:solidFill>
                <a:latin typeface="Open Sans"/>
                <a:cs typeface="Open Sans"/>
              </a:defRPr>
            </a:lvl1pPr>
            <a:lvl2pPr>
              <a:defRPr sz="2000" b="1" i="0" baseline="0">
                <a:solidFill>
                  <a:srgbClr val="4B2E83"/>
                </a:solidFill>
                <a:latin typeface="Open Sans"/>
                <a:cs typeface="Open Sans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rgbClr val="4B2E83"/>
                </a:solidFill>
                <a:latin typeface="Open Sans"/>
                <a:cs typeface="Open Sans"/>
              </a:defRPr>
            </a:lvl3pPr>
            <a:lvl4pPr>
              <a:defRPr sz="1600" b="1" i="0" baseline="0">
                <a:solidFill>
                  <a:srgbClr val="4B2E83"/>
                </a:solidFill>
                <a:latin typeface="Open Sans"/>
                <a:cs typeface="Open Sans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rgbClr val="4B2E83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en-US" dirty="0"/>
              <a:t>Content here (Open Sans Bold, 24 pt.)</a:t>
            </a:r>
          </a:p>
          <a:p>
            <a:pPr lvl="1"/>
            <a:r>
              <a:rPr lang="en-US" dirty="0"/>
              <a:t>Second level (Open Sans Bold, 20)</a:t>
            </a:r>
          </a:p>
          <a:p>
            <a:pPr lvl="2"/>
            <a:r>
              <a:rPr lang="en-US" dirty="0"/>
              <a:t>Third level (Open Sans Bold, 18)</a:t>
            </a:r>
          </a:p>
          <a:p>
            <a:pPr lvl="3"/>
            <a:r>
              <a:rPr lang="en-US" dirty="0"/>
              <a:t>Fourth level (Open Sans Bold, 16)</a:t>
            </a:r>
          </a:p>
          <a:p>
            <a:pPr lvl="4"/>
            <a:r>
              <a:rPr lang="en-US" dirty="0"/>
              <a:t>Fifth level (Open Sans Bold, 14)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rgbClr val="4B2E83"/>
                </a:solidFill>
                <a:latin typeface="Uni Sans Regular"/>
                <a:cs typeface="Uni Sans Regular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SUB-HEADER HERE (UNI SANS LIGHT, 24 PT.)</a:t>
            </a:r>
          </a:p>
        </p:txBody>
      </p:sp>
      <p:pic>
        <p:nvPicPr>
          <p:cNvPr id="9" name="Picture 8" descr="Wordmark_center_Purple_HE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2155" y="6487457"/>
            <a:ext cx="2425295" cy="163374"/>
          </a:xfrm>
          <a:prstGeom prst="rect">
            <a:avLst/>
          </a:prstGeom>
        </p:spPr>
      </p:pic>
      <p:pic>
        <p:nvPicPr>
          <p:cNvPr id="8" name="Picture 7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872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4B2E83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HEADER HERE </a:t>
            </a:r>
          </a:p>
          <a:p>
            <a:pPr lvl="0"/>
            <a:r>
              <a:rPr lang="en-US" dirty="0"/>
              <a:t>(ENCODE NORMAL BLACK, 30 PT.)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rgbClr val="4B2E83"/>
                </a:solidFill>
                <a:latin typeface="Open Sans"/>
                <a:cs typeface="Open Sans"/>
              </a:defRPr>
            </a:lvl1pPr>
            <a:lvl2pPr>
              <a:defRPr sz="2000" b="1" i="0" baseline="0">
                <a:solidFill>
                  <a:srgbClr val="4B2E83"/>
                </a:solidFill>
                <a:latin typeface="Open Sans"/>
                <a:cs typeface="Open Sans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rgbClr val="4B2E83"/>
                </a:solidFill>
                <a:latin typeface="Open Sans"/>
                <a:cs typeface="Open Sans"/>
              </a:defRPr>
            </a:lvl3pPr>
            <a:lvl4pPr>
              <a:defRPr sz="1600" b="1" i="0" baseline="0">
                <a:solidFill>
                  <a:srgbClr val="4B2E83"/>
                </a:solidFill>
                <a:latin typeface="Open Sans"/>
                <a:cs typeface="Open Sans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rgbClr val="4B2E83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en-US" dirty="0"/>
              <a:t>Content here (Open Sans Bold, 24 pt.)</a:t>
            </a:r>
          </a:p>
          <a:p>
            <a:pPr lvl="1"/>
            <a:r>
              <a:rPr lang="en-US" dirty="0"/>
              <a:t>Second level (Open Sans Bold, 20)</a:t>
            </a:r>
          </a:p>
          <a:p>
            <a:pPr lvl="2"/>
            <a:r>
              <a:rPr lang="en-US" dirty="0"/>
              <a:t>Third level (Open Sans Bold, 18)</a:t>
            </a:r>
          </a:p>
          <a:p>
            <a:pPr lvl="3"/>
            <a:r>
              <a:rPr lang="en-US" dirty="0"/>
              <a:t>Fourth level (Open Sans Bold, 16)</a:t>
            </a:r>
          </a:p>
          <a:p>
            <a:pPr lvl="4"/>
            <a:r>
              <a:rPr lang="en-US" dirty="0"/>
              <a:t>Fifth level (Open Sans Bold, 14)</a:t>
            </a:r>
          </a:p>
        </p:txBody>
      </p:sp>
      <p:pic>
        <p:nvPicPr>
          <p:cNvPr id="9" name="Picture 8" descr="W Logo_Purple_2685_HE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8139" y="5949410"/>
            <a:ext cx="1371600" cy="923544"/>
          </a:xfrm>
          <a:prstGeom prst="rect">
            <a:avLst/>
          </a:prstGeom>
        </p:spPr>
      </p:pic>
      <p:pic>
        <p:nvPicPr>
          <p:cNvPr id="7" name="Picture 6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220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1" baseline="0">
                <a:solidFill>
                  <a:srgbClr val="999999"/>
                </a:solidFill>
                <a:latin typeface="Open Sans Light"/>
                <a:cs typeface="Open Sans Light"/>
              </a:defRPr>
            </a:lvl1pPr>
          </a:lstStyle>
          <a:p>
            <a:r>
              <a:rPr lang="en-US" dirty="0"/>
              <a:t>Graphics can go here – </a:t>
            </a:r>
            <a:br>
              <a:rPr lang="en-US" dirty="0"/>
            </a:br>
            <a:r>
              <a:rPr lang="en-US" dirty="0"/>
              <a:t>replace this box with your image or chart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4B2E83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HEADER HERE </a:t>
            </a:r>
          </a:p>
          <a:p>
            <a:pPr lvl="0"/>
            <a:r>
              <a:rPr lang="en-US" dirty="0"/>
              <a:t>(ENCODE NORMAL BLACK, 30 PT.)</a:t>
            </a:r>
          </a:p>
        </p:txBody>
      </p:sp>
      <p:pic>
        <p:nvPicPr>
          <p:cNvPr id="7" name="Picture 6" descr="Wordmark_center_Purple_HE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3105" y="6487457"/>
            <a:ext cx="2425295" cy="163374"/>
          </a:xfrm>
          <a:prstGeom prst="rect">
            <a:avLst/>
          </a:prstGeom>
        </p:spPr>
      </p:pic>
      <p:pic>
        <p:nvPicPr>
          <p:cNvPr id="6" name="Picture 5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552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4B2E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37030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9868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63" r:id="rId2"/>
    <p:sldLayoutId id="2147483664" r:id="rId3"/>
    <p:sldLayoutId id="2147483665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finance.uw.edu/pafc/calculatorstools" TargetMode="Externa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92029" y="1640263"/>
            <a:ext cx="6972300" cy="159313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WORKDAY SALARY ALLOCATIONS – SALARY CAP, ADS</a:t>
            </a:r>
            <a: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  <a:t>/ENS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Placeholder 1"/>
          <p:cNvSpPr txBox="1">
            <a:spLocks/>
          </p:cNvSpPr>
          <p:nvPr/>
        </p:nvSpPr>
        <p:spPr>
          <a:xfrm>
            <a:off x="692029" y="4308049"/>
            <a:ext cx="6656731" cy="1812601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ct val="20000"/>
              </a:spcBef>
              <a:buFont typeface="Arial"/>
              <a:buNone/>
              <a:defRPr sz="5000" b="0" i="0" kern="1200" baseline="0">
                <a:solidFill>
                  <a:schemeClr val="accent3"/>
                </a:solidFill>
                <a:latin typeface="Encode Sans Normal Black"/>
                <a:ea typeface="+mn-ea"/>
                <a:cs typeface="Encode Sans Normal Black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ECC Focused Topic Office Hours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February 2024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Matt Gardner &amp; David Parks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 Award Fiscal Compliance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134775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Salary Cap and ADS – Option #1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If the ADS is </a:t>
            </a:r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to be used towards any sponsored award effort, then the faculty must reduce the amount of effort devoted to sponsored awards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Example: If Faculty A’s IBS is 80% REG and 20% ADS, and the ADS is not to be used towards any sponsored award effort, then…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</a:rPr>
              <a:t>maximum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amount of IBS that may be committed to sponsored award is </a:t>
            </a:r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</a:rPr>
              <a:t>80%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981428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Salary Cap and ADS – Option #2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59305" y="1736725"/>
            <a:ext cx="8196210" cy="4389755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Allocate REG and ADS (separate allocations) to sponsored awards in proportion to the proposed effort on the award*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Faculty A’s monthly IBS: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REG 80%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ADS 20%</a:t>
            </a: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Faculty A proposes the following levels of effort on Awards where salary cap applies: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Grant A: 25%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Grant B: 40%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Grant C: 30%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Total Sponsored Award proposed effort: 95%</a:t>
            </a:r>
          </a:p>
          <a:p>
            <a:pPr marL="0" indent="0">
              <a:buNone/>
            </a:pP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*Because an ADS/ENS is part of the UW’s Institutional Base Salary, it is permissible to charge the pay to sponsored award in proportion to the devoted effort</a:t>
            </a:r>
          </a:p>
          <a:p>
            <a:pPr lvl="2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983847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Salary Cap and ADS – Option #2 continued…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REG Payroll Allocation:</a:t>
            </a:r>
          </a:p>
          <a:p>
            <a:pPr lvl="1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Grant A: 25%</a:t>
            </a:r>
          </a:p>
          <a:p>
            <a:pPr lvl="1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Grant B: 40%</a:t>
            </a:r>
          </a:p>
          <a:p>
            <a:pPr lvl="1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Grant C: 30%</a:t>
            </a:r>
          </a:p>
          <a:p>
            <a:pPr lvl="1"/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ADS allocation:</a:t>
            </a:r>
          </a:p>
          <a:p>
            <a:pPr lvl="1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Grant A: 25%</a:t>
            </a:r>
          </a:p>
          <a:p>
            <a:pPr lvl="1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Grant B: 40%</a:t>
            </a:r>
          </a:p>
          <a:p>
            <a:pPr lvl="1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Grant C: 30%</a:t>
            </a:r>
          </a:p>
          <a:p>
            <a:pPr lvl="1"/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Workday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perform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the Salary Cap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calculation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on the REG and ADS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pay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27339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Effort Reporting &amp; IBS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Effort Reports (and FECs) display effort based on IBS, not just REG pay (they will not show TPS and excess comp)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When faculty propose a level of effort on a sponsored award, that level is based on the IBS (GIM 35)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If a faculty has an Administrative Supplement (“ADS”) or Endowed Supplement (“ENS”), those are both included in the IBS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Salary Cap compliance is calculated on the </a:t>
            </a:r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</a:rPr>
              <a:t>full IBS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not just REG pay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9097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Salary Cap Calculator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73895" y="1600537"/>
            <a:ext cx="8196210" cy="4450066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Calculator is needed for individuals with Clinical pay and/or an ADS/ENS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Calculator determines the adjustment needed to the payroll costing allocation in Workday, taking into account the salary components you enter, to arrive at the proposed level of effort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Assumption is that an ADS/ENS is not being used to cover effort on a sponsored award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https://finance.uw.edu/pafc/calculatorstools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Calculator is not needed for individuals that only have REG pay. The allocation in these situations should just be the full committed percentage to each grant.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26510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A191DBA-AA3A-EE11-330E-43CFCF7181B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Some Situations Break the Calculator…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58D056-E3B7-5996-FADD-E858E851898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380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Example #1 – The Calculator Works!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59305" y="1736725"/>
            <a:ext cx="8196210" cy="4252595"/>
          </a:xfrm>
        </p:spPr>
        <p:txBody>
          <a:bodyPr>
            <a:normAutofit fontScale="77500" lnSpcReduction="2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Faculty A’s monthly IBS: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REG 80%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ADS 20%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Faculty A proposes the following levels of effort on Awards where the salary cap applies: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Grant A: 25%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Grant B: 15%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Grant C: 10%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Total Sponsored Award proposed effort: 50%</a:t>
            </a: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Effort Statement will display effort based on IBS (REG and ADS), not just REG pay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 this scenario, a payroll allocation of 20% of REG pay to Grant A will </a:t>
            </a:r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result in 20% effort to Grant A on the Effort Statement</a:t>
            </a: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0372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Example #2 – Where things can become challenging…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Faculty A’s monthly IBS: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REG 80%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ADS 20%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Faculty A proposes the following levels of effort on Awards where salary cap applies: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Grant A: 25%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Grant B: 40%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Grant C: 30%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Total Sponsored Award proposed effort: 95%</a:t>
            </a: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849334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In the old effort system…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E4FBF75-2B4C-1564-4AC9-ABB12A7CEA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850" y="1805940"/>
            <a:ext cx="8802860" cy="337870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5FE9FB9E-CA8D-6E03-D565-EE06EB1E96C4}"/>
              </a:ext>
            </a:extLst>
          </p:cNvPr>
          <p:cNvSpPr/>
          <p:nvPr/>
        </p:nvSpPr>
        <p:spPr>
          <a:xfrm>
            <a:off x="5413248" y="1805940"/>
            <a:ext cx="1463040" cy="2176272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0F7801-0621-F47E-A191-227D2D557413}"/>
              </a:ext>
            </a:extLst>
          </p:cNvPr>
          <p:cNvSpPr/>
          <p:nvPr/>
        </p:nvSpPr>
        <p:spPr>
          <a:xfrm>
            <a:off x="124850" y="4123944"/>
            <a:ext cx="5288398" cy="300700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CB00811-9D2D-8E07-18D8-EC1CF93711C9}"/>
              </a:ext>
            </a:extLst>
          </p:cNvPr>
          <p:cNvSpPr/>
          <p:nvPr/>
        </p:nvSpPr>
        <p:spPr>
          <a:xfrm>
            <a:off x="8284582" y="1805940"/>
            <a:ext cx="643128" cy="710184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05058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In Workday…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Salary Cap coverage must be tied to specific funding sources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Workday calculates the cap on the full IBS, not just REG pay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When a faculty has a high percentage of effort on sponsored awards which require salary cap coverage, and a large ADS, the calculator will break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 these situations, it is not possible to allocate REG in a manner that will charge salary to the grant at the desired level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520236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What you can’t do in Workday…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Pre-Workday/FEC process whereby the ADS can exclusively cover over-the-cap portion isn’t possible.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There are a couple of options to handle these situations…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68FFEFC-E99E-F64E-4465-73CCFDF051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5064" y="2544504"/>
            <a:ext cx="5833872" cy="227138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6967633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FCDB28E93C9346A6A7EC5839D981D5" ma:contentTypeVersion="17" ma:contentTypeDescription="Create a new document." ma:contentTypeScope="" ma:versionID="9eaaabddce8f882f1f0140ffa4f9cb1b">
  <xsd:schema xmlns:xsd="http://www.w3.org/2001/XMLSchema" xmlns:xs="http://www.w3.org/2001/XMLSchema" xmlns:p="http://schemas.microsoft.com/office/2006/metadata/properties" xmlns:ns2="6f851de0-1ea6-42d6-a184-fbb21641e844" xmlns:ns3="8410168f-e7be-4b05-82ad-db2e089d1a9a" xmlns:ns4="ab06a5aa-8e31-4bdb-9b13-38c58a92ec8a" targetNamespace="http://schemas.microsoft.com/office/2006/metadata/properties" ma:root="true" ma:fieldsID="789f9c06051b3289fd6b0ed4cf3342fd" ns2:_="" ns3:_="" ns4:_="">
    <xsd:import namespace="6f851de0-1ea6-42d6-a184-fbb21641e844"/>
    <xsd:import namespace="8410168f-e7be-4b05-82ad-db2e089d1a9a"/>
    <xsd:import namespace="ab06a5aa-8e31-4bdb-9b13-38c58a92ec8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SearchProperties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lcf76f155ced4ddcb4097134ff3c332f" minOccurs="0"/>
                <xsd:element ref="ns4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51de0-1ea6-42d6-a184-fbb21641e8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e20148b9-20a4-48a0-acba-ba52d68a37a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10168f-e7be-4b05-82ad-db2e089d1a9a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06a5aa-8e31-4bdb-9b13-38c58a92ec8a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4418e278-b4fe-4923-a390-8786f7260464}" ma:internalName="TaxCatchAll" ma:showField="CatchAllData" ma:web="8410168f-e7be-4b05-82ad-db2e089d1a9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b06a5aa-8e31-4bdb-9b13-38c58a92ec8a" xsi:nil="true"/>
    <lcf76f155ced4ddcb4097134ff3c332f xmlns="6f851de0-1ea6-42d6-a184-fbb21641e844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395C9CF5-5049-4FD8-8C36-F21095A4E87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8AC2ADB-25B4-4172-86FC-CA60CDAD94F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851de0-1ea6-42d6-a184-fbb21641e844"/>
    <ds:schemaRef ds:uri="8410168f-e7be-4b05-82ad-db2e089d1a9a"/>
    <ds:schemaRef ds:uri="ab06a5aa-8e31-4bdb-9b13-38c58a92e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7582931-F7F8-44A6-84EC-6FC6914FB1B3}">
  <ds:schemaRefs>
    <ds:schemaRef ds:uri="http://schemas.microsoft.com/office/2006/metadata/properties"/>
    <ds:schemaRef ds:uri="http://schemas.microsoft.com/office/infopath/2007/PartnerControls"/>
    <ds:schemaRef ds:uri="ab06a5aa-8e31-4bdb-9b13-38c58a92ec8a"/>
    <ds:schemaRef ds:uri="6f851de0-1ea6-42d6-a184-fbb21641e844"/>
  </ds:schemaRefs>
</ds:datastoreItem>
</file>

<file path=docMetadata/LabelInfo.xml><?xml version="1.0" encoding="utf-8"?>
<clbl:labelList xmlns:clbl="http://schemas.microsoft.com/office/2020/mipLabelMetadata">
  <clbl:label id="{f6b6dd5b-f02f-441a-99a0-162ac5060bd2}" enabled="0" method="" siteId="{f6b6dd5b-f02f-441a-99a0-162ac5060bd2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1025</TotalTime>
  <Words>763</Words>
  <Application>Microsoft Office PowerPoint</Application>
  <PresentationFormat>On-screen Show (4:3)</PresentationFormat>
  <Paragraphs>93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Encode Sans Normal Black</vt:lpstr>
      <vt:lpstr>Lucida Grande</vt:lpstr>
      <vt:lpstr>Open Sans</vt:lpstr>
      <vt:lpstr>Open Sans Light</vt:lpstr>
      <vt:lpstr>Uni Sans Regular</vt:lpstr>
      <vt:lpstr>Custom Design</vt:lpstr>
      <vt:lpstr>1_Custom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Alanya Cannon</dc:creator>
  <cp:lastModifiedBy>David Parks</cp:lastModifiedBy>
  <cp:revision>50</cp:revision>
  <cp:lastPrinted>2016-02-10T20:19:12Z</cp:lastPrinted>
  <dcterms:created xsi:type="dcterms:W3CDTF">2014-10-14T00:51:43Z</dcterms:created>
  <dcterms:modified xsi:type="dcterms:W3CDTF">2024-02-14T23:47:33Z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6F92FEFD-D22D-4C6F-A548-5DCAEB6DA048</vt:lpwstr>
  </property>
  <property fmtid="{D5CDD505-2E9C-101B-9397-08002B2CF9AE}" pid="3" name="ArticulatePath">
    <vt:lpwstr>MRAM - Optional Presenter PPT Template</vt:lpwstr>
  </property>
  <property fmtid="{D5CDD505-2E9C-101B-9397-08002B2CF9AE}" pid="4" name="ContentTypeId">
    <vt:lpwstr>0x010100D7FCDB28E93C9346A6A7EC5839D981D5</vt:lpwstr>
  </property>
  <property fmtid="{D5CDD505-2E9C-101B-9397-08002B2CF9AE}" pid="5" name="MediaServiceImageTags">
    <vt:lpwstr/>
  </property>
</Properties>
</file>