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7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9" r:id="rId5"/>
    <p:sldMasterId id="2147483684" r:id="rId6"/>
    <p:sldMasterId id="2147483691" r:id="rId7"/>
    <p:sldMasterId id="2147483697" r:id="rId8"/>
    <p:sldMasterId id="2147483703" r:id="rId9"/>
    <p:sldMasterId id="2147483710" r:id="rId10"/>
    <p:sldMasterId id="2147483715" r:id="rId11"/>
  </p:sldMasterIdLst>
  <p:sldIdLst>
    <p:sldId id="259" r:id="rId12"/>
    <p:sldId id="261" r:id="rId13"/>
    <p:sldId id="262" r:id="rId14"/>
    <p:sldId id="263" r:id="rId15"/>
    <p:sldId id="264" r:id="rId16"/>
    <p:sldId id="265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08D714-7FC9-41C0-95C1-E8D15C5B1295}" v="10" dt="2024-04-04T15:55:14.4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4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Parks" userId="0d663e3a-4707-4f34-af46-881a84e1e30a" providerId="ADAL" clId="{C6506461-0CAB-463E-BC9E-A662EF0FB174}"/>
    <pc:docChg chg="undo custSel addSld delSld modSld sldOrd modMainMaster">
      <pc:chgData name="David Parks" userId="0d663e3a-4707-4f34-af46-881a84e1e30a" providerId="ADAL" clId="{C6506461-0CAB-463E-BC9E-A662EF0FB174}" dt="2024-02-29T17:21:21.765" v="5453" actId="15"/>
      <pc:docMkLst>
        <pc:docMk/>
      </pc:docMkLst>
      <pc:sldChg chg="addSp delSp modSp del mod modClrScheme chgLayout">
        <pc:chgData name="David Parks" userId="0d663e3a-4707-4f34-af46-881a84e1e30a" providerId="ADAL" clId="{C6506461-0CAB-463E-BC9E-A662EF0FB174}" dt="2024-02-28T19:00:04.890" v="837" actId="2696"/>
        <pc:sldMkLst>
          <pc:docMk/>
          <pc:sldMk cId="109857222" sldId="256"/>
        </pc:sldMkLst>
        <pc:spChg chg="mod">
          <ac:chgData name="David Parks" userId="0d663e3a-4707-4f34-af46-881a84e1e30a" providerId="ADAL" clId="{C6506461-0CAB-463E-BC9E-A662EF0FB174}" dt="2024-02-28T18:56:04.879" v="768"/>
          <ac:spMkLst>
            <pc:docMk/>
            <pc:sldMk cId="109857222" sldId="256"/>
            <ac:spMk id="2" creationId="{00000000-0000-0000-0000-000000000000}"/>
          </ac:spMkLst>
        </pc:spChg>
        <pc:spChg chg="del mod">
          <ac:chgData name="David Parks" userId="0d663e3a-4707-4f34-af46-881a84e1e30a" providerId="ADAL" clId="{C6506461-0CAB-463E-BC9E-A662EF0FB174}" dt="2024-02-28T18:50:33.823" v="752" actId="26606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David Parks" userId="0d663e3a-4707-4f34-af46-881a84e1e30a" providerId="ADAL" clId="{C6506461-0CAB-463E-BC9E-A662EF0FB174}" dt="2024-02-28T18:55:51.634" v="767" actId="1076"/>
          <ac:spMkLst>
            <pc:docMk/>
            <pc:sldMk cId="109857222" sldId="256"/>
            <ac:spMk id="5" creationId="{DDE58432-F1A3-BF20-71DA-7E575DDFEE32}"/>
          </ac:spMkLst>
        </pc:spChg>
        <pc:spChg chg="add del mod">
          <ac:chgData name="David Parks" userId="0d663e3a-4707-4f34-af46-881a84e1e30a" providerId="ADAL" clId="{C6506461-0CAB-463E-BC9E-A662EF0FB174}" dt="2024-02-28T18:52:35.863" v="757" actId="26606"/>
          <ac:spMkLst>
            <pc:docMk/>
            <pc:sldMk cId="109857222" sldId="256"/>
            <ac:spMk id="7" creationId="{80B86CBB-C0D4-F9DA-F751-4D0E6812E52E}"/>
          </ac:spMkLst>
        </pc:spChg>
      </pc:sldChg>
      <pc:sldChg chg="modSp new del mod">
        <pc:chgData name="David Parks" userId="0d663e3a-4707-4f34-af46-881a84e1e30a" providerId="ADAL" clId="{C6506461-0CAB-463E-BC9E-A662EF0FB174}" dt="2024-02-28T18:58:00.396" v="792" actId="2696"/>
        <pc:sldMkLst>
          <pc:docMk/>
          <pc:sldMk cId="1395304999" sldId="257"/>
        </pc:sldMkLst>
        <pc:spChg chg="mod">
          <ac:chgData name="David Parks" userId="0d663e3a-4707-4f34-af46-881a84e1e30a" providerId="ADAL" clId="{C6506461-0CAB-463E-BC9E-A662EF0FB174}" dt="2024-02-28T18:56:51.768" v="777" actId="21"/>
          <ac:spMkLst>
            <pc:docMk/>
            <pc:sldMk cId="1395304999" sldId="257"/>
            <ac:spMk id="2" creationId="{A8EEE923-B3D3-692E-CE4B-2EEB4914845D}"/>
          </ac:spMkLst>
        </pc:spChg>
        <pc:spChg chg="mod">
          <ac:chgData name="David Parks" userId="0d663e3a-4707-4f34-af46-881a84e1e30a" providerId="ADAL" clId="{C6506461-0CAB-463E-BC9E-A662EF0FB174}" dt="2024-02-28T18:57:23.318" v="784" actId="21"/>
          <ac:spMkLst>
            <pc:docMk/>
            <pc:sldMk cId="1395304999" sldId="257"/>
            <ac:spMk id="3" creationId="{4AC93F0A-51EA-D57A-237E-824845623047}"/>
          </ac:spMkLst>
        </pc:spChg>
      </pc:sldChg>
      <pc:sldChg chg="modSp new del mod">
        <pc:chgData name="David Parks" userId="0d663e3a-4707-4f34-af46-881a84e1e30a" providerId="ADAL" clId="{C6506461-0CAB-463E-BC9E-A662EF0FB174}" dt="2024-02-28T18:58:47.130" v="797" actId="2696"/>
        <pc:sldMkLst>
          <pc:docMk/>
          <pc:sldMk cId="1285679833" sldId="258"/>
        </pc:sldMkLst>
        <pc:spChg chg="mod">
          <ac:chgData name="David Parks" userId="0d663e3a-4707-4f34-af46-881a84e1e30a" providerId="ADAL" clId="{C6506461-0CAB-463E-BC9E-A662EF0FB174}" dt="2024-02-28T18:56:04.879" v="768"/>
          <ac:spMkLst>
            <pc:docMk/>
            <pc:sldMk cId="1285679833" sldId="258"/>
            <ac:spMk id="2" creationId="{777F6949-5A64-EFF3-94CC-65D5947FF52C}"/>
          </ac:spMkLst>
        </pc:spChg>
        <pc:spChg chg="mod">
          <ac:chgData name="David Parks" userId="0d663e3a-4707-4f34-af46-881a84e1e30a" providerId="ADAL" clId="{C6506461-0CAB-463E-BC9E-A662EF0FB174}" dt="2024-02-28T18:56:04.879" v="768"/>
          <ac:spMkLst>
            <pc:docMk/>
            <pc:sldMk cId="1285679833" sldId="258"/>
            <ac:spMk id="3" creationId="{A3931782-DFC3-94B7-C8AC-16DFA019356E}"/>
          </ac:spMkLst>
        </pc:spChg>
      </pc:sldChg>
      <pc:sldChg chg="modSp new del mod">
        <pc:chgData name="David Parks" userId="0d663e3a-4707-4f34-af46-881a84e1e30a" providerId="ADAL" clId="{C6506461-0CAB-463E-BC9E-A662EF0FB174}" dt="2024-02-28T18:59:09.315" v="801" actId="2696"/>
        <pc:sldMkLst>
          <pc:docMk/>
          <pc:sldMk cId="1691722796" sldId="259"/>
        </pc:sldMkLst>
        <pc:spChg chg="mod">
          <ac:chgData name="David Parks" userId="0d663e3a-4707-4f34-af46-881a84e1e30a" providerId="ADAL" clId="{C6506461-0CAB-463E-BC9E-A662EF0FB174}" dt="2024-02-28T18:56:04.879" v="768"/>
          <ac:spMkLst>
            <pc:docMk/>
            <pc:sldMk cId="1691722796" sldId="259"/>
            <ac:spMk id="2" creationId="{0D1C9A0B-26FF-B9AA-0B30-C125EE1E2B7B}"/>
          </ac:spMkLst>
        </pc:spChg>
        <pc:spChg chg="mod">
          <ac:chgData name="David Parks" userId="0d663e3a-4707-4f34-af46-881a84e1e30a" providerId="ADAL" clId="{C6506461-0CAB-463E-BC9E-A662EF0FB174}" dt="2024-02-28T18:56:04.879" v="768"/>
          <ac:spMkLst>
            <pc:docMk/>
            <pc:sldMk cId="1691722796" sldId="259"/>
            <ac:spMk id="3" creationId="{F5F6D837-AA3D-ACB8-B0CA-CA8C0E1E09A0}"/>
          </ac:spMkLst>
        </pc:spChg>
      </pc:sldChg>
      <pc:sldChg chg="modSp add mod">
        <pc:chgData name="David Parks" userId="0d663e3a-4707-4f34-af46-881a84e1e30a" providerId="ADAL" clId="{C6506461-0CAB-463E-BC9E-A662EF0FB174}" dt="2024-02-28T19:00:01.030" v="836" actId="20577"/>
        <pc:sldMkLst>
          <pc:docMk/>
          <pc:sldMk cId="1913477580" sldId="259"/>
        </pc:sldMkLst>
        <pc:spChg chg="mod">
          <ac:chgData name="David Parks" userId="0d663e3a-4707-4f34-af46-881a84e1e30a" providerId="ADAL" clId="{C6506461-0CAB-463E-BC9E-A662EF0FB174}" dt="2024-02-28T19:00:01.030" v="836" actId="20577"/>
          <ac:spMkLst>
            <pc:docMk/>
            <pc:sldMk cId="1913477580" sldId="259"/>
            <ac:spMk id="2" creationId="{00000000-0000-0000-0000-000000000000}"/>
          </ac:spMkLst>
        </pc:spChg>
      </pc:sldChg>
      <pc:sldChg chg="modSp new del">
        <pc:chgData name="David Parks" userId="0d663e3a-4707-4f34-af46-881a84e1e30a" providerId="ADAL" clId="{C6506461-0CAB-463E-BC9E-A662EF0FB174}" dt="2024-02-28T18:58:51.944" v="798" actId="2696"/>
        <pc:sldMkLst>
          <pc:docMk/>
          <pc:sldMk cId="1842676535" sldId="260"/>
        </pc:sldMkLst>
        <pc:spChg chg="mod">
          <ac:chgData name="David Parks" userId="0d663e3a-4707-4f34-af46-881a84e1e30a" providerId="ADAL" clId="{C6506461-0CAB-463E-BC9E-A662EF0FB174}" dt="2024-02-28T18:56:04.879" v="768"/>
          <ac:spMkLst>
            <pc:docMk/>
            <pc:sldMk cId="1842676535" sldId="260"/>
            <ac:spMk id="2" creationId="{03F0A783-B64F-26D8-003D-A3FD274FFFCF}"/>
          </ac:spMkLst>
        </pc:spChg>
        <pc:spChg chg="mod">
          <ac:chgData name="David Parks" userId="0d663e3a-4707-4f34-af46-881a84e1e30a" providerId="ADAL" clId="{C6506461-0CAB-463E-BC9E-A662EF0FB174}" dt="2024-02-28T18:56:04.879" v="768"/>
          <ac:spMkLst>
            <pc:docMk/>
            <pc:sldMk cId="1842676535" sldId="260"/>
            <ac:spMk id="3" creationId="{B4024E75-25B3-013C-92E3-FC9C9CFEE721}"/>
          </ac:spMkLst>
        </pc:spChg>
      </pc:sldChg>
      <pc:sldChg chg="modSp add mod ord">
        <pc:chgData name="David Parks" userId="0d663e3a-4707-4f34-af46-881a84e1e30a" providerId="ADAL" clId="{C6506461-0CAB-463E-BC9E-A662EF0FB174}" dt="2024-02-29T00:19:28.979" v="2749" actId="20577"/>
        <pc:sldMkLst>
          <pc:docMk/>
          <pc:sldMk cId="289097830" sldId="261"/>
        </pc:sldMkLst>
        <pc:spChg chg="mod">
          <ac:chgData name="David Parks" userId="0d663e3a-4707-4f34-af46-881a84e1e30a" providerId="ADAL" clId="{C6506461-0CAB-463E-BC9E-A662EF0FB174}" dt="2024-02-28T18:57:06.867" v="783" actId="20577"/>
          <ac:spMkLst>
            <pc:docMk/>
            <pc:sldMk cId="289097830" sldId="261"/>
            <ac:spMk id="2" creationId="{00000000-0000-0000-0000-000000000000}"/>
          </ac:spMkLst>
        </pc:spChg>
        <pc:spChg chg="mod">
          <ac:chgData name="David Parks" userId="0d663e3a-4707-4f34-af46-881a84e1e30a" providerId="ADAL" clId="{C6506461-0CAB-463E-BC9E-A662EF0FB174}" dt="2024-02-29T00:19:28.979" v="2749" actId="20577"/>
          <ac:spMkLst>
            <pc:docMk/>
            <pc:sldMk cId="289097830" sldId="261"/>
            <ac:spMk id="3" creationId="{00000000-0000-0000-0000-000000000000}"/>
          </ac:spMkLst>
        </pc:spChg>
      </pc:sldChg>
      <pc:sldChg chg="modSp new mod">
        <pc:chgData name="David Parks" userId="0d663e3a-4707-4f34-af46-881a84e1e30a" providerId="ADAL" clId="{C6506461-0CAB-463E-BC9E-A662EF0FB174}" dt="2024-02-29T00:20:59.870" v="2771" actId="20577"/>
        <pc:sldMkLst>
          <pc:docMk/>
          <pc:sldMk cId="2265761470" sldId="262"/>
        </pc:sldMkLst>
        <pc:spChg chg="mod">
          <ac:chgData name="David Parks" userId="0d663e3a-4707-4f34-af46-881a84e1e30a" providerId="ADAL" clId="{C6506461-0CAB-463E-BC9E-A662EF0FB174}" dt="2024-02-28T18:58:38.443" v="796" actId="113"/>
          <ac:spMkLst>
            <pc:docMk/>
            <pc:sldMk cId="2265761470" sldId="262"/>
            <ac:spMk id="2" creationId="{CDA61853-3978-277B-E7AF-1E9467AEF8FA}"/>
          </ac:spMkLst>
        </pc:spChg>
        <pc:spChg chg="mod">
          <ac:chgData name="David Parks" userId="0d663e3a-4707-4f34-af46-881a84e1e30a" providerId="ADAL" clId="{C6506461-0CAB-463E-BC9E-A662EF0FB174}" dt="2024-02-29T00:20:59.870" v="2771" actId="20577"/>
          <ac:spMkLst>
            <pc:docMk/>
            <pc:sldMk cId="2265761470" sldId="262"/>
            <ac:spMk id="3" creationId="{ECEE2E38-07AE-EF55-E9C1-AC6CFD06A28B}"/>
          </ac:spMkLst>
        </pc:spChg>
      </pc:sldChg>
      <pc:sldChg chg="modSp new mod">
        <pc:chgData name="David Parks" userId="0d663e3a-4707-4f34-af46-881a84e1e30a" providerId="ADAL" clId="{C6506461-0CAB-463E-BC9E-A662EF0FB174}" dt="2024-02-29T00:49:47.636" v="4286" actId="20577"/>
        <pc:sldMkLst>
          <pc:docMk/>
          <pc:sldMk cId="1674774734" sldId="263"/>
        </pc:sldMkLst>
        <pc:spChg chg="mod">
          <ac:chgData name="David Parks" userId="0d663e3a-4707-4f34-af46-881a84e1e30a" providerId="ADAL" clId="{C6506461-0CAB-463E-BC9E-A662EF0FB174}" dt="2024-02-29T00:18:28.147" v="2731" actId="20577"/>
          <ac:spMkLst>
            <pc:docMk/>
            <pc:sldMk cId="1674774734" sldId="263"/>
            <ac:spMk id="2" creationId="{DD68E274-D31F-4933-83B4-7CBBCA677A35}"/>
          </ac:spMkLst>
        </pc:spChg>
        <pc:spChg chg="mod">
          <ac:chgData name="David Parks" userId="0d663e3a-4707-4f34-af46-881a84e1e30a" providerId="ADAL" clId="{C6506461-0CAB-463E-BC9E-A662EF0FB174}" dt="2024-02-29T00:49:47.636" v="4286" actId="20577"/>
          <ac:spMkLst>
            <pc:docMk/>
            <pc:sldMk cId="1674774734" sldId="263"/>
            <ac:spMk id="3" creationId="{EC04C221-2ECF-F1DB-16E9-C7E8DE88A130}"/>
          </ac:spMkLst>
        </pc:spChg>
      </pc:sldChg>
      <pc:sldChg chg="modSp new del mod">
        <pc:chgData name="David Parks" userId="0d663e3a-4707-4f34-af46-881a84e1e30a" providerId="ADAL" clId="{C6506461-0CAB-463E-BC9E-A662EF0FB174}" dt="2024-02-28T23:54:51.996" v="1514" actId="2696"/>
        <pc:sldMkLst>
          <pc:docMk/>
          <pc:sldMk cId="3463135908" sldId="264"/>
        </pc:sldMkLst>
        <pc:spChg chg="mod">
          <ac:chgData name="David Parks" userId="0d663e3a-4707-4f34-af46-881a84e1e30a" providerId="ADAL" clId="{C6506461-0CAB-463E-BC9E-A662EF0FB174}" dt="2024-02-28T21:10:38.833" v="1066" actId="20577"/>
          <ac:spMkLst>
            <pc:docMk/>
            <pc:sldMk cId="3463135908" sldId="264"/>
            <ac:spMk id="2" creationId="{BC0C2B54-C774-9B33-0424-62FC0A910A57}"/>
          </ac:spMkLst>
        </pc:spChg>
      </pc:sldChg>
      <pc:sldChg chg="modSp new mod ord">
        <pc:chgData name="David Parks" userId="0d663e3a-4707-4f34-af46-881a84e1e30a" providerId="ADAL" clId="{C6506461-0CAB-463E-BC9E-A662EF0FB174}" dt="2024-02-29T00:49:58.664" v="4288" actId="20577"/>
        <pc:sldMkLst>
          <pc:docMk/>
          <pc:sldMk cId="3022443276" sldId="265"/>
        </pc:sldMkLst>
        <pc:spChg chg="mod">
          <ac:chgData name="David Parks" userId="0d663e3a-4707-4f34-af46-881a84e1e30a" providerId="ADAL" clId="{C6506461-0CAB-463E-BC9E-A662EF0FB174}" dt="2024-02-29T00:49:58.664" v="4288" actId="20577"/>
          <ac:spMkLst>
            <pc:docMk/>
            <pc:sldMk cId="3022443276" sldId="265"/>
            <ac:spMk id="2" creationId="{6C807D9E-1DD2-8FE9-0801-2E8671C58F74}"/>
          </ac:spMkLst>
        </pc:spChg>
        <pc:spChg chg="mod">
          <ac:chgData name="David Parks" userId="0d663e3a-4707-4f34-af46-881a84e1e30a" providerId="ADAL" clId="{C6506461-0CAB-463E-BC9E-A662EF0FB174}" dt="2024-02-29T00:45:33.347" v="4214" actId="113"/>
          <ac:spMkLst>
            <pc:docMk/>
            <pc:sldMk cId="3022443276" sldId="265"/>
            <ac:spMk id="3" creationId="{E69E0D4B-5866-548C-3981-59079F81EB9B}"/>
          </ac:spMkLst>
        </pc:spChg>
      </pc:sldChg>
      <pc:sldChg chg="modSp new del mod">
        <pc:chgData name="David Parks" userId="0d663e3a-4707-4f34-af46-881a84e1e30a" providerId="ADAL" clId="{C6506461-0CAB-463E-BC9E-A662EF0FB174}" dt="2024-02-29T00:45:02.536" v="4212" actId="2696"/>
        <pc:sldMkLst>
          <pc:docMk/>
          <pc:sldMk cId="44963227" sldId="266"/>
        </pc:sldMkLst>
        <pc:spChg chg="mod">
          <ac:chgData name="David Parks" userId="0d663e3a-4707-4f34-af46-881a84e1e30a" providerId="ADAL" clId="{C6506461-0CAB-463E-BC9E-A662EF0FB174}" dt="2024-02-29T00:06:44.852" v="2023" actId="113"/>
          <ac:spMkLst>
            <pc:docMk/>
            <pc:sldMk cId="44963227" sldId="266"/>
            <ac:spMk id="2" creationId="{0EE1676A-43EB-2591-25CE-30ADC2790C82}"/>
          </ac:spMkLst>
        </pc:spChg>
        <pc:spChg chg="mod">
          <ac:chgData name="David Parks" userId="0d663e3a-4707-4f34-af46-881a84e1e30a" providerId="ADAL" clId="{C6506461-0CAB-463E-BC9E-A662EF0FB174}" dt="2024-02-29T00:07:31.561" v="2197" actId="20577"/>
          <ac:spMkLst>
            <pc:docMk/>
            <pc:sldMk cId="44963227" sldId="266"/>
            <ac:spMk id="3" creationId="{3C0662A2-5621-0D2D-0DAA-92CDE61CC1D8}"/>
          </ac:spMkLst>
        </pc:spChg>
      </pc:sldChg>
      <pc:sldChg chg="modSp new mod">
        <pc:chgData name="David Parks" userId="0d663e3a-4707-4f34-af46-881a84e1e30a" providerId="ADAL" clId="{C6506461-0CAB-463E-BC9E-A662EF0FB174}" dt="2024-02-29T15:58:40.110" v="5449" actId="20577"/>
        <pc:sldMkLst>
          <pc:docMk/>
          <pc:sldMk cId="3032680423" sldId="267"/>
        </pc:sldMkLst>
        <pc:spChg chg="mod">
          <ac:chgData name="David Parks" userId="0d663e3a-4707-4f34-af46-881a84e1e30a" providerId="ADAL" clId="{C6506461-0CAB-463E-BC9E-A662EF0FB174}" dt="2024-02-29T00:26:19.793" v="3081" actId="20577"/>
          <ac:spMkLst>
            <pc:docMk/>
            <pc:sldMk cId="3032680423" sldId="267"/>
            <ac:spMk id="2" creationId="{71C34AA8-29B2-609B-AF75-ADFB0B904B44}"/>
          </ac:spMkLst>
        </pc:spChg>
        <pc:spChg chg="mod">
          <ac:chgData name="David Parks" userId="0d663e3a-4707-4f34-af46-881a84e1e30a" providerId="ADAL" clId="{C6506461-0CAB-463E-BC9E-A662EF0FB174}" dt="2024-02-29T15:58:40.110" v="5449" actId="20577"/>
          <ac:spMkLst>
            <pc:docMk/>
            <pc:sldMk cId="3032680423" sldId="267"/>
            <ac:spMk id="3" creationId="{F5157114-9FBD-BA6A-93DA-13874ACB68E6}"/>
          </ac:spMkLst>
        </pc:spChg>
      </pc:sldChg>
      <pc:sldChg chg="modSp new mod">
        <pc:chgData name="David Parks" userId="0d663e3a-4707-4f34-af46-881a84e1e30a" providerId="ADAL" clId="{C6506461-0CAB-463E-BC9E-A662EF0FB174}" dt="2024-02-29T15:54:29.431" v="5410" actId="113"/>
        <pc:sldMkLst>
          <pc:docMk/>
          <pc:sldMk cId="3955218552" sldId="268"/>
        </pc:sldMkLst>
        <pc:spChg chg="mod">
          <ac:chgData name="David Parks" userId="0d663e3a-4707-4f34-af46-881a84e1e30a" providerId="ADAL" clId="{C6506461-0CAB-463E-BC9E-A662EF0FB174}" dt="2024-02-29T00:50:01.799" v="4290" actId="20577"/>
          <ac:spMkLst>
            <pc:docMk/>
            <pc:sldMk cId="3955218552" sldId="268"/>
            <ac:spMk id="2" creationId="{E55D66B5-C500-C384-C5E2-2FC573290277}"/>
          </ac:spMkLst>
        </pc:spChg>
        <pc:spChg chg="mod">
          <ac:chgData name="David Parks" userId="0d663e3a-4707-4f34-af46-881a84e1e30a" providerId="ADAL" clId="{C6506461-0CAB-463E-BC9E-A662EF0FB174}" dt="2024-02-29T15:54:29.431" v="5410" actId="113"/>
          <ac:spMkLst>
            <pc:docMk/>
            <pc:sldMk cId="3955218552" sldId="268"/>
            <ac:spMk id="3" creationId="{D3A76772-0C99-BC02-4889-1B7A28590BA5}"/>
          </ac:spMkLst>
        </pc:spChg>
      </pc:sldChg>
      <pc:sldChg chg="modSp new mod ord">
        <pc:chgData name="David Parks" userId="0d663e3a-4707-4f34-af46-881a84e1e30a" providerId="ADAL" clId="{C6506461-0CAB-463E-BC9E-A662EF0FB174}" dt="2024-02-29T01:13:16.327" v="4888" actId="20577"/>
        <pc:sldMkLst>
          <pc:docMk/>
          <pc:sldMk cId="233568095" sldId="269"/>
        </pc:sldMkLst>
        <pc:spChg chg="mod">
          <ac:chgData name="David Parks" userId="0d663e3a-4707-4f34-af46-881a84e1e30a" providerId="ADAL" clId="{C6506461-0CAB-463E-BC9E-A662EF0FB174}" dt="2024-02-29T00:28:12.015" v="3354" actId="113"/>
          <ac:spMkLst>
            <pc:docMk/>
            <pc:sldMk cId="233568095" sldId="269"/>
            <ac:spMk id="2" creationId="{AA273B70-2135-D1C3-5614-05B273F4CCB7}"/>
          </ac:spMkLst>
        </pc:spChg>
        <pc:spChg chg="mod">
          <ac:chgData name="David Parks" userId="0d663e3a-4707-4f34-af46-881a84e1e30a" providerId="ADAL" clId="{C6506461-0CAB-463E-BC9E-A662EF0FB174}" dt="2024-02-29T01:13:16.327" v="4888" actId="20577"/>
          <ac:spMkLst>
            <pc:docMk/>
            <pc:sldMk cId="233568095" sldId="269"/>
            <ac:spMk id="3" creationId="{E39D3F72-1550-E68F-59FA-9A75C99638DA}"/>
          </ac:spMkLst>
        </pc:spChg>
      </pc:sldChg>
      <pc:sldChg chg="modSp new mod">
        <pc:chgData name="David Parks" userId="0d663e3a-4707-4f34-af46-881a84e1e30a" providerId="ADAL" clId="{C6506461-0CAB-463E-BC9E-A662EF0FB174}" dt="2024-02-29T00:33:40.398" v="3717" actId="20577"/>
        <pc:sldMkLst>
          <pc:docMk/>
          <pc:sldMk cId="3475468051" sldId="270"/>
        </pc:sldMkLst>
        <pc:spChg chg="mod">
          <ac:chgData name="David Parks" userId="0d663e3a-4707-4f34-af46-881a84e1e30a" providerId="ADAL" clId="{C6506461-0CAB-463E-BC9E-A662EF0FB174}" dt="2024-02-29T00:29:36.345" v="3612" actId="20577"/>
          <ac:spMkLst>
            <pc:docMk/>
            <pc:sldMk cId="3475468051" sldId="270"/>
            <ac:spMk id="2" creationId="{F0291E0B-9211-DD11-7D15-6FE537BD15A5}"/>
          </ac:spMkLst>
        </pc:spChg>
        <pc:spChg chg="mod">
          <ac:chgData name="David Parks" userId="0d663e3a-4707-4f34-af46-881a84e1e30a" providerId="ADAL" clId="{C6506461-0CAB-463E-BC9E-A662EF0FB174}" dt="2024-02-29T00:33:40.398" v="3717" actId="20577"/>
          <ac:spMkLst>
            <pc:docMk/>
            <pc:sldMk cId="3475468051" sldId="270"/>
            <ac:spMk id="3" creationId="{2DCEB2CC-D18B-7003-3AF8-F5EEC5F5FB81}"/>
          </ac:spMkLst>
        </pc:spChg>
      </pc:sldChg>
      <pc:sldChg chg="modSp new mod">
        <pc:chgData name="David Parks" userId="0d663e3a-4707-4f34-af46-881a84e1e30a" providerId="ADAL" clId="{C6506461-0CAB-463E-BC9E-A662EF0FB174}" dt="2024-02-29T01:28:36.811" v="5403" actId="20577"/>
        <pc:sldMkLst>
          <pc:docMk/>
          <pc:sldMk cId="560937086" sldId="271"/>
        </pc:sldMkLst>
        <pc:spChg chg="mod">
          <ac:chgData name="David Parks" userId="0d663e3a-4707-4f34-af46-881a84e1e30a" providerId="ADAL" clId="{C6506461-0CAB-463E-BC9E-A662EF0FB174}" dt="2024-02-29T01:12:49.463" v="4887" actId="20577"/>
          <ac:spMkLst>
            <pc:docMk/>
            <pc:sldMk cId="560937086" sldId="271"/>
            <ac:spMk id="2" creationId="{A9B35CA8-D4B4-34C7-49A0-09A90CC47411}"/>
          </ac:spMkLst>
        </pc:spChg>
        <pc:spChg chg="mod">
          <ac:chgData name="David Parks" userId="0d663e3a-4707-4f34-af46-881a84e1e30a" providerId="ADAL" clId="{C6506461-0CAB-463E-BC9E-A662EF0FB174}" dt="2024-02-29T01:28:36.811" v="5403" actId="20577"/>
          <ac:spMkLst>
            <pc:docMk/>
            <pc:sldMk cId="560937086" sldId="271"/>
            <ac:spMk id="3" creationId="{CF020B38-667E-EF67-4FD5-F18D914509B3}"/>
          </ac:spMkLst>
        </pc:spChg>
      </pc:sldChg>
      <pc:sldChg chg="modSp new mod">
        <pc:chgData name="David Parks" userId="0d663e3a-4707-4f34-af46-881a84e1e30a" providerId="ADAL" clId="{C6506461-0CAB-463E-BC9E-A662EF0FB174}" dt="2024-02-29T17:21:21.765" v="5453" actId="15"/>
        <pc:sldMkLst>
          <pc:docMk/>
          <pc:sldMk cId="3219572998" sldId="272"/>
        </pc:sldMkLst>
        <pc:spChg chg="mod">
          <ac:chgData name="David Parks" userId="0d663e3a-4707-4f34-af46-881a84e1e30a" providerId="ADAL" clId="{C6506461-0CAB-463E-BC9E-A662EF0FB174}" dt="2024-02-29T01:24:24.167" v="5022" actId="20577"/>
          <ac:spMkLst>
            <pc:docMk/>
            <pc:sldMk cId="3219572998" sldId="272"/>
            <ac:spMk id="2" creationId="{061E360D-A14E-7CC0-8B05-A300CC14E51B}"/>
          </ac:spMkLst>
        </pc:spChg>
        <pc:spChg chg="mod">
          <ac:chgData name="David Parks" userId="0d663e3a-4707-4f34-af46-881a84e1e30a" providerId="ADAL" clId="{C6506461-0CAB-463E-BC9E-A662EF0FB174}" dt="2024-02-29T17:21:21.765" v="5453" actId="15"/>
          <ac:spMkLst>
            <pc:docMk/>
            <pc:sldMk cId="3219572998" sldId="272"/>
            <ac:spMk id="3" creationId="{082C13E4-31E0-142D-FF75-14C0D4AC180D}"/>
          </ac:spMkLst>
        </pc:spChg>
      </pc:sldChg>
      <pc:sldMasterChg chg="modSldLayout">
        <pc:chgData name="David Parks" userId="0d663e3a-4707-4f34-af46-881a84e1e30a" providerId="ADAL" clId="{C6506461-0CAB-463E-BC9E-A662EF0FB174}" dt="2024-02-28T18:55:16.041" v="763"/>
        <pc:sldMasterMkLst>
          <pc:docMk/>
          <pc:sldMasterMk cId="2119520267" sldId="2147483672"/>
        </pc:sldMasterMkLst>
        <pc:sldLayoutChg chg="modSp">
          <pc:chgData name="David Parks" userId="0d663e3a-4707-4f34-af46-881a84e1e30a" providerId="ADAL" clId="{C6506461-0CAB-463E-BC9E-A662EF0FB174}" dt="2024-02-28T18:55:16.041" v="763"/>
          <pc:sldLayoutMkLst>
            <pc:docMk/>
            <pc:sldMasterMk cId="2119520267" sldId="2147483672"/>
            <pc:sldLayoutMk cId="534854898" sldId="2147483673"/>
          </pc:sldLayoutMkLst>
          <pc:spChg chg="mod">
            <ac:chgData name="David Parks" userId="0d663e3a-4707-4f34-af46-881a84e1e30a" providerId="ADAL" clId="{C6506461-0CAB-463E-BC9E-A662EF0FB174}" dt="2024-02-28T18:55:16.041" v="763"/>
            <ac:spMkLst>
              <pc:docMk/>
              <pc:sldMasterMk cId="2119520267" sldId="2147483672"/>
              <pc:sldLayoutMk cId="534854898" sldId="2147483673"/>
              <ac:spMk id="3" creationId="{00000000-0000-0000-0000-000000000000}"/>
            </ac:spMkLst>
          </pc:sp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2119520267" sldId="2147483672"/>
              <pc:sldLayoutMk cId="534854898" sldId="2147483673"/>
              <ac:picMk id="2" creationId="{00000000-0000-0000-0000-000000000000}"/>
            </ac:picMkLst>
          </pc:pic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2119520267" sldId="2147483672"/>
              <pc:sldLayoutMk cId="534854898" sldId="2147483673"/>
              <ac:picMk id="5" creationId="{00000000-0000-0000-0000-000000000000}"/>
            </ac:picMkLst>
          </pc:pic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2119520267" sldId="2147483672"/>
              <pc:sldLayoutMk cId="534854898" sldId="2147483673"/>
              <ac:picMk id="9" creationId="{00000000-0000-0000-0000-000000000000}"/>
            </ac:picMkLst>
          </pc:picChg>
        </pc:sldLayoutChg>
        <pc:sldLayoutChg chg="modSp">
          <pc:chgData name="David Parks" userId="0d663e3a-4707-4f34-af46-881a84e1e30a" providerId="ADAL" clId="{C6506461-0CAB-463E-BC9E-A662EF0FB174}" dt="2024-02-28T18:55:16.041" v="763"/>
          <pc:sldLayoutMkLst>
            <pc:docMk/>
            <pc:sldMasterMk cId="2119520267" sldId="2147483672"/>
            <pc:sldLayoutMk cId="4274304193" sldId="2147483674"/>
          </pc:sldLayoutMkLst>
          <pc:spChg chg="mod">
            <ac:chgData name="David Parks" userId="0d663e3a-4707-4f34-af46-881a84e1e30a" providerId="ADAL" clId="{C6506461-0CAB-463E-BC9E-A662EF0FB174}" dt="2024-02-28T18:55:16.041" v="763"/>
            <ac:spMkLst>
              <pc:docMk/>
              <pc:sldMasterMk cId="2119520267" sldId="2147483672"/>
              <pc:sldLayoutMk cId="4274304193" sldId="2147483674"/>
              <ac:spMk id="2" creationId="{00000000-0000-0000-0000-000000000000}"/>
            </ac:spMkLst>
          </pc:spChg>
          <pc:spChg chg="mod">
            <ac:chgData name="David Parks" userId="0d663e3a-4707-4f34-af46-881a84e1e30a" providerId="ADAL" clId="{C6506461-0CAB-463E-BC9E-A662EF0FB174}" dt="2024-02-28T18:55:16.041" v="763"/>
            <ac:spMkLst>
              <pc:docMk/>
              <pc:sldMasterMk cId="2119520267" sldId="2147483672"/>
              <pc:sldLayoutMk cId="4274304193" sldId="2147483674"/>
              <ac:spMk id="4" creationId="{00000000-0000-0000-0000-000000000000}"/>
            </ac:spMkLst>
          </pc:spChg>
          <pc:spChg chg="mod">
            <ac:chgData name="David Parks" userId="0d663e3a-4707-4f34-af46-881a84e1e30a" providerId="ADAL" clId="{C6506461-0CAB-463E-BC9E-A662EF0FB174}" dt="2024-02-28T18:55:16.041" v="763"/>
            <ac:spMkLst>
              <pc:docMk/>
              <pc:sldMasterMk cId="2119520267" sldId="2147483672"/>
              <pc:sldLayoutMk cId="4274304193" sldId="2147483674"/>
              <ac:spMk id="5" creationId="{00000000-0000-0000-0000-000000000000}"/>
            </ac:spMkLst>
          </pc:sp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2119520267" sldId="2147483672"/>
              <pc:sldLayoutMk cId="4274304193" sldId="2147483674"/>
              <ac:picMk id="7" creationId="{00000000-0000-0000-0000-000000000000}"/>
            </ac:picMkLst>
          </pc:pic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2119520267" sldId="2147483672"/>
              <pc:sldLayoutMk cId="4274304193" sldId="2147483674"/>
              <ac:picMk id="8" creationId="{00000000-0000-0000-0000-000000000000}"/>
            </ac:picMkLst>
          </pc:picChg>
        </pc:sldLayoutChg>
        <pc:sldLayoutChg chg="modSp">
          <pc:chgData name="David Parks" userId="0d663e3a-4707-4f34-af46-881a84e1e30a" providerId="ADAL" clId="{C6506461-0CAB-463E-BC9E-A662EF0FB174}" dt="2024-02-28T18:55:16.041" v="763"/>
          <pc:sldLayoutMkLst>
            <pc:docMk/>
            <pc:sldMasterMk cId="2119520267" sldId="2147483672"/>
            <pc:sldLayoutMk cId="1301471748" sldId="2147483675"/>
          </pc:sldLayoutMkLst>
          <pc:spChg chg="mod">
            <ac:chgData name="David Parks" userId="0d663e3a-4707-4f34-af46-881a84e1e30a" providerId="ADAL" clId="{C6506461-0CAB-463E-BC9E-A662EF0FB174}" dt="2024-02-28T18:55:16.041" v="763"/>
            <ac:spMkLst>
              <pc:docMk/>
              <pc:sldMasterMk cId="2119520267" sldId="2147483672"/>
              <pc:sldLayoutMk cId="1301471748" sldId="2147483675"/>
              <ac:spMk id="2" creationId="{00000000-0000-0000-0000-000000000000}"/>
            </ac:spMkLst>
          </pc:spChg>
          <pc:spChg chg="mod">
            <ac:chgData name="David Parks" userId="0d663e3a-4707-4f34-af46-881a84e1e30a" providerId="ADAL" clId="{C6506461-0CAB-463E-BC9E-A662EF0FB174}" dt="2024-02-28T18:55:16.041" v="763"/>
            <ac:spMkLst>
              <pc:docMk/>
              <pc:sldMasterMk cId="2119520267" sldId="2147483672"/>
              <pc:sldLayoutMk cId="1301471748" sldId="2147483675"/>
              <ac:spMk id="6" creationId="{00000000-0000-0000-0000-000000000000}"/>
            </ac:spMkLst>
          </pc:sp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2119520267" sldId="2147483672"/>
              <pc:sldLayoutMk cId="1301471748" sldId="2147483675"/>
              <ac:picMk id="5" creationId="{00000000-0000-0000-0000-000000000000}"/>
            </ac:picMkLst>
          </pc:pic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2119520267" sldId="2147483672"/>
              <pc:sldLayoutMk cId="1301471748" sldId="2147483675"/>
              <ac:picMk id="8" creationId="{00000000-0000-0000-0000-000000000000}"/>
            </ac:picMkLst>
          </pc:picChg>
        </pc:sldLayoutChg>
        <pc:sldLayoutChg chg="modSp">
          <pc:chgData name="David Parks" userId="0d663e3a-4707-4f34-af46-881a84e1e30a" providerId="ADAL" clId="{C6506461-0CAB-463E-BC9E-A662EF0FB174}" dt="2024-02-28T18:55:16.041" v="763"/>
          <pc:sldLayoutMkLst>
            <pc:docMk/>
            <pc:sldMasterMk cId="2119520267" sldId="2147483672"/>
            <pc:sldLayoutMk cId="13344254" sldId="2147483676"/>
          </pc:sldLayoutMkLst>
          <pc:spChg chg="mod">
            <ac:chgData name="David Parks" userId="0d663e3a-4707-4f34-af46-881a84e1e30a" providerId="ADAL" clId="{C6506461-0CAB-463E-BC9E-A662EF0FB174}" dt="2024-02-28T18:55:16.041" v="763"/>
            <ac:spMkLst>
              <pc:docMk/>
              <pc:sldMasterMk cId="2119520267" sldId="2147483672"/>
              <pc:sldLayoutMk cId="13344254" sldId="2147483676"/>
              <ac:spMk id="2" creationId="{00000000-0000-0000-0000-000000000000}"/>
            </ac:spMkLst>
          </pc:spChg>
          <pc:spChg chg="mod">
            <ac:chgData name="David Parks" userId="0d663e3a-4707-4f34-af46-881a84e1e30a" providerId="ADAL" clId="{C6506461-0CAB-463E-BC9E-A662EF0FB174}" dt="2024-02-28T18:55:16.041" v="763"/>
            <ac:spMkLst>
              <pc:docMk/>
              <pc:sldMasterMk cId="2119520267" sldId="2147483672"/>
              <pc:sldLayoutMk cId="13344254" sldId="2147483676"/>
              <ac:spMk id="12" creationId="{00000000-0000-0000-0000-000000000000}"/>
            </ac:spMkLst>
          </pc:sp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2119520267" sldId="2147483672"/>
              <pc:sldLayoutMk cId="13344254" sldId="2147483676"/>
              <ac:picMk id="6" creationId="{00000000-0000-0000-0000-000000000000}"/>
            </ac:picMkLst>
          </pc:pic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2119520267" sldId="2147483672"/>
              <pc:sldLayoutMk cId="13344254" sldId="2147483676"/>
              <ac:picMk id="8" creationId="{00000000-0000-0000-0000-000000000000}"/>
            </ac:picMkLst>
          </pc:picChg>
        </pc:sldLayoutChg>
        <pc:sldLayoutChg chg="modSp">
          <pc:chgData name="David Parks" userId="0d663e3a-4707-4f34-af46-881a84e1e30a" providerId="ADAL" clId="{C6506461-0CAB-463E-BC9E-A662EF0FB174}" dt="2024-02-28T18:55:16.041" v="763"/>
          <pc:sldLayoutMkLst>
            <pc:docMk/>
            <pc:sldMasterMk cId="2119520267" sldId="2147483672"/>
            <pc:sldLayoutMk cId="3467522556" sldId="2147483677"/>
          </pc:sldLayoutMkLst>
          <pc:spChg chg="mod">
            <ac:chgData name="David Parks" userId="0d663e3a-4707-4f34-af46-881a84e1e30a" providerId="ADAL" clId="{C6506461-0CAB-463E-BC9E-A662EF0FB174}" dt="2024-02-28T18:55:16.041" v="763"/>
            <ac:spMkLst>
              <pc:docMk/>
              <pc:sldMasterMk cId="2119520267" sldId="2147483672"/>
              <pc:sldLayoutMk cId="3467522556" sldId="2147483677"/>
              <ac:spMk id="2" creationId="{00000000-0000-0000-0000-000000000000}"/>
            </ac:spMkLst>
          </pc:spChg>
          <pc:spChg chg="mod">
            <ac:chgData name="David Parks" userId="0d663e3a-4707-4f34-af46-881a84e1e30a" providerId="ADAL" clId="{C6506461-0CAB-463E-BC9E-A662EF0FB174}" dt="2024-02-28T18:55:16.041" v="763"/>
            <ac:spMkLst>
              <pc:docMk/>
              <pc:sldMasterMk cId="2119520267" sldId="2147483672"/>
              <pc:sldLayoutMk cId="3467522556" sldId="2147483677"/>
              <ac:spMk id="3" creationId="{00000000-0000-0000-0000-000000000000}"/>
            </ac:spMkLst>
          </pc:spChg>
        </pc:sldLayoutChg>
      </pc:sldMasterChg>
      <pc:sldMasterChg chg="delSldLayout modSldLayout">
        <pc:chgData name="David Parks" userId="0d663e3a-4707-4f34-af46-881a84e1e30a" providerId="ADAL" clId="{C6506461-0CAB-463E-BC9E-A662EF0FB174}" dt="2024-02-28T19:00:04.890" v="837" actId="2696"/>
        <pc:sldMasterMkLst>
          <pc:docMk/>
          <pc:sldMasterMk cId="3555713288" sldId="2147483679"/>
        </pc:sldMasterMkLst>
        <pc:sldLayoutChg chg="modSp">
          <pc:chgData name="David Parks" userId="0d663e3a-4707-4f34-af46-881a84e1e30a" providerId="ADAL" clId="{C6506461-0CAB-463E-BC9E-A662EF0FB174}" dt="2024-02-28T18:55:16.041" v="763"/>
          <pc:sldLayoutMkLst>
            <pc:docMk/>
            <pc:sldMasterMk cId="3555713288" sldId="2147483679"/>
            <pc:sldLayoutMk cId="1672668420" sldId="2147483680"/>
          </pc:sldLayoutMkLst>
          <pc:spChg chg="mod">
            <ac:chgData name="David Parks" userId="0d663e3a-4707-4f34-af46-881a84e1e30a" providerId="ADAL" clId="{C6506461-0CAB-463E-BC9E-A662EF0FB174}" dt="2024-02-28T18:55:16.041" v="763"/>
            <ac:spMkLst>
              <pc:docMk/>
              <pc:sldMasterMk cId="3555713288" sldId="2147483679"/>
              <pc:sldLayoutMk cId="1672668420" sldId="2147483680"/>
              <ac:spMk id="3" creationId="{00000000-0000-0000-0000-000000000000}"/>
            </ac:spMkLst>
          </pc:sp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3555713288" sldId="2147483679"/>
              <pc:sldLayoutMk cId="1672668420" sldId="2147483680"/>
              <ac:picMk id="6" creationId="{00000000-0000-0000-0000-000000000000}"/>
            </ac:picMkLst>
          </pc:pic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3555713288" sldId="2147483679"/>
              <pc:sldLayoutMk cId="1672668420" sldId="2147483680"/>
              <ac:picMk id="8" creationId="{00000000-0000-0000-0000-000000000000}"/>
            </ac:picMkLst>
          </pc:pic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3555713288" sldId="2147483679"/>
              <pc:sldLayoutMk cId="1672668420" sldId="2147483680"/>
              <ac:picMk id="9" creationId="{00000000-0000-0000-0000-000000000000}"/>
            </ac:picMkLst>
          </pc:picChg>
        </pc:sldLayoutChg>
        <pc:sldLayoutChg chg="modSp">
          <pc:chgData name="David Parks" userId="0d663e3a-4707-4f34-af46-881a84e1e30a" providerId="ADAL" clId="{C6506461-0CAB-463E-BC9E-A662EF0FB174}" dt="2024-02-28T18:55:16.041" v="763"/>
          <pc:sldLayoutMkLst>
            <pc:docMk/>
            <pc:sldMasterMk cId="3555713288" sldId="2147483679"/>
            <pc:sldLayoutMk cId="3873306879" sldId="2147483681"/>
          </pc:sldLayoutMkLst>
          <pc:spChg chg="mod">
            <ac:chgData name="David Parks" userId="0d663e3a-4707-4f34-af46-881a84e1e30a" providerId="ADAL" clId="{C6506461-0CAB-463E-BC9E-A662EF0FB174}" dt="2024-02-28T18:55:16.041" v="763"/>
            <ac:spMkLst>
              <pc:docMk/>
              <pc:sldMasterMk cId="3555713288" sldId="2147483679"/>
              <pc:sldLayoutMk cId="3873306879" sldId="2147483681"/>
              <ac:spMk id="2" creationId="{00000000-0000-0000-0000-000000000000}"/>
            </ac:spMkLst>
          </pc:spChg>
          <pc:spChg chg="mod">
            <ac:chgData name="David Parks" userId="0d663e3a-4707-4f34-af46-881a84e1e30a" providerId="ADAL" clId="{C6506461-0CAB-463E-BC9E-A662EF0FB174}" dt="2024-02-28T18:55:16.041" v="763"/>
            <ac:spMkLst>
              <pc:docMk/>
              <pc:sldMasterMk cId="3555713288" sldId="2147483679"/>
              <pc:sldLayoutMk cId="3873306879" sldId="2147483681"/>
              <ac:spMk id="4" creationId="{00000000-0000-0000-0000-000000000000}"/>
            </ac:spMkLst>
          </pc:spChg>
          <pc:spChg chg="mod">
            <ac:chgData name="David Parks" userId="0d663e3a-4707-4f34-af46-881a84e1e30a" providerId="ADAL" clId="{C6506461-0CAB-463E-BC9E-A662EF0FB174}" dt="2024-02-28T18:55:16.041" v="763"/>
            <ac:spMkLst>
              <pc:docMk/>
              <pc:sldMasterMk cId="3555713288" sldId="2147483679"/>
              <pc:sldLayoutMk cId="3873306879" sldId="2147483681"/>
              <ac:spMk id="6" creationId="{00000000-0000-0000-0000-000000000000}"/>
            </ac:spMkLst>
          </pc:sp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3555713288" sldId="2147483679"/>
              <pc:sldLayoutMk cId="3873306879" sldId="2147483681"/>
              <ac:picMk id="8" creationId="{00000000-0000-0000-0000-000000000000}"/>
            </ac:picMkLst>
          </pc:pic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3555713288" sldId="2147483679"/>
              <pc:sldLayoutMk cId="3873306879" sldId="2147483681"/>
              <ac:picMk id="9" creationId="{00000000-0000-0000-0000-000000000000}"/>
            </ac:picMkLst>
          </pc:picChg>
        </pc:sldLayoutChg>
        <pc:sldLayoutChg chg="modSp">
          <pc:chgData name="David Parks" userId="0d663e3a-4707-4f34-af46-881a84e1e30a" providerId="ADAL" clId="{C6506461-0CAB-463E-BC9E-A662EF0FB174}" dt="2024-02-28T18:55:16.041" v="763"/>
          <pc:sldLayoutMkLst>
            <pc:docMk/>
            <pc:sldMasterMk cId="3555713288" sldId="2147483679"/>
            <pc:sldLayoutMk cId="2932596780" sldId="2147483682"/>
          </pc:sldLayoutMkLst>
          <pc:spChg chg="mod">
            <ac:chgData name="David Parks" userId="0d663e3a-4707-4f34-af46-881a84e1e30a" providerId="ADAL" clId="{C6506461-0CAB-463E-BC9E-A662EF0FB174}" dt="2024-02-28T18:55:16.041" v="763"/>
            <ac:spMkLst>
              <pc:docMk/>
              <pc:sldMasterMk cId="3555713288" sldId="2147483679"/>
              <pc:sldLayoutMk cId="2932596780" sldId="2147483682"/>
              <ac:spMk id="2" creationId="{00000000-0000-0000-0000-000000000000}"/>
            </ac:spMkLst>
          </pc:spChg>
          <pc:spChg chg="mod">
            <ac:chgData name="David Parks" userId="0d663e3a-4707-4f34-af46-881a84e1e30a" providerId="ADAL" clId="{C6506461-0CAB-463E-BC9E-A662EF0FB174}" dt="2024-02-28T18:55:16.041" v="763"/>
            <ac:spMkLst>
              <pc:docMk/>
              <pc:sldMasterMk cId="3555713288" sldId="2147483679"/>
              <pc:sldLayoutMk cId="2932596780" sldId="2147483682"/>
              <ac:spMk id="6" creationId="{00000000-0000-0000-0000-000000000000}"/>
            </ac:spMkLst>
          </pc:sp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3555713288" sldId="2147483679"/>
              <pc:sldLayoutMk cId="2932596780" sldId="2147483682"/>
              <ac:picMk id="7" creationId="{00000000-0000-0000-0000-000000000000}"/>
            </ac:picMkLst>
          </pc:pic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3555713288" sldId="2147483679"/>
              <pc:sldLayoutMk cId="2932596780" sldId="2147483682"/>
              <ac:picMk id="9" creationId="{00000000-0000-0000-0000-000000000000}"/>
            </ac:picMkLst>
          </pc:picChg>
        </pc:sldLayoutChg>
        <pc:sldLayoutChg chg="modSp">
          <pc:chgData name="David Parks" userId="0d663e3a-4707-4f34-af46-881a84e1e30a" providerId="ADAL" clId="{C6506461-0CAB-463E-BC9E-A662EF0FB174}" dt="2024-02-28T18:55:16.041" v="763"/>
          <pc:sldLayoutMkLst>
            <pc:docMk/>
            <pc:sldMasterMk cId="3555713288" sldId="2147483679"/>
            <pc:sldLayoutMk cId="2244367099" sldId="2147483683"/>
          </pc:sldLayoutMkLst>
          <pc:spChg chg="mod">
            <ac:chgData name="David Parks" userId="0d663e3a-4707-4f34-af46-881a84e1e30a" providerId="ADAL" clId="{C6506461-0CAB-463E-BC9E-A662EF0FB174}" dt="2024-02-28T18:55:16.041" v="763"/>
            <ac:spMkLst>
              <pc:docMk/>
              <pc:sldMasterMk cId="3555713288" sldId="2147483679"/>
              <pc:sldLayoutMk cId="2244367099" sldId="2147483683"/>
              <ac:spMk id="2" creationId="{00000000-0000-0000-0000-000000000000}"/>
            </ac:spMkLst>
          </pc:spChg>
          <pc:spChg chg="mod">
            <ac:chgData name="David Parks" userId="0d663e3a-4707-4f34-af46-881a84e1e30a" providerId="ADAL" clId="{C6506461-0CAB-463E-BC9E-A662EF0FB174}" dt="2024-02-28T18:55:16.041" v="763"/>
            <ac:spMkLst>
              <pc:docMk/>
              <pc:sldMasterMk cId="3555713288" sldId="2147483679"/>
              <pc:sldLayoutMk cId="2244367099" sldId="2147483683"/>
              <ac:spMk id="12" creationId="{00000000-0000-0000-0000-000000000000}"/>
            </ac:spMkLst>
          </pc:sp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3555713288" sldId="2147483679"/>
              <pc:sldLayoutMk cId="2244367099" sldId="2147483683"/>
              <ac:picMk id="6" creationId="{00000000-0000-0000-0000-000000000000}"/>
            </ac:picMkLst>
          </pc:pic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3555713288" sldId="2147483679"/>
              <pc:sldLayoutMk cId="2244367099" sldId="2147483683"/>
              <ac:picMk id="7" creationId="{00000000-0000-0000-0000-000000000000}"/>
            </ac:picMkLst>
          </pc:picChg>
        </pc:sldLayoutChg>
        <pc:sldLayoutChg chg="delSp del">
          <pc:chgData name="David Parks" userId="0d663e3a-4707-4f34-af46-881a84e1e30a" providerId="ADAL" clId="{C6506461-0CAB-463E-BC9E-A662EF0FB174}" dt="2024-02-28T19:00:04.890" v="837" actId="2696"/>
          <pc:sldLayoutMkLst>
            <pc:docMk/>
            <pc:sldMasterMk cId="3555713288" sldId="2147483679"/>
            <pc:sldLayoutMk cId="437351659" sldId="2147483708"/>
          </pc:sldLayoutMkLst>
          <pc:picChg chg="del">
            <ac:chgData name="David Parks" userId="0d663e3a-4707-4f34-af46-881a84e1e30a" providerId="ADAL" clId="{C6506461-0CAB-463E-BC9E-A662EF0FB174}" dt="2024-02-28T18:56:04.879" v="768"/>
            <ac:picMkLst>
              <pc:docMk/>
              <pc:sldMasterMk cId="3555713288" sldId="2147483679"/>
              <pc:sldLayoutMk cId="437351659" sldId="2147483708"/>
              <ac:picMk id="2" creationId="{00000000-0000-0000-0000-000000000000}"/>
            </ac:picMkLst>
          </pc:picChg>
          <pc:picChg chg="del">
            <ac:chgData name="David Parks" userId="0d663e3a-4707-4f34-af46-881a84e1e30a" providerId="ADAL" clId="{C6506461-0CAB-463E-BC9E-A662EF0FB174}" dt="2024-02-28T18:56:04.879" v="768"/>
            <ac:picMkLst>
              <pc:docMk/>
              <pc:sldMasterMk cId="3555713288" sldId="2147483679"/>
              <pc:sldLayoutMk cId="437351659" sldId="2147483708"/>
              <ac:picMk id="5" creationId="{00000000-0000-0000-0000-000000000000}"/>
            </ac:picMkLst>
          </pc:picChg>
          <pc:picChg chg="del">
            <ac:chgData name="David Parks" userId="0d663e3a-4707-4f34-af46-881a84e1e30a" providerId="ADAL" clId="{C6506461-0CAB-463E-BC9E-A662EF0FB174}" dt="2024-02-28T18:56:04.879" v="768"/>
            <ac:picMkLst>
              <pc:docMk/>
              <pc:sldMasterMk cId="3555713288" sldId="2147483679"/>
              <pc:sldLayoutMk cId="437351659" sldId="2147483708"/>
              <ac:picMk id="9" creationId="{00000000-0000-0000-0000-000000000000}"/>
            </ac:picMkLst>
          </pc:picChg>
        </pc:sldLayoutChg>
        <pc:sldLayoutChg chg="del">
          <pc:chgData name="David Parks" userId="0d663e3a-4707-4f34-af46-881a84e1e30a" providerId="ADAL" clId="{C6506461-0CAB-463E-BC9E-A662EF0FB174}" dt="2024-02-28T18:59:09.315" v="801" actId="2696"/>
          <pc:sldLayoutMkLst>
            <pc:docMk/>
            <pc:sldMasterMk cId="3555713288" sldId="2147483679"/>
            <pc:sldLayoutMk cId="4149105515" sldId="2147483709"/>
          </pc:sldLayoutMkLst>
        </pc:sldLayoutChg>
      </pc:sldMasterChg>
      <pc:sldMasterChg chg="modSldLayout">
        <pc:chgData name="David Parks" userId="0d663e3a-4707-4f34-af46-881a84e1e30a" providerId="ADAL" clId="{C6506461-0CAB-463E-BC9E-A662EF0FB174}" dt="2024-02-28T18:55:16.041" v="763"/>
        <pc:sldMasterMkLst>
          <pc:docMk/>
          <pc:sldMasterMk cId="1695748763" sldId="2147483684"/>
        </pc:sldMasterMkLst>
        <pc:sldLayoutChg chg="modSp">
          <pc:chgData name="David Parks" userId="0d663e3a-4707-4f34-af46-881a84e1e30a" providerId="ADAL" clId="{C6506461-0CAB-463E-BC9E-A662EF0FB174}" dt="2024-02-28T18:55:16.041" v="763"/>
          <pc:sldLayoutMkLst>
            <pc:docMk/>
            <pc:sldMasterMk cId="1695748763" sldId="2147483684"/>
            <pc:sldLayoutMk cId="2661808375" sldId="2147483685"/>
          </pc:sldLayoutMkLst>
          <pc:spChg chg="mod">
            <ac:chgData name="David Parks" userId="0d663e3a-4707-4f34-af46-881a84e1e30a" providerId="ADAL" clId="{C6506461-0CAB-463E-BC9E-A662EF0FB174}" dt="2024-02-28T18:55:16.041" v="763"/>
            <ac:spMkLst>
              <pc:docMk/>
              <pc:sldMasterMk cId="1695748763" sldId="2147483684"/>
              <pc:sldLayoutMk cId="2661808375" sldId="2147483685"/>
              <ac:spMk id="3" creationId="{00000000-0000-0000-0000-000000000000}"/>
            </ac:spMkLst>
          </pc:sp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1695748763" sldId="2147483684"/>
              <pc:sldLayoutMk cId="2661808375" sldId="2147483685"/>
              <ac:picMk id="2" creationId="{00000000-0000-0000-0000-000000000000}"/>
            </ac:picMkLst>
          </pc:pic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1695748763" sldId="2147483684"/>
              <pc:sldLayoutMk cId="2661808375" sldId="2147483685"/>
              <ac:picMk id="7" creationId="{00000000-0000-0000-0000-000000000000}"/>
            </ac:picMkLst>
          </pc:pic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1695748763" sldId="2147483684"/>
              <pc:sldLayoutMk cId="2661808375" sldId="2147483685"/>
              <ac:picMk id="8" creationId="{00000000-0000-0000-0000-000000000000}"/>
            </ac:picMkLst>
          </pc:picChg>
        </pc:sldLayoutChg>
        <pc:sldLayoutChg chg="modSp">
          <pc:chgData name="David Parks" userId="0d663e3a-4707-4f34-af46-881a84e1e30a" providerId="ADAL" clId="{C6506461-0CAB-463E-BC9E-A662EF0FB174}" dt="2024-02-28T18:55:16.041" v="763"/>
          <pc:sldLayoutMkLst>
            <pc:docMk/>
            <pc:sldMasterMk cId="1695748763" sldId="2147483684"/>
            <pc:sldLayoutMk cId="2980194796" sldId="2147483686"/>
          </pc:sldLayoutMkLst>
          <pc:spChg chg="mod">
            <ac:chgData name="David Parks" userId="0d663e3a-4707-4f34-af46-881a84e1e30a" providerId="ADAL" clId="{C6506461-0CAB-463E-BC9E-A662EF0FB174}" dt="2024-02-28T18:55:16.041" v="763"/>
            <ac:spMkLst>
              <pc:docMk/>
              <pc:sldMasterMk cId="1695748763" sldId="2147483684"/>
              <pc:sldLayoutMk cId="2980194796" sldId="2147483686"/>
              <ac:spMk id="2" creationId="{00000000-0000-0000-0000-000000000000}"/>
            </ac:spMkLst>
          </pc:sp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1695748763" sldId="2147483684"/>
              <pc:sldLayoutMk cId="2980194796" sldId="2147483686"/>
              <ac:picMk id="7" creationId="{00000000-0000-0000-0000-000000000000}"/>
            </ac:picMkLst>
          </pc:pic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1695748763" sldId="2147483684"/>
              <pc:sldLayoutMk cId="2980194796" sldId="2147483686"/>
              <ac:picMk id="8" creationId="{00000000-0000-0000-0000-000000000000}"/>
            </ac:picMkLst>
          </pc:pic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1695748763" sldId="2147483684"/>
              <pc:sldLayoutMk cId="2980194796" sldId="2147483686"/>
              <ac:picMk id="9" creationId="{00000000-0000-0000-0000-000000000000}"/>
            </ac:picMkLst>
          </pc:picChg>
        </pc:sldLayoutChg>
        <pc:sldLayoutChg chg="modSp">
          <pc:chgData name="David Parks" userId="0d663e3a-4707-4f34-af46-881a84e1e30a" providerId="ADAL" clId="{C6506461-0CAB-463E-BC9E-A662EF0FB174}" dt="2024-02-28T18:55:16.041" v="763"/>
          <pc:sldLayoutMkLst>
            <pc:docMk/>
            <pc:sldMasterMk cId="1695748763" sldId="2147483684"/>
            <pc:sldLayoutMk cId="528339398" sldId="2147483687"/>
          </pc:sldLayoutMkLst>
          <pc:spChg chg="mod">
            <ac:chgData name="David Parks" userId="0d663e3a-4707-4f34-af46-881a84e1e30a" providerId="ADAL" clId="{C6506461-0CAB-463E-BC9E-A662EF0FB174}" dt="2024-02-28T18:55:16.041" v="763"/>
            <ac:spMkLst>
              <pc:docMk/>
              <pc:sldMasterMk cId="1695748763" sldId="2147483684"/>
              <pc:sldLayoutMk cId="528339398" sldId="2147483687"/>
              <ac:spMk id="2" creationId="{00000000-0000-0000-0000-000000000000}"/>
            </ac:spMkLst>
          </pc:spChg>
          <pc:spChg chg="mod">
            <ac:chgData name="David Parks" userId="0d663e3a-4707-4f34-af46-881a84e1e30a" providerId="ADAL" clId="{C6506461-0CAB-463E-BC9E-A662EF0FB174}" dt="2024-02-28T18:55:16.041" v="763"/>
            <ac:spMkLst>
              <pc:docMk/>
              <pc:sldMasterMk cId="1695748763" sldId="2147483684"/>
              <pc:sldLayoutMk cId="528339398" sldId="2147483687"/>
              <ac:spMk id="9" creationId="{00000000-0000-0000-0000-000000000000}"/>
            </ac:spMkLst>
          </pc:spChg>
          <pc:spChg chg="mod">
            <ac:chgData name="David Parks" userId="0d663e3a-4707-4f34-af46-881a84e1e30a" providerId="ADAL" clId="{C6506461-0CAB-463E-BC9E-A662EF0FB174}" dt="2024-02-28T18:55:16.041" v="763"/>
            <ac:spMkLst>
              <pc:docMk/>
              <pc:sldMasterMk cId="1695748763" sldId="2147483684"/>
              <pc:sldLayoutMk cId="528339398" sldId="2147483687"/>
              <ac:spMk id="10" creationId="{00000000-0000-0000-0000-000000000000}"/>
            </ac:spMkLst>
          </pc:sp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1695748763" sldId="2147483684"/>
              <pc:sldLayoutMk cId="528339398" sldId="2147483687"/>
              <ac:picMk id="11" creationId="{00000000-0000-0000-0000-000000000000}"/>
            </ac:picMkLst>
          </pc:pic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1695748763" sldId="2147483684"/>
              <pc:sldLayoutMk cId="528339398" sldId="2147483687"/>
              <ac:picMk id="19" creationId="{00000000-0000-0000-0000-000000000000}"/>
            </ac:picMkLst>
          </pc:picChg>
        </pc:sldLayoutChg>
        <pc:sldLayoutChg chg="modSp">
          <pc:chgData name="David Parks" userId="0d663e3a-4707-4f34-af46-881a84e1e30a" providerId="ADAL" clId="{C6506461-0CAB-463E-BC9E-A662EF0FB174}" dt="2024-02-28T18:55:16.041" v="763"/>
          <pc:sldLayoutMkLst>
            <pc:docMk/>
            <pc:sldMasterMk cId="1695748763" sldId="2147483684"/>
            <pc:sldLayoutMk cId="2337149788" sldId="2147483688"/>
          </pc:sldLayoutMkLst>
          <pc:spChg chg="mod">
            <ac:chgData name="David Parks" userId="0d663e3a-4707-4f34-af46-881a84e1e30a" providerId="ADAL" clId="{C6506461-0CAB-463E-BC9E-A662EF0FB174}" dt="2024-02-28T18:55:16.041" v="763"/>
            <ac:spMkLst>
              <pc:docMk/>
              <pc:sldMasterMk cId="1695748763" sldId="2147483684"/>
              <pc:sldLayoutMk cId="2337149788" sldId="2147483688"/>
              <ac:spMk id="2" creationId="{00000000-0000-0000-0000-000000000000}"/>
            </ac:spMkLst>
          </pc:spChg>
          <pc:spChg chg="mod">
            <ac:chgData name="David Parks" userId="0d663e3a-4707-4f34-af46-881a84e1e30a" providerId="ADAL" clId="{C6506461-0CAB-463E-BC9E-A662EF0FB174}" dt="2024-02-28T18:55:16.041" v="763"/>
            <ac:spMkLst>
              <pc:docMk/>
              <pc:sldMasterMk cId="1695748763" sldId="2147483684"/>
              <pc:sldLayoutMk cId="2337149788" sldId="2147483688"/>
              <ac:spMk id="7" creationId="{00000000-0000-0000-0000-000000000000}"/>
            </ac:spMkLst>
          </pc:sp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1695748763" sldId="2147483684"/>
              <pc:sldLayoutMk cId="2337149788" sldId="2147483688"/>
              <ac:picMk id="12" creationId="{00000000-0000-0000-0000-000000000000}"/>
            </ac:picMkLst>
          </pc:pic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1695748763" sldId="2147483684"/>
              <pc:sldLayoutMk cId="2337149788" sldId="2147483688"/>
              <ac:picMk id="13" creationId="{00000000-0000-0000-0000-000000000000}"/>
            </ac:picMkLst>
          </pc:picChg>
        </pc:sldLayoutChg>
        <pc:sldLayoutChg chg="modSp">
          <pc:chgData name="David Parks" userId="0d663e3a-4707-4f34-af46-881a84e1e30a" providerId="ADAL" clId="{C6506461-0CAB-463E-BC9E-A662EF0FB174}" dt="2024-02-28T18:55:16.041" v="763"/>
          <pc:sldLayoutMkLst>
            <pc:docMk/>
            <pc:sldMasterMk cId="1695748763" sldId="2147483684"/>
            <pc:sldLayoutMk cId="1683300700" sldId="2147483689"/>
          </pc:sldLayoutMkLst>
          <pc:spChg chg="mod">
            <ac:chgData name="David Parks" userId="0d663e3a-4707-4f34-af46-881a84e1e30a" providerId="ADAL" clId="{C6506461-0CAB-463E-BC9E-A662EF0FB174}" dt="2024-02-28T18:55:16.041" v="763"/>
            <ac:spMkLst>
              <pc:docMk/>
              <pc:sldMasterMk cId="1695748763" sldId="2147483684"/>
              <pc:sldLayoutMk cId="1683300700" sldId="2147483689"/>
              <ac:spMk id="2" creationId="{00000000-0000-0000-0000-000000000000}"/>
            </ac:spMkLst>
          </pc:spChg>
          <pc:spChg chg="mod">
            <ac:chgData name="David Parks" userId="0d663e3a-4707-4f34-af46-881a84e1e30a" providerId="ADAL" clId="{C6506461-0CAB-463E-BC9E-A662EF0FB174}" dt="2024-02-28T18:55:16.041" v="763"/>
            <ac:spMkLst>
              <pc:docMk/>
              <pc:sldMasterMk cId="1695748763" sldId="2147483684"/>
              <pc:sldLayoutMk cId="1683300700" sldId="2147483689"/>
              <ac:spMk id="6" creationId="{00000000-0000-0000-0000-000000000000}"/>
            </ac:spMkLst>
          </pc:sp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1695748763" sldId="2147483684"/>
              <pc:sldLayoutMk cId="1683300700" sldId="2147483689"/>
              <ac:picMk id="13" creationId="{00000000-0000-0000-0000-000000000000}"/>
            </ac:picMkLst>
          </pc:pic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1695748763" sldId="2147483684"/>
              <pc:sldLayoutMk cId="1683300700" sldId="2147483689"/>
              <ac:picMk id="16" creationId="{00000000-0000-0000-0000-000000000000}"/>
            </ac:picMkLst>
          </pc:picChg>
        </pc:sldLayoutChg>
      </pc:sldMasterChg>
      <pc:sldMasterChg chg="modSldLayout">
        <pc:chgData name="David Parks" userId="0d663e3a-4707-4f34-af46-881a84e1e30a" providerId="ADAL" clId="{C6506461-0CAB-463E-BC9E-A662EF0FB174}" dt="2024-02-28T18:55:16.041" v="763"/>
        <pc:sldMasterMkLst>
          <pc:docMk/>
          <pc:sldMasterMk cId="2501302583" sldId="2147483691"/>
        </pc:sldMasterMkLst>
        <pc:sldLayoutChg chg="modSp">
          <pc:chgData name="David Parks" userId="0d663e3a-4707-4f34-af46-881a84e1e30a" providerId="ADAL" clId="{C6506461-0CAB-463E-BC9E-A662EF0FB174}" dt="2024-02-28T18:55:16.041" v="763"/>
          <pc:sldLayoutMkLst>
            <pc:docMk/>
            <pc:sldMasterMk cId="2501302583" sldId="2147483691"/>
            <pc:sldLayoutMk cId="906237982" sldId="2147483692"/>
          </pc:sldLayoutMkLst>
          <pc:spChg chg="mod">
            <ac:chgData name="David Parks" userId="0d663e3a-4707-4f34-af46-881a84e1e30a" providerId="ADAL" clId="{C6506461-0CAB-463E-BC9E-A662EF0FB174}" dt="2024-02-28T18:55:16.041" v="763"/>
            <ac:spMkLst>
              <pc:docMk/>
              <pc:sldMasterMk cId="2501302583" sldId="2147483691"/>
              <pc:sldLayoutMk cId="906237982" sldId="2147483692"/>
              <ac:spMk id="2" creationId="{00000000-0000-0000-0000-000000000000}"/>
            </ac:spMkLst>
          </pc:sp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2501302583" sldId="2147483691"/>
              <pc:sldLayoutMk cId="906237982" sldId="2147483692"/>
              <ac:picMk id="8" creationId="{00000000-0000-0000-0000-000000000000}"/>
            </ac:picMkLst>
          </pc:pic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2501302583" sldId="2147483691"/>
              <pc:sldLayoutMk cId="906237982" sldId="2147483692"/>
              <ac:picMk id="9" creationId="{00000000-0000-0000-0000-000000000000}"/>
            </ac:picMkLst>
          </pc:pic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2501302583" sldId="2147483691"/>
              <pc:sldLayoutMk cId="906237982" sldId="2147483692"/>
              <ac:picMk id="10" creationId="{00000000-0000-0000-0000-000000000000}"/>
            </ac:picMkLst>
          </pc:picChg>
        </pc:sldLayoutChg>
        <pc:sldLayoutChg chg="modSp">
          <pc:chgData name="David Parks" userId="0d663e3a-4707-4f34-af46-881a84e1e30a" providerId="ADAL" clId="{C6506461-0CAB-463E-BC9E-A662EF0FB174}" dt="2024-02-28T18:55:16.041" v="763"/>
          <pc:sldLayoutMkLst>
            <pc:docMk/>
            <pc:sldMasterMk cId="2501302583" sldId="2147483691"/>
            <pc:sldLayoutMk cId="2543353240" sldId="2147483693"/>
          </pc:sldLayoutMkLst>
          <pc:spChg chg="mod">
            <ac:chgData name="David Parks" userId="0d663e3a-4707-4f34-af46-881a84e1e30a" providerId="ADAL" clId="{C6506461-0CAB-463E-BC9E-A662EF0FB174}" dt="2024-02-28T18:55:16.041" v="763"/>
            <ac:spMkLst>
              <pc:docMk/>
              <pc:sldMasterMk cId="2501302583" sldId="2147483691"/>
              <pc:sldLayoutMk cId="2543353240" sldId="2147483693"/>
              <ac:spMk id="2" creationId="{00000000-0000-0000-0000-000000000000}"/>
            </ac:spMkLst>
          </pc:sp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2501302583" sldId="2147483691"/>
              <pc:sldLayoutMk cId="2543353240" sldId="2147483693"/>
              <ac:picMk id="9" creationId="{00000000-0000-0000-0000-000000000000}"/>
            </ac:picMkLst>
          </pc:pic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2501302583" sldId="2147483691"/>
              <pc:sldLayoutMk cId="2543353240" sldId="2147483693"/>
              <ac:picMk id="10" creationId="{00000000-0000-0000-0000-000000000000}"/>
            </ac:picMkLst>
          </pc:pic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2501302583" sldId="2147483691"/>
              <pc:sldLayoutMk cId="2543353240" sldId="2147483693"/>
              <ac:picMk id="14" creationId="{00000000-0000-0000-0000-000000000000}"/>
            </ac:picMkLst>
          </pc:picChg>
        </pc:sldLayoutChg>
        <pc:sldLayoutChg chg="modSp">
          <pc:chgData name="David Parks" userId="0d663e3a-4707-4f34-af46-881a84e1e30a" providerId="ADAL" clId="{C6506461-0CAB-463E-BC9E-A662EF0FB174}" dt="2024-02-28T18:55:16.041" v="763"/>
          <pc:sldLayoutMkLst>
            <pc:docMk/>
            <pc:sldMasterMk cId="2501302583" sldId="2147483691"/>
            <pc:sldLayoutMk cId="376415984" sldId="2147483694"/>
          </pc:sldLayoutMkLst>
          <pc:spChg chg="mod">
            <ac:chgData name="David Parks" userId="0d663e3a-4707-4f34-af46-881a84e1e30a" providerId="ADAL" clId="{C6506461-0CAB-463E-BC9E-A662EF0FB174}" dt="2024-02-28T18:55:16.041" v="763"/>
            <ac:spMkLst>
              <pc:docMk/>
              <pc:sldMasterMk cId="2501302583" sldId="2147483691"/>
              <pc:sldLayoutMk cId="376415984" sldId="2147483694"/>
              <ac:spMk id="2" creationId="{00000000-0000-0000-0000-000000000000}"/>
            </ac:spMkLst>
          </pc:spChg>
          <pc:spChg chg="mod">
            <ac:chgData name="David Parks" userId="0d663e3a-4707-4f34-af46-881a84e1e30a" providerId="ADAL" clId="{C6506461-0CAB-463E-BC9E-A662EF0FB174}" dt="2024-02-28T18:55:16.041" v="763"/>
            <ac:spMkLst>
              <pc:docMk/>
              <pc:sldMasterMk cId="2501302583" sldId="2147483691"/>
              <pc:sldLayoutMk cId="376415984" sldId="2147483694"/>
              <ac:spMk id="10" creationId="{00000000-0000-0000-0000-000000000000}"/>
            </ac:spMkLst>
          </pc:spChg>
          <pc:spChg chg="mod">
            <ac:chgData name="David Parks" userId="0d663e3a-4707-4f34-af46-881a84e1e30a" providerId="ADAL" clId="{C6506461-0CAB-463E-BC9E-A662EF0FB174}" dt="2024-02-28T18:55:16.041" v="763"/>
            <ac:spMkLst>
              <pc:docMk/>
              <pc:sldMasterMk cId="2501302583" sldId="2147483691"/>
              <pc:sldLayoutMk cId="376415984" sldId="2147483694"/>
              <ac:spMk id="11" creationId="{00000000-0000-0000-0000-000000000000}"/>
            </ac:spMkLst>
          </pc:sp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2501302583" sldId="2147483691"/>
              <pc:sldLayoutMk cId="376415984" sldId="2147483694"/>
              <ac:picMk id="12" creationId="{00000000-0000-0000-0000-000000000000}"/>
            </ac:picMkLst>
          </pc:pic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2501302583" sldId="2147483691"/>
              <pc:sldLayoutMk cId="376415984" sldId="2147483694"/>
              <ac:picMk id="15" creationId="{00000000-0000-0000-0000-000000000000}"/>
            </ac:picMkLst>
          </pc:picChg>
        </pc:sldLayoutChg>
        <pc:sldLayoutChg chg="modSp">
          <pc:chgData name="David Parks" userId="0d663e3a-4707-4f34-af46-881a84e1e30a" providerId="ADAL" clId="{C6506461-0CAB-463E-BC9E-A662EF0FB174}" dt="2024-02-28T18:55:16.041" v="763"/>
          <pc:sldLayoutMkLst>
            <pc:docMk/>
            <pc:sldMasterMk cId="2501302583" sldId="2147483691"/>
            <pc:sldLayoutMk cId="1984452243" sldId="2147483695"/>
          </pc:sldLayoutMkLst>
          <pc:spChg chg="mod">
            <ac:chgData name="David Parks" userId="0d663e3a-4707-4f34-af46-881a84e1e30a" providerId="ADAL" clId="{C6506461-0CAB-463E-BC9E-A662EF0FB174}" dt="2024-02-28T18:55:16.041" v="763"/>
            <ac:spMkLst>
              <pc:docMk/>
              <pc:sldMasterMk cId="2501302583" sldId="2147483691"/>
              <pc:sldLayoutMk cId="1984452243" sldId="2147483695"/>
              <ac:spMk id="2" creationId="{00000000-0000-0000-0000-000000000000}"/>
            </ac:spMkLst>
          </pc:spChg>
          <pc:spChg chg="mod">
            <ac:chgData name="David Parks" userId="0d663e3a-4707-4f34-af46-881a84e1e30a" providerId="ADAL" clId="{C6506461-0CAB-463E-BC9E-A662EF0FB174}" dt="2024-02-28T18:55:16.041" v="763"/>
            <ac:spMkLst>
              <pc:docMk/>
              <pc:sldMasterMk cId="2501302583" sldId="2147483691"/>
              <pc:sldLayoutMk cId="1984452243" sldId="2147483695"/>
              <ac:spMk id="10" creationId="{00000000-0000-0000-0000-000000000000}"/>
            </ac:spMkLst>
          </pc:sp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2501302583" sldId="2147483691"/>
              <pc:sldLayoutMk cId="1984452243" sldId="2147483695"/>
              <ac:picMk id="13" creationId="{00000000-0000-0000-0000-000000000000}"/>
            </ac:picMkLst>
          </pc:pic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2501302583" sldId="2147483691"/>
              <pc:sldLayoutMk cId="1984452243" sldId="2147483695"/>
              <ac:picMk id="14" creationId="{00000000-0000-0000-0000-000000000000}"/>
            </ac:picMkLst>
          </pc:picChg>
        </pc:sldLayoutChg>
        <pc:sldLayoutChg chg="modSp">
          <pc:chgData name="David Parks" userId="0d663e3a-4707-4f34-af46-881a84e1e30a" providerId="ADAL" clId="{C6506461-0CAB-463E-BC9E-A662EF0FB174}" dt="2024-02-28T18:55:16.041" v="763"/>
          <pc:sldLayoutMkLst>
            <pc:docMk/>
            <pc:sldMasterMk cId="2501302583" sldId="2147483691"/>
            <pc:sldLayoutMk cId="79063330" sldId="2147483696"/>
          </pc:sldLayoutMkLst>
          <pc:spChg chg="mod">
            <ac:chgData name="David Parks" userId="0d663e3a-4707-4f34-af46-881a84e1e30a" providerId="ADAL" clId="{C6506461-0CAB-463E-BC9E-A662EF0FB174}" dt="2024-02-28T18:55:16.041" v="763"/>
            <ac:spMkLst>
              <pc:docMk/>
              <pc:sldMasterMk cId="2501302583" sldId="2147483691"/>
              <pc:sldLayoutMk cId="79063330" sldId="2147483696"/>
              <ac:spMk id="2" creationId="{00000000-0000-0000-0000-000000000000}"/>
            </ac:spMkLst>
          </pc:spChg>
          <pc:spChg chg="mod">
            <ac:chgData name="David Parks" userId="0d663e3a-4707-4f34-af46-881a84e1e30a" providerId="ADAL" clId="{C6506461-0CAB-463E-BC9E-A662EF0FB174}" dt="2024-02-28T18:55:16.041" v="763"/>
            <ac:spMkLst>
              <pc:docMk/>
              <pc:sldMasterMk cId="2501302583" sldId="2147483691"/>
              <pc:sldLayoutMk cId="79063330" sldId="2147483696"/>
              <ac:spMk id="8" creationId="{00000000-0000-0000-0000-000000000000}"/>
            </ac:spMkLst>
          </pc:sp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2501302583" sldId="2147483691"/>
              <pc:sldLayoutMk cId="79063330" sldId="2147483696"/>
              <ac:picMk id="7" creationId="{00000000-0000-0000-0000-000000000000}"/>
            </ac:picMkLst>
          </pc:pic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2501302583" sldId="2147483691"/>
              <pc:sldLayoutMk cId="79063330" sldId="2147483696"/>
              <ac:picMk id="12" creationId="{00000000-0000-0000-0000-000000000000}"/>
            </ac:picMkLst>
          </pc:picChg>
        </pc:sldLayoutChg>
      </pc:sldMasterChg>
      <pc:sldMasterChg chg="modSldLayout">
        <pc:chgData name="David Parks" userId="0d663e3a-4707-4f34-af46-881a84e1e30a" providerId="ADAL" clId="{C6506461-0CAB-463E-BC9E-A662EF0FB174}" dt="2024-02-28T18:55:16.041" v="763"/>
        <pc:sldMasterMkLst>
          <pc:docMk/>
          <pc:sldMasterMk cId="3489974880" sldId="2147483697"/>
        </pc:sldMasterMkLst>
        <pc:sldLayoutChg chg="modSp">
          <pc:chgData name="David Parks" userId="0d663e3a-4707-4f34-af46-881a84e1e30a" providerId="ADAL" clId="{C6506461-0CAB-463E-BC9E-A662EF0FB174}" dt="2024-02-28T18:55:16.041" v="763"/>
          <pc:sldLayoutMkLst>
            <pc:docMk/>
            <pc:sldMasterMk cId="3489974880" sldId="2147483697"/>
            <pc:sldLayoutMk cId="1356953664" sldId="2147483698"/>
          </pc:sldLayoutMkLst>
          <pc:spChg chg="mod">
            <ac:chgData name="David Parks" userId="0d663e3a-4707-4f34-af46-881a84e1e30a" providerId="ADAL" clId="{C6506461-0CAB-463E-BC9E-A662EF0FB174}" dt="2024-02-28T18:55:16.041" v="763"/>
            <ac:spMkLst>
              <pc:docMk/>
              <pc:sldMasterMk cId="3489974880" sldId="2147483697"/>
              <pc:sldLayoutMk cId="1356953664" sldId="2147483698"/>
              <ac:spMk id="3" creationId="{00000000-0000-0000-0000-000000000000}"/>
            </ac:spMkLst>
          </pc:sp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3489974880" sldId="2147483697"/>
              <pc:sldLayoutMk cId="1356953664" sldId="2147483698"/>
              <ac:picMk id="2" creationId="{00000000-0000-0000-0000-000000000000}"/>
            </ac:picMkLst>
          </pc:pic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3489974880" sldId="2147483697"/>
              <pc:sldLayoutMk cId="1356953664" sldId="2147483698"/>
              <ac:picMk id="7" creationId="{00000000-0000-0000-0000-000000000000}"/>
            </ac:picMkLst>
          </pc:pic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3489974880" sldId="2147483697"/>
              <pc:sldLayoutMk cId="1356953664" sldId="2147483698"/>
              <ac:picMk id="13" creationId="{00000000-0000-0000-0000-000000000000}"/>
            </ac:picMkLst>
          </pc:picChg>
        </pc:sldLayoutChg>
        <pc:sldLayoutChg chg="modSp">
          <pc:chgData name="David Parks" userId="0d663e3a-4707-4f34-af46-881a84e1e30a" providerId="ADAL" clId="{C6506461-0CAB-463E-BC9E-A662EF0FB174}" dt="2024-02-28T18:55:16.041" v="763"/>
          <pc:sldLayoutMkLst>
            <pc:docMk/>
            <pc:sldMasterMk cId="3489974880" sldId="2147483697"/>
            <pc:sldLayoutMk cId="1205349499" sldId="2147483699"/>
          </pc:sldLayoutMkLst>
          <pc:spChg chg="mod">
            <ac:chgData name="David Parks" userId="0d663e3a-4707-4f34-af46-881a84e1e30a" providerId="ADAL" clId="{C6506461-0CAB-463E-BC9E-A662EF0FB174}" dt="2024-02-28T18:55:16.041" v="763"/>
            <ac:spMkLst>
              <pc:docMk/>
              <pc:sldMasterMk cId="3489974880" sldId="2147483697"/>
              <pc:sldLayoutMk cId="1205349499" sldId="2147483699"/>
              <ac:spMk id="2" creationId="{00000000-0000-0000-0000-000000000000}"/>
            </ac:spMkLst>
          </pc:sp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3489974880" sldId="2147483697"/>
              <pc:sldLayoutMk cId="1205349499" sldId="2147483699"/>
              <ac:picMk id="6" creationId="{00000000-0000-0000-0000-000000000000}"/>
            </ac:picMkLst>
          </pc:pic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3489974880" sldId="2147483697"/>
              <pc:sldLayoutMk cId="1205349499" sldId="2147483699"/>
              <ac:picMk id="7" creationId="{00000000-0000-0000-0000-000000000000}"/>
            </ac:picMkLst>
          </pc:pic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3489974880" sldId="2147483697"/>
              <pc:sldLayoutMk cId="1205349499" sldId="2147483699"/>
              <ac:picMk id="13" creationId="{00000000-0000-0000-0000-000000000000}"/>
            </ac:picMkLst>
          </pc:picChg>
        </pc:sldLayoutChg>
        <pc:sldLayoutChg chg="modSp">
          <pc:chgData name="David Parks" userId="0d663e3a-4707-4f34-af46-881a84e1e30a" providerId="ADAL" clId="{C6506461-0CAB-463E-BC9E-A662EF0FB174}" dt="2024-02-28T18:55:16.041" v="763"/>
          <pc:sldLayoutMkLst>
            <pc:docMk/>
            <pc:sldMasterMk cId="3489974880" sldId="2147483697"/>
            <pc:sldLayoutMk cId="814056516" sldId="2147483700"/>
          </pc:sldLayoutMkLst>
          <pc:spChg chg="mod">
            <ac:chgData name="David Parks" userId="0d663e3a-4707-4f34-af46-881a84e1e30a" providerId="ADAL" clId="{C6506461-0CAB-463E-BC9E-A662EF0FB174}" dt="2024-02-28T18:55:16.041" v="763"/>
            <ac:spMkLst>
              <pc:docMk/>
              <pc:sldMasterMk cId="3489974880" sldId="2147483697"/>
              <pc:sldLayoutMk cId="814056516" sldId="2147483700"/>
              <ac:spMk id="2" creationId="{00000000-0000-0000-0000-000000000000}"/>
            </ac:spMkLst>
          </pc:spChg>
          <pc:spChg chg="mod">
            <ac:chgData name="David Parks" userId="0d663e3a-4707-4f34-af46-881a84e1e30a" providerId="ADAL" clId="{C6506461-0CAB-463E-BC9E-A662EF0FB174}" dt="2024-02-28T18:55:16.041" v="763"/>
            <ac:spMkLst>
              <pc:docMk/>
              <pc:sldMasterMk cId="3489974880" sldId="2147483697"/>
              <pc:sldLayoutMk cId="814056516" sldId="2147483700"/>
              <ac:spMk id="24" creationId="{00000000-0000-0000-0000-000000000000}"/>
            </ac:spMkLst>
          </pc:spChg>
          <pc:spChg chg="mod">
            <ac:chgData name="David Parks" userId="0d663e3a-4707-4f34-af46-881a84e1e30a" providerId="ADAL" clId="{C6506461-0CAB-463E-BC9E-A662EF0FB174}" dt="2024-02-28T18:55:16.041" v="763"/>
            <ac:spMkLst>
              <pc:docMk/>
              <pc:sldMasterMk cId="3489974880" sldId="2147483697"/>
              <pc:sldLayoutMk cId="814056516" sldId="2147483700"/>
              <ac:spMk id="25" creationId="{00000000-0000-0000-0000-000000000000}"/>
            </ac:spMkLst>
          </pc:sp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3489974880" sldId="2147483697"/>
              <pc:sldLayoutMk cId="814056516" sldId="2147483700"/>
              <ac:picMk id="11" creationId="{00000000-0000-0000-0000-000000000000}"/>
            </ac:picMkLst>
          </pc:pic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3489974880" sldId="2147483697"/>
              <pc:sldLayoutMk cId="814056516" sldId="2147483700"/>
              <ac:picMk id="12" creationId="{00000000-0000-0000-0000-000000000000}"/>
            </ac:picMkLst>
          </pc:pic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3489974880" sldId="2147483697"/>
              <pc:sldLayoutMk cId="814056516" sldId="2147483700"/>
              <ac:picMk id="26" creationId="{00000000-0000-0000-0000-000000000000}"/>
            </ac:picMkLst>
          </pc:picChg>
        </pc:sldLayoutChg>
        <pc:sldLayoutChg chg="modSp">
          <pc:chgData name="David Parks" userId="0d663e3a-4707-4f34-af46-881a84e1e30a" providerId="ADAL" clId="{C6506461-0CAB-463E-BC9E-A662EF0FB174}" dt="2024-02-28T18:55:16.041" v="763"/>
          <pc:sldLayoutMkLst>
            <pc:docMk/>
            <pc:sldMasterMk cId="3489974880" sldId="2147483697"/>
            <pc:sldLayoutMk cId="2834915859" sldId="2147483701"/>
          </pc:sldLayoutMkLst>
          <pc:spChg chg="mod">
            <ac:chgData name="David Parks" userId="0d663e3a-4707-4f34-af46-881a84e1e30a" providerId="ADAL" clId="{C6506461-0CAB-463E-BC9E-A662EF0FB174}" dt="2024-02-28T18:55:16.041" v="763"/>
            <ac:spMkLst>
              <pc:docMk/>
              <pc:sldMasterMk cId="3489974880" sldId="2147483697"/>
              <pc:sldLayoutMk cId="2834915859" sldId="2147483701"/>
              <ac:spMk id="2" creationId="{00000000-0000-0000-0000-000000000000}"/>
            </ac:spMkLst>
          </pc:spChg>
          <pc:spChg chg="mod">
            <ac:chgData name="David Parks" userId="0d663e3a-4707-4f34-af46-881a84e1e30a" providerId="ADAL" clId="{C6506461-0CAB-463E-BC9E-A662EF0FB174}" dt="2024-02-28T18:55:16.041" v="763"/>
            <ac:spMkLst>
              <pc:docMk/>
              <pc:sldMasterMk cId="3489974880" sldId="2147483697"/>
              <pc:sldLayoutMk cId="2834915859" sldId="2147483701"/>
              <ac:spMk id="8" creationId="{00000000-0000-0000-0000-000000000000}"/>
            </ac:spMkLst>
          </pc:sp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3489974880" sldId="2147483697"/>
              <pc:sldLayoutMk cId="2834915859" sldId="2147483701"/>
              <ac:picMk id="6" creationId="{00000000-0000-0000-0000-000000000000}"/>
            </ac:picMkLst>
          </pc:pic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3489974880" sldId="2147483697"/>
              <pc:sldLayoutMk cId="2834915859" sldId="2147483701"/>
              <ac:picMk id="22" creationId="{00000000-0000-0000-0000-000000000000}"/>
            </ac:picMkLst>
          </pc:picChg>
        </pc:sldLayoutChg>
        <pc:sldLayoutChg chg="modSp">
          <pc:chgData name="David Parks" userId="0d663e3a-4707-4f34-af46-881a84e1e30a" providerId="ADAL" clId="{C6506461-0CAB-463E-BC9E-A662EF0FB174}" dt="2024-02-28T18:55:16.041" v="763"/>
          <pc:sldLayoutMkLst>
            <pc:docMk/>
            <pc:sldMasterMk cId="3489974880" sldId="2147483697"/>
            <pc:sldLayoutMk cId="3441208514" sldId="2147483702"/>
          </pc:sldLayoutMkLst>
          <pc:spChg chg="mod">
            <ac:chgData name="David Parks" userId="0d663e3a-4707-4f34-af46-881a84e1e30a" providerId="ADAL" clId="{C6506461-0CAB-463E-BC9E-A662EF0FB174}" dt="2024-02-28T18:55:16.041" v="763"/>
            <ac:spMkLst>
              <pc:docMk/>
              <pc:sldMasterMk cId="3489974880" sldId="2147483697"/>
              <pc:sldLayoutMk cId="3441208514" sldId="2147483702"/>
              <ac:spMk id="2" creationId="{00000000-0000-0000-0000-000000000000}"/>
            </ac:spMkLst>
          </pc:spChg>
          <pc:spChg chg="mod">
            <ac:chgData name="David Parks" userId="0d663e3a-4707-4f34-af46-881a84e1e30a" providerId="ADAL" clId="{C6506461-0CAB-463E-BC9E-A662EF0FB174}" dt="2024-02-28T18:55:16.041" v="763"/>
            <ac:spMkLst>
              <pc:docMk/>
              <pc:sldMasterMk cId="3489974880" sldId="2147483697"/>
              <pc:sldLayoutMk cId="3441208514" sldId="2147483702"/>
              <ac:spMk id="10" creationId="{00000000-0000-0000-0000-000000000000}"/>
            </ac:spMkLst>
          </pc:sp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3489974880" sldId="2147483697"/>
              <pc:sldLayoutMk cId="3441208514" sldId="2147483702"/>
              <ac:picMk id="9" creationId="{00000000-0000-0000-0000-000000000000}"/>
            </ac:picMkLst>
          </pc:pic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3489974880" sldId="2147483697"/>
              <pc:sldLayoutMk cId="3441208514" sldId="2147483702"/>
              <ac:picMk id="12" creationId="{00000000-0000-0000-0000-000000000000}"/>
            </ac:picMkLst>
          </pc:picChg>
        </pc:sldLayoutChg>
      </pc:sldMasterChg>
      <pc:sldMasterChg chg="modSldLayout">
        <pc:chgData name="David Parks" userId="0d663e3a-4707-4f34-af46-881a84e1e30a" providerId="ADAL" clId="{C6506461-0CAB-463E-BC9E-A662EF0FB174}" dt="2024-02-28T18:55:16.041" v="763"/>
        <pc:sldMasterMkLst>
          <pc:docMk/>
          <pc:sldMasterMk cId="3247275042" sldId="2147483703"/>
        </pc:sldMasterMkLst>
        <pc:sldLayoutChg chg="modSp">
          <pc:chgData name="David Parks" userId="0d663e3a-4707-4f34-af46-881a84e1e30a" providerId="ADAL" clId="{C6506461-0CAB-463E-BC9E-A662EF0FB174}" dt="2024-02-28T18:55:16.041" v="763"/>
          <pc:sldLayoutMkLst>
            <pc:docMk/>
            <pc:sldMasterMk cId="3247275042" sldId="2147483703"/>
            <pc:sldLayoutMk cId="3049842301" sldId="2147483704"/>
          </pc:sldLayoutMkLst>
          <pc:spChg chg="mod">
            <ac:chgData name="David Parks" userId="0d663e3a-4707-4f34-af46-881a84e1e30a" providerId="ADAL" clId="{C6506461-0CAB-463E-BC9E-A662EF0FB174}" dt="2024-02-28T18:55:16.041" v="763"/>
            <ac:spMkLst>
              <pc:docMk/>
              <pc:sldMasterMk cId="3247275042" sldId="2147483703"/>
              <pc:sldLayoutMk cId="3049842301" sldId="2147483704"/>
              <ac:spMk id="2" creationId="{00000000-0000-0000-0000-000000000000}"/>
            </ac:spMkLst>
          </pc:sp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3247275042" sldId="2147483703"/>
              <pc:sldLayoutMk cId="3049842301" sldId="2147483704"/>
              <ac:picMk id="6" creationId="{00000000-0000-0000-0000-000000000000}"/>
            </ac:picMkLst>
          </pc:pic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3247275042" sldId="2147483703"/>
              <pc:sldLayoutMk cId="3049842301" sldId="2147483704"/>
              <ac:picMk id="8" creationId="{00000000-0000-0000-0000-000000000000}"/>
            </ac:picMkLst>
          </pc:pic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3247275042" sldId="2147483703"/>
              <pc:sldLayoutMk cId="3049842301" sldId="2147483704"/>
              <ac:picMk id="9" creationId="{00000000-0000-0000-0000-000000000000}"/>
            </ac:picMkLst>
          </pc:picChg>
        </pc:sldLayoutChg>
        <pc:sldLayoutChg chg="modSp">
          <pc:chgData name="David Parks" userId="0d663e3a-4707-4f34-af46-881a84e1e30a" providerId="ADAL" clId="{C6506461-0CAB-463E-BC9E-A662EF0FB174}" dt="2024-02-28T18:55:16.041" v="763"/>
          <pc:sldLayoutMkLst>
            <pc:docMk/>
            <pc:sldMasterMk cId="3247275042" sldId="2147483703"/>
            <pc:sldLayoutMk cId="4026843209" sldId="2147483705"/>
          </pc:sldLayoutMkLst>
          <pc:spChg chg="mod">
            <ac:chgData name="David Parks" userId="0d663e3a-4707-4f34-af46-881a84e1e30a" providerId="ADAL" clId="{C6506461-0CAB-463E-BC9E-A662EF0FB174}" dt="2024-02-28T18:55:16.041" v="763"/>
            <ac:spMkLst>
              <pc:docMk/>
              <pc:sldMasterMk cId="3247275042" sldId="2147483703"/>
              <pc:sldLayoutMk cId="4026843209" sldId="2147483705"/>
              <ac:spMk id="3" creationId="{00000000-0000-0000-0000-000000000000}"/>
            </ac:spMkLst>
          </pc:spChg>
          <pc:spChg chg="mod">
            <ac:chgData name="David Parks" userId="0d663e3a-4707-4f34-af46-881a84e1e30a" providerId="ADAL" clId="{C6506461-0CAB-463E-BC9E-A662EF0FB174}" dt="2024-02-28T18:55:16.041" v="763"/>
            <ac:spMkLst>
              <pc:docMk/>
              <pc:sldMasterMk cId="3247275042" sldId="2147483703"/>
              <pc:sldLayoutMk cId="4026843209" sldId="2147483705"/>
              <ac:spMk id="4" creationId="{00000000-0000-0000-0000-000000000000}"/>
            </ac:spMkLst>
          </pc:spChg>
          <pc:spChg chg="mod">
            <ac:chgData name="David Parks" userId="0d663e3a-4707-4f34-af46-881a84e1e30a" providerId="ADAL" clId="{C6506461-0CAB-463E-BC9E-A662EF0FB174}" dt="2024-02-28T18:55:16.041" v="763"/>
            <ac:spMkLst>
              <pc:docMk/>
              <pc:sldMasterMk cId="3247275042" sldId="2147483703"/>
              <pc:sldLayoutMk cId="4026843209" sldId="2147483705"/>
              <ac:spMk id="6" creationId="{00000000-0000-0000-0000-000000000000}"/>
            </ac:spMkLst>
          </pc:sp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3247275042" sldId="2147483703"/>
              <pc:sldLayoutMk cId="4026843209" sldId="2147483705"/>
              <ac:picMk id="8" creationId="{00000000-0000-0000-0000-000000000000}"/>
            </ac:picMkLst>
          </pc:pic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3247275042" sldId="2147483703"/>
              <pc:sldLayoutMk cId="4026843209" sldId="2147483705"/>
              <ac:picMk id="9" creationId="{00000000-0000-0000-0000-000000000000}"/>
            </ac:picMkLst>
          </pc:picChg>
        </pc:sldLayoutChg>
        <pc:sldLayoutChg chg="modSp">
          <pc:chgData name="David Parks" userId="0d663e3a-4707-4f34-af46-881a84e1e30a" providerId="ADAL" clId="{C6506461-0CAB-463E-BC9E-A662EF0FB174}" dt="2024-02-28T18:55:16.041" v="763"/>
          <pc:sldLayoutMkLst>
            <pc:docMk/>
            <pc:sldMasterMk cId="3247275042" sldId="2147483703"/>
            <pc:sldLayoutMk cId="4183622810" sldId="2147483706"/>
          </pc:sldLayoutMkLst>
          <pc:spChg chg="mod">
            <ac:chgData name="David Parks" userId="0d663e3a-4707-4f34-af46-881a84e1e30a" providerId="ADAL" clId="{C6506461-0CAB-463E-BC9E-A662EF0FB174}" dt="2024-02-28T18:55:16.041" v="763"/>
            <ac:spMkLst>
              <pc:docMk/>
              <pc:sldMasterMk cId="3247275042" sldId="2147483703"/>
              <pc:sldLayoutMk cId="4183622810" sldId="2147483706"/>
              <ac:spMk id="3" creationId="{00000000-0000-0000-0000-000000000000}"/>
            </ac:spMkLst>
          </pc:spChg>
          <pc:spChg chg="mod">
            <ac:chgData name="David Parks" userId="0d663e3a-4707-4f34-af46-881a84e1e30a" providerId="ADAL" clId="{C6506461-0CAB-463E-BC9E-A662EF0FB174}" dt="2024-02-28T18:55:16.041" v="763"/>
            <ac:spMkLst>
              <pc:docMk/>
              <pc:sldMasterMk cId="3247275042" sldId="2147483703"/>
              <pc:sldLayoutMk cId="4183622810" sldId="2147483706"/>
              <ac:spMk id="6" creationId="{00000000-0000-0000-0000-000000000000}"/>
            </ac:spMkLst>
          </pc:sp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3247275042" sldId="2147483703"/>
              <pc:sldLayoutMk cId="4183622810" sldId="2147483706"/>
              <ac:picMk id="7" creationId="{00000000-0000-0000-0000-000000000000}"/>
            </ac:picMkLst>
          </pc:pic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3247275042" sldId="2147483703"/>
              <pc:sldLayoutMk cId="4183622810" sldId="2147483706"/>
              <ac:picMk id="9" creationId="{00000000-0000-0000-0000-000000000000}"/>
            </ac:picMkLst>
          </pc:picChg>
        </pc:sldLayoutChg>
        <pc:sldLayoutChg chg="modSp">
          <pc:chgData name="David Parks" userId="0d663e3a-4707-4f34-af46-881a84e1e30a" providerId="ADAL" clId="{C6506461-0CAB-463E-BC9E-A662EF0FB174}" dt="2024-02-28T18:55:16.041" v="763"/>
          <pc:sldLayoutMkLst>
            <pc:docMk/>
            <pc:sldMasterMk cId="3247275042" sldId="2147483703"/>
            <pc:sldLayoutMk cId="3358778962" sldId="2147483707"/>
          </pc:sldLayoutMkLst>
          <pc:spChg chg="mod">
            <ac:chgData name="David Parks" userId="0d663e3a-4707-4f34-af46-881a84e1e30a" providerId="ADAL" clId="{C6506461-0CAB-463E-BC9E-A662EF0FB174}" dt="2024-02-28T18:55:16.041" v="763"/>
            <ac:spMkLst>
              <pc:docMk/>
              <pc:sldMasterMk cId="3247275042" sldId="2147483703"/>
              <pc:sldLayoutMk cId="3358778962" sldId="2147483707"/>
              <ac:spMk id="12" creationId="{00000000-0000-0000-0000-000000000000}"/>
            </ac:spMkLst>
          </pc:spChg>
          <pc:spChg chg="mod">
            <ac:chgData name="David Parks" userId="0d663e3a-4707-4f34-af46-881a84e1e30a" providerId="ADAL" clId="{C6506461-0CAB-463E-BC9E-A662EF0FB174}" dt="2024-02-28T18:55:16.041" v="763"/>
            <ac:spMkLst>
              <pc:docMk/>
              <pc:sldMasterMk cId="3247275042" sldId="2147483703"/>
              <pc:sldLayoutMk cId="3358778962" sldId="2147483707"/>
              <ac:spMk id="13" creationId="{00000000-0000-0000-0000-000000000000}"/>
            </ac:spMkLst>
          </pc:sp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3247275042" sldId="2147483703"/>
              <pc:sldLayoutMk cId="3358778962" sldId="2147483707"/>
              <ac:picMk id="6" creationId="{00000000-0000-0000-0000-000000000000}"/>
            </ac:picMkLst>
          </pc:picChg>
          <pc:picChg chg="mod">
            <ac:chgData name="David Parks" userId="0d663e3a-4707-4f34-af46-881a84e1e30a" providerId="ADAL" clId="{C6506461-0CAB-463E-BC9E-A662EF0FB174}" dt="2024-02-28T18:55:16.041" v="763"/>
            <ac:picMkLst>
              <pc:docMk/>
              <pc:sldMasterMk cId="3247275042" sldId="2147483703"/>
              <pc:sldLayoutMk cId="3358778962" sldId="2147483707"/>
              <ac:picMk id="7" creationId="{00000000-0000-0000-0000-000000000000}"/>
            </ac:picMkLst>
          </pc:picChg>
        </pc:sldLayoutChg>
      </pc:sldMasterChg>
    </pc:docChg>
  </pc:docChgLst>
  <pc:docChgLst>
    <pc:chgData name="David Parks" userId="0d663e3a-4707-4f34-af46-881a84e1e30a" providerId="ADAL" clId="{F308D714-7FC9-41C0-95C1-E8D15C5B1295}"/>
    <pc:docChg chg="undo custSel addSld delSld modSld">
      <pc:chgData name="David Parks" userId="0d663e3a-4707-4f34-af46-881a84e1e30a" providerId="ADAL" clId="{F308D714-7FC9-41C0-95C1-E8D15C5B1295}" dt="2024-04-04T16:49:33.438" v="4389" actId="14100"/>
      <pc:docMkLst>
        <pc:docMk/>
      </pc:docMkLst>
      <pc:sldChg chg="modSp mod">
        <pc:chgData name="David Parks" userId="0d663e3a-4707-4f34-af46-881a84e1e30a" providerId="ADAL" clId="{F308D714-7FC9-41C0-95C1-E8D15C5B1295}" dt="2024-04-03T22:31:17.132" v="119" actId="20577"/>
        <pc:sldMkLst>
          <pc:docMk/>
          <pc:sldMk cId="1913477580" sldId="259"/>
        </pc:sldMkLst>
        <pc:spChg chg="mod">
          <ac:chgData name="David Parks" userId="0d663e3a-4707-4f34-af46-881a84e1e30a" providerId="ADAL" clId="{F308D714-7FC9-41C0-95C1-E8D15C5B1295}" dt="2024-04-03T22:31:11.040" v="118" actId="20577"/>
          <ac:spMkLst>
            <pc:docMk/>
            <pc:sldMk cId="1913477580" sldId="259"/>
            <ac:spMk id="2" creationId="{00000000-0000-0000-0000-000000000000}"/>
          </ac:spMkLst>
        </pc:spChg>
        <pc:spChg chg="mod">
          <ac:chgData name="David Parks" userId="0d663e3a-4707-4f34-af46-881a84e1e30a" providerId="ADAL" clId="{F308D714-7FC9-41C0-95C1-E8D15C5B1295}" dt="2024-04-03T22:31:17.132" v="119" actId="20577"/>
          <ac:spMkLst>
            <pc:docMk/>
            <pc:sldMk cId="1913477580" sldId="259"/>
            <ac:spMk id="6" creationId="{00000000-0000-0000-0000-000000000000}"/>
          </ac:spMkLst>
        </pc:spChg>
      </pc:sldChg>
      <pc:sldChg chg="modSp mod">
        <pc:chgData name="David Parks" userId="0d663e3a-4707-4f34-af46-881a84e1e30a" providerId="ADAL" clId="{F308D714-7FC9-41C0-95C1-E8D15C5B1295}" dt="2024-04-04T16:42:46.387" v="3923" actId="113"/>
        <pc:sldMkLst>
          <pc:docMk/>
          <pc:sldMk cId="289097830" sldId="261"/>
        </pc:sldMkLst>
        <pc:spChg chg="mod">
          <ac:chgData name="David Parks" userId="0d663e3a-4707-4f34-af46-881a84e1e30a" providerId="ADAL" clId="{F308D714-7FC9-41C0-95C1-E8D15C5B1295}" dt="2024-04-03T22:32:04.453" v="211" actId="20577"/>
          <ac:spMkLst>
            <pc:docMk/>
            <pc:sldMk cId="289097830" sldId="261"/>
            <ac:spMk id="2" creationId="{00000000-0000-0000-0000-000000000000}"/>
          </ac:spMkLst>
        </pc:spChg>
        <pc:spChg chg="mod">
          <ac:chgData name="David Parks" userId="0d663e3a-4707-4f34-af46-881a84e1e30a" providerId="ADAL" clId="{F308D714-7FC9-41C0-95C1-E8D15C5B1295}" dt="2024-04-04T16:42:46.387" v="3923" actId="113"/>
          <ac:spMkLst>
            <pc:docMk/>
            <pc:sldMk cId="289097830" sldId="261"/>
            <ac:spMk id="3" creationId="{00000000-0000-0000-0000-000000000000}"/>
          </ac:spMkLst>
        </pc:spChg>
      </pc:sldChg>
      <pc:sldChg chg="addSp delSp modSp new mod">
        <pc:chgData name="David Parks" userId="0d663e3a-4707-4f34-af46-881a84e1e30a" providerId="ADAL" clId="{F308D714-7FC9-41C0-95C1-E8D15C5B1295}" dt="2024-04-04T16:47:28.146" v="4088" actId="20577"/>
        <pc:sldMkLst>
          <pc:docMk/>
          <pc:sldMk cId="294509508" sldId="262"/>
        </pc:sldMkLst>
        <pc:spChg chg="mod">
          <ac:chgData name="David Parks" userId="0d663e3a-4707-4f34-af46-881a84e1e30a" providerId="ADAL" clId="{F308D714-7FC9-41C0-95C1-E8D15C5B1295}" dt="2024-04-03T23:54:50.892" v="677" actId="113"/>
          <ac:spMkLst>
            <pc:docMk/>
            <pc:sldMk cId="294509508" sldId="262"/>
            <ac:spMk id="2" creationId="{581BACC3-7D4B-D486-4B87-9F20F5C4EC8F}"/>
          </ac:spMkLst>
        </pc:spChg>
        <pc:spChg chg="del">
          <ac:chgData name="David Parks" userId="0d663e3a-4707-4f34-af46-881a84e1e30a" providerId="ADAL" clId="{F308D714-7FC9-41C0-95C1-E8D15C5B1295}" dt="2024-04-03T23:23:00.995" v="458"/>
          <ac:spMkLst>
            <pc:docMk/>
            <pc:sldMk cId="294509508" sldId="262"/>
            <ac:spMk id="3" creationId="{F5D93135-5CE9-7F60-83BE-C94CEAEE5991}"/>
          </ac:spMkLst>
        </pc:spChg>
        <pc:spChg chg="add del mod">
          <ac:chgData name="David Parks" userId="0d663e3a-4707-4f34-af46-881a84e1e30a" providerId="ADAL" clId="{F308D714-7FC9-41C0-95C1-E8D15C5B1295}" dt="2024-04-03T23:52:53.092" v="584" actId="478"/>
          <ac:spMkLst>
            <pc:docMk/>
            <pc:sldMk cId="294509508" sldId="262"/>
            <ac:spMk id="4" creationId="{710236A3-FB20-0EFE-AD01-77178BFA5A26}"/>
          </ac:spMkLst>
        </pc:spChg>
        <pc:spChg chg="add mod">
          <ac:chgData name="David Parks" userId="0d663e3a-4707-4f34-af46-881a84e1e30a" providerId="ADAL" clId="{F308D714-7FC9-41C0-95C1-E8D15C5B1295}" dt="2024-04-04T16:47:28.146" v="4088" actId="20577"/>
          <ac:spMkLst>
            <pc:docMk/>
            <pc:sldMk cId="294509508" sldId="262"/>
            <ac:spMk id="5" creationId="{E20E940A-7786-5AC2-FD1E-CC54F8E8A486}"/>
          </ac:spMkLst>
        </pc:spChg>
      </pc:sldChg>
      <pc:sldChg chg="del">
        <pc:chgData name="David Parks" userId="0d663e3a-4707-4f34-af46-881a84e1e30a" providerId="ADAL" clId="{F308D714-7FC9-41C0-95C1-E8D15C5B1295}" dt="2024-04-03T22:30:17.515" v="0" actId="2696"/>
        <pc:sldMkLst>
          <pc:docMk/>
          <pc:sldMk cId="2265761470" sldId="262"/>
        </pc:sldMkLst>
      </pc:sldChg>
      <pc:sldChg chg="del">
        <pc:chgData name="David Parks" userId="0d663e3a-4707-4f34-af46-881a84e1e30a" providerId="ADAL" clId="{F308D714-7FC9-41C0-95C1-E8D15C5B1295}" dt="2024-04-03T22:30:17.515" v="0" actId="2696"/>
        <pc:sldMkLst>
          <pc:docMk/>
          <pc:sldMk cId="1674774734" sldId="263"/>
        </pc:sldMkLst>
      </pc:sldChg>
      <pc:sldChg chg="modSp new del mod">
        <pc:chgData name="David Parks" userId="0d663e3a-4707-4f34-af46-881a84e1e30a" providerId="ADAL" clId="{F308D714-7FC9-41C0-95C1-E8D15C5B1295}" dt="2024-04-03T23:56:43.693" v="679" actId="47"/>
        <pc:sldMkLst>
          <pc:docMk/>
          <pc:sldMk cId="1797202381" sldId="263"/>
        </pc:sldMkLst>
        <pc:spChg chg="mod">
          <ac:chgData name="David Parks" userId="0d663e3a-4707-4f34-af46-881a84e1e30a" providerId="ADAL" clId="{F308D714-7FC9-41C0-95C1-E8D15C5B1295}" dt="2024-04-03T23:54:56.713" v="678" actId="113"/>
          <ac:spMkLst>
            <pc:docMk/>
            <pc:sldMk cId="1797202381" sldId="263"/>
            <ac:spMk id="2" creationId="{3C9E47FB-A894-A88E-33EB-07C14CF4A1AC}"/>
          </ac:spMkLst>
        </pc:spChg>
      </pc:sldChg>
      <pc:sldChg chg="modSp new mod">
        <pc:chgData name="David Parks" userId="0d663e3a-4707-4f34-af46-881a84e1e30a" providerId="ADAL" clId="{F308D714-7FC9-41C0-95C1-E8D15C5B1295}" dt="2024-04-04T16:49:33.438" v="4389" actId="14100"/>
        <pc:sldMkLst>
          <pc:docMk/>
          <pc:sldMk cId="2985987185" sldId="263"/>
        </pc:sldMkLst>
        <pc:spChg chg="mod">
          <ac:chgData name="David Parks" userId="0d663e3a-4707-4f34-af46-881a84e1e30a" providerId="ADAL" clId="{F308D714-7FC9-41C0-95C1-E8D15C5B1295}" dt="2024-04-04T15:02:42.491" v="1610" actId="20577"/>
          <ac:spMkLst>
            <pc:docMk/>
            <pc:sldMk cId="2985987185" sldId="263"/>
            <ac:spMk id="2" creationId="{0265AD41-F8BC-C21A-2A4E-088515E7EEF7}"/>
          </ac:spMkLst>
        </pc:spChg>
        <pc:spChg chg="mod">
          <ac:chgData name="David Parks" userId="0d663e3a-4707-4f34-af46-881a84e1e30a" providerId="ADAL" clId="{F308D714-7FC9-41C0-95C1-E8D15C5B1295}" dt="2024-04-04T16:49:33.438" v="4389" actId="14100"/>
          <ac:spMkLst>
            <pc:docMk/>
            <pc:sldMk cId="2985987185" sldId="263"/>
            <ac:spMk id="3" creationId="{E4618000-6CDD-63AA-777B-889DCDB66CA4}"/>
          </ac:spMkLst>
        </pc:spChg>
      </pc:sldChg>
      <pc:sldChg chg="modSp new mod">
        <pc:chgData name="David Parks" userId="0d663e3a-4707-4f34-af46-881a84e1e30a" providerId="ADAL" clId="{F308D714-7FC9-41C0-95C1-E8D15C5B1295}" dt="2024-04-04T16:43:03.018" v="3925" actId="113"/>
        <pc:sldMkLst>
          <pc:docMk/>
          <pc:sldMk cId="3761441114" sldId="264"/>
        </pc:sldMkLst>
        <pc:spChg chg="mod">
          <ac:chgData name="David Parks" userId="0d663e3a-4707-4f34-af46-881a84e1e30a" providerId="ADAL" clId="{F308D714-7FC9-41C0-95C1-E8D15C5B1295}" dt="2024-04-04T15:04:25.419" v="1658" actId="20577"/>
          <ac:spMkLst>
            <pc:docMk/>
            <pc:sldMk cId="3761441114" sldId="264"/>
            <ac:spMk id="2" creationId="{7B9B4ED0-4AE6-12CC-3E72-746930C0AE85}"/>
          </ac:spMkLst>
        </pc:spChg>
        <pc:spChg chg="mod">
          <ac:chgData name="David Parks" userId="0d663e3a-4707-4f34-af46-881a84e1e30a" providerId="ADAL" clId="{F308D714-7FC9-41C0-95C1-E8D15C5B1295}" dt="2024-04-04T16:43:03.018" v="3925" actId="113"/>
          <ac:spMkLst>
            <pc:docMk/>
            <pc:sldMk cId="3761441114" sldId="264"/>
            <ac:spMk id="3" creationId="{7B49D2C7-37A6-10D8-EDBE-7782B086DAB7}"/>
          </ac:spMkLst>
        </pc:spChg>
      </pc:sldChg>
      <pc:sldChg chg="del">
        <pc:chgData name="David Parks" userId="0d663e3a-4707-4f34-af46-881a84e1e30a" providerId="ADAL" clId="{F308D714-7FC9-41C0-95C1-E8D15C5B1295}" dt="2024-04-03T22:30:17.515" v="0" actId="2696"/>
        <pc:sldMkLst>
          <pc:docMk/>
          <pc:sldMk cId="3022443276" sldId="265"/>
        </pc:sldMkLst>
      </pc:sldChg>
      <pc:sldChg chg="modSp new mod">
        <pc:chgData name="David Parks" userId="0d663e3a-4707-4f34-af46-881a84e1e30a" providerId="ADAL" clId="{F308D714-7FC9-41C0-95C1-E8D15C5B1295}" dt="2024-04-04T16:43:16.728" v="3927" actId="113"/>
        <pc:sldMkLst>
          <pc:docMk/>
          <pc:sldMk cId="4095896615" sldId="265"/>
        </pc:sldMkLst>
        <pc:spChg chg="mod">
          <ac:chgData name="David Parks" userId="0d663e3a-4707-4f34-af46-881a84e1e30a" providerId="ADAL" clId="{F308D714-7FC9-41C0-95C1-E8D15C5B1295}" dt="2024-04-04T15:19:43.952" v="2678" actId="27636"/>
          <ac:spMkLst>
            <pc:docMk/>
            <pc:sldMk cId="4095896615" sldId="265"/>
            <ac:spMk id="2" creationId="{AB1608CE-625C-A631-16CB-6374B587D2FE}"/>
          </ac:spMkLst>
        </pc:spChg>
        <pc:spChg chg="mod">
          <ac:chgData name="David Parks" userId="0d663e3a-4707-4f34-af46-881a84e1e30a" providerId="ADAL" clId="{F308D714-7FC9-41C0-95C1-E8D15C5B1295}" dt="2024-04-04T16:43:16.728" v="3927" actId="113"/>
          <ac:spMkLst>
            <pc:docMk/>
            <pc:sldMk cId="4095896615" sldId="265"/>
            <ac:spMk id="3" creationId="{A2D9C485-D84A-CDFC-201E-ABC8D773CA35}"/>
          </ac:spMkLst>
        </pc:spChg>
      </pc:sldChg>
      <pc:sldChg chg="modSp new mod">
        <pc:chgData name="David Parks" userId="0d663e3a-4707-4f34-af46-881a84e1e30a" providerId="ADAL" clId="{F308D714-7FC9-41C0-95C1-E8D15C5B1295}" dt="2024-04-04T16:42:15.358" v="3919" actId="20577"/>
        <pc:sldMkLst>
          <pc:docMk/>
          <pc:sldMk cId="3167566025" sldId="266"/>
        </pc:sldMkLst>
        <pc:spChg chg="mod">
          <ac:chgData name="David Parks" userId="0d663e3a-4707-4f34-af46-881a84e1e30a" providerId="ADAL" clId="{F308D714-7FC9-41C0-95C1-E8D15C5B1295}" dt="2024-04-04T16:08:12.741" v="3152" actId="113"/>
          <ac:spMkLst>
            <pc:docMk/>
            <pc:sldMk cId="3167566025" sldId="266"/>
            <ac:spMk id="2" creationId="{F4CE26E9-36C1-A54A-9BB1-114338D10813}"/>
          </ac:spMkLst>
        </pc:spChg>
        <pc:spChg chg="mod">
          <ac:chgData name="David Parks" userId="0d663e3a-4707-4f34-af46-881a84e1e30a" providerId="ADAL" clId="{F308D714-7FC9-41C0-95C1-E8D15C5B1295}" dt="2024-04-04T16:42:15.358" v="3919" actId="20577"/>
          <ac:spMkLst>
            <pc:docMk/>
            <pc:sldMk cId="3167566025" sldId="266"/>
            <ac:spMk id="3" creationId="{B4DB00D7-F848-6B3E-34D3-0D2E4B28D9DF}"/>
          </ac:spMkLst>
        </pc:spChg>
      </pc:sldChg>
      <pc:sldChg chg="del">
        <pc:chgData name="David Parks" userId="0d663e3a-4707-4f34-af46-881a84e1e30a" providerId="ADAL" clId="{F308D714-7FC9-41C0-95C1-E8D15C5B1295}" dt="2024-04-03T22:30:17.515" v="0" actId="2696"/>
        <pc:sldMkLst>
          <pc:docMk/>
          <pc:sldMk cId="3032680423" sldId="267"/>
        </pc:sldMkLst>
      </pc:sldChg>
      <pc:sldChg chg="del">
        <pc:chgData name="David Parks" userId="0d663e3a-4707-4f34-af46-881a84e1e30a" providerId="ADAL" clId="{F308D714-7FC9-41C0-95C1-E8D15C5B1295}" dt="2024-04-03T22:30:17.515" v="0" actId="2696"/>
        <pc:sldMkLst>
          <pc:docMk/>
          <pc:sldMk cId="3955218552" sldId="268"/>
        </pc:sldMkLst>
      </pc:sldChg>
      <pc:sldChg chg="del">
        <pc:chgData name="David Parks" userId="0d663e3a-4707-4f34-af46-881a84e1e30a" providerId="ADAL" clId="{F308D714-7FC9-41C0-95C1-E8D15C5B1295}" dt="2024-04-03T22:30:17.515" v="0" actId="2696"/>
        <pc:sldMkLst>
          <pc:docMk/>
          <pc:sldMk cId="233568095" sldId="269"/>
        </pc:sldMkLst>
      </pc:sldChg>
      <pc:sldChg chg="del">
        <pc:chgData name="David Parks" userId="0d663e3a-4707-4f34-af46-881a84e1e30a" providerId="ADAL" clId="{F308D714-7FC9-41C0-95C1-E8D15C5B1295}" dt="2024-04-03T22:30:17.515" v="0" actId="2696"/>
        <pc:sldMkLst>
          <pc:docMk/>
          <pc:sldMk cId="3475468051" sldId="270"/>
        </pc:sldMkLst>
      </pc:sldChg>
      <pc:sldChg chg="del">
        <pc:chgData name="David Parks" userId="0d663e3a-4707-4f34-af46-881a84e1e30a" providerId="ADAL" clId="{F308D714-7FC9-41C0-95C1-E8D15C5B1295}" dt="2024-04-03T22:30:17.515" v="0" actId="2696"/>
        <pc:sldMkLst>
          <pc:docMk/>
          <pc:sldMk cId="560937086" sldId="271"/>
        </pc:sldMkLst>
      </pc:sldChg>
      <pc:sldChg chg="del">
        <pc:chgData name="David Parks" userId="0d663e3a-4707-4f34-af46-881a84e1e30a" providerId="ADAL" clId="{F308D714-7FC9-41C0-95C1-E8D15C5B1295}" dt="2024-04-03T22:30:17.515" v="0" actId="2696"/>
        <pc:sldMkLst>
          <pc:docMk/>
          <pc:sldMk cId="3219572998" sldId="2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15" y="5945854"/>
            <a:ext cx="1371600" cy="923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5" y="6354234"/>
            <a:ext cx="2540000" cy="266700"/>
          </a:xfrm>
          <a:prstGeom prst="rect">
            <a:avLst/>
          </a:prstGeom>
        </p:spPr>
      </p:pic>
      <p:pic>
        <p:nvPicPr>
          <p:cNvPr id="2" name="Picture 1" descr="Bar_RtAngle_7502_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8" y="4006085"/>
            <a:ext cx="2284303" cy="1127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375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534854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1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pic>
        <p:nvPicPr>
          <p:cNvPr id="7" name="Picture 6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06" y="6487457"/>
            <a:ext cx="2425295" cy="163374"/>
          </a:xfrm>
          <a:prstGeom prst="rect">
            <a:avLst/>
          </a:prstGeom>
        </p:spPr>
      </p:pic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16644" cy="991998"/>
          </a:xfrm>
          <a:prstGeom prst="rect">
            <a:avLst/>
          </a:prstGeom>
        </p:spPr>
        <p:txBody>
          <a:bodyPr anchor="b"/>
          <a:lstStyle>
            <a:lvl1pPr algn="l">
              <a:defRPr sz="225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244367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W_W Logo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626608"/>
            <a:ext cx="1371600" cy="12313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82" y="6131476"/>
            <a:ext cx="2416273" cy="2846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81" y="4568600"/>
            <a:ext cx="1600200" cy="18626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0375" y="859992"/>
            <a:ext cx="6972300" cy="3522341"/>
          </a:xfrm>
          <a:prstGeom prst="rect">
            <a:avLst/>
          </a:prstGeom>
        </p:spPr>
        <p:txBody>
          <a:bodyPr anchor="b"/>
          <a:lstStyle>
            <a:lvl1pPr algn="l">
              <a:defRPr sz="5000" b="1" i="0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</a:t>
            </a:r>
          </a:p>
        </p:txBody>
      </p:sp>
    </p:spTree>
    <p:extLst>
      <p:ext uri="{BB962C8B-B14F-4D97-AF65-F5344CB8AC3E}">
        <p14:creationId xmlns:p14="http://schemas.microsoft.com/office/powerpoint/2010/main" val="2661808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W_W Logo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626608"/>
            <a:ext cx="1371600" cy="1231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1" y="6234041"/>
            <a:ext cx="2540000" cy="229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81" y="4568600"/>
            <a:ext cx="1600200" cy="186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859992"/>
            <a:ext cx="7023540" cy="3522341"/>
          </a:xfrm>
          <a:prstGeom prst="rect">
            <a:avLst/>
          </a:prstGeom>
        </p:spPr>
        <p:txBody>
          <a:bodyPr anchor="b"/>
          <a:lstStyle>
            <a:lvl1pPr algn="l">
              <a:defRPr sz="5000" b="1" i="0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r>
              <a:rPr lang="en-US" dirty="0"/>
              <a:t>TITLE HERE </a:t>
            </a:r>
            <a:br>
              <a:rPr lang="en-US" dirty="0"/>
            </a:br>
            <a:r>
              <a:rPr lang="en-US" dirty="0"/>
              <a:t>ENCODE NORMAL BLACK, 50 PT.</a:t>
            </a:r>
          </a:p>
        </p:txBody>
      </p:sp>
    </p:spTree>
    <p:extLst>
      <p:ext uri="{BB962C8B-B14F-4D97-AF65-F5344CB8AC3E}">
        <p14:creationId xmlns:p14="http://schemas.microsoft.com/office/powerpoint/2010/main" val="2980194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4" y="3093653"/>
            <a:ext cx="8197114" cy="3002348"/>
          </a:xfrm>
          <a:prstGeom prst="rect">
            <a:avLst/>
          </a:prstGeom>
        </p:spPr>
        <p:txBody>
          <a:bodyPr/>
          <a:lstStyle>
            <a:lvl1pPr marL="342892" indent="-342892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2972" indent="-228594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348" indent="-228594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2307557"/>
            <a:ext cx="8184662" cy="5482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45718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37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56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REGULAR, 24 PT.)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32" y="1818012"/>
            <a:ext cx="1103781" cy="1284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37" y="6234041"/>
            <a:ext cx="2540000" cy="229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924" y="495349"/>
            <a:ext cx="8197114" cy="1325033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528339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+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4" y="2307557"/>
            <a:ext cx="8197114" cy="3154535"/>
          </a:xfrm>
          <a:prstGeom prst="rect">
            <a:avLst/>
          </a:prstGeom>
        </p:spPr>
        <p:txBody>
          <a:bodyPr/>
          <a:lstStyle>
            <a:lvl1pPr marL="342892" indent="-342892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2972" indent="-228594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348" indent="-228594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32" y="1818012"/>
            <a:ext cx="1103781" cy="128483"/>
          </a:xfrm>
          <a:prstGeom prst="rect">
            <a:avLst/>
          </a:prstGeom>
        </p:spPr>
      </p:pic>
      <p:pic>
        <p:nvPicPr>
          <p:cNvPr id="13" name="Picture 12" descr="UW_W 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626608"/>
            <a:ext cx="1371600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924" y="492979"/>
            <a:ext cx="8197114" cy="1325033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337149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+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447924" y="2299970"/>
            <a:ext cx="8184662" cy="37708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FFFFFF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32" y="1818012"/>
            <a:ext cx="1103781" cy="1284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37" y="6234041"/>
            <a:ext cx="2540000" cy="229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494165"/>
            <a:ext cx="8184662" cy="1325033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1683300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47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62" y="4568600"/>
            <a:ext cx="1597439" cy="1862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2" y="6132144"/>
            <a:ext cx="2416273" cy="283315"/>
          </a:xfrm>
          <a:prstGeom prst="rect">
            <a:avLst/>
          </a:prstGeom>
        </p:spPr>
      </p:pic>
      <p:pic>
        <p:nvPicPr>
          <p:cNvPr id="10" name="Picture 9" descr="W Logo_Purple_2685_HEX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626608"/>
            <a:ext cx="1371600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859992"/>
            <a:ext cx="7023540" cy="3522341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906237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626608"/>
            <a:ext cx="1371600" cy="12313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62" y="4568600"/>
            <a:ext cx="1597439" cy="1862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6" y="6234041"/>
            <a:ext cx="2539991" cy="229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859992"/>
            <a:ext cx="6972300" cy="3522341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2543353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4" y="3093653"/>
            <a:ext cx="8197114" cy="3002348"/>
          </a:xfrm>
          <a:prstGeom prst="rect">
            <a:avLst/>
          </a:prstGeom>
        </p:spPr>
        <p:txBody>
          <a:bodyPr/>
          <a:lstStyle>
            <a:lvl1pPr marL="342892" indent="-342892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2972" indent="-228594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348" indent="-228594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2307557"/>
            <a:ext cx="8184662" cy="5482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45718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37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56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REGULAR, 24 PT.)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5" y="1818012"/>
            <a:ext cx="1090095" cy="128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42" y="6234041"/>
            <a:ext cx="2539991" cy="229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492979"/>
            <a:ext cx="8184657" cy="1325033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7641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6" y="2320239"/>
            <a:ext cx="8197114" cy="3810086"/>
          </a:xfrm>
          <a:prstGeom prst="rect">
            <a:avLst/>
          </a:prstGeom>
        </p:spPr>
        <p:txBody>
          <a:bodyPr/>
          <a:lstStyle>
            <a:lvl1pPr marL="257175" indent="-257175">
              <a:buFont typeface="Lucida Grande"/>
              <a:buChar char="&gt;"/>
              <a:defRPr sz="1800" b="1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>
              <a:defRPr sz="1500" b="1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857250" indent="-171450">
              <a:buSzPct val="100000"/>
              <a:buFont typeface="Lucida Grande"/>
              <a:buChar char="&gt;"/>
              <a:defRPr sz="1350" b="1" i="0" baseline="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200" b="1" i="0" baseline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1543050" indent="-171450">
              <a:buFont typeface="Lucida Grande"/>
              <a:buChar char="&gt;"/>
              <a:defRPr sz="1050" b="1" i="0" baseline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8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800" b="0" i="0" baseline="0">
                <a:solidFill>
                  <a:srgbClr val="FFFFFF"/>
                </a:solidFill>
                <a:latin typeface="Uni Sans Regular"/>
                <a:cs typeface="Uni Sans Regular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	, 24 PT.)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  <p:pic>
        <p:nvPicPr>
          <p:cNvPr id="8" name="Picture 7" descr="Bar_RtAngle_7502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8" y="365069"/>
            <a:ext cx="8184662" cy="998440"/>
          </a:xfrm>
          <a:prstGeom prst="rect">
            <a:avLst/>
          </a:prstGeom>
        </p:spPr>
        <p:txBody>
          <a:bodyPr anchor="b"/>
          <a:lstStyle>
            <a:lvl1pPr algn="l">
              <a:defRPr sz="225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4274304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4" y="2307557"/>
            <a:ext cx="8197114" cy="3154535"/>
          </a:xfrm>
          <a:prstGeom prst="rect">
            <a:avLst/>
          </a:prstGeom>
        </p:spPr>
        <p:txBody>
          <a:bodyPr/>
          <a:lstStyle>
            <a:lvl1pPr marL="342892" indent="-342892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2972" indent="-228594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348" indent="-228594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13" name="Picture 12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626608"/>
            <a:ext cx="1371600" cy="12313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5" y="1818012"/>
            <a:ext cx="1090095" cy="1284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492979"/>
            <a:ext cx="8184662" cy="1325033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1984452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5" y="1818012"/>
            <a:ext cx="1090095" cy="128483"/>
          </a:xfrm>
          <a:prstGeom prst="rect">
            <a:avLst/>
          </a:prstGeom>
        </p:spPr>
      </p:pic>
      <p:sp>
        <p:nvSpPr>
          <p:cNvPr id="8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447924" y="2299971"/>
            <a:ext cx="8184662" cy="39482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42" y="6234041"/>
            <a:ext cx="2539991" cy="229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508813"/>
            <a:ext cx="8172210" cy="1325033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79063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081" y="4568600"/>
            <a:ext cx="1600200" cy="1862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1" y="6132013"/>
            <a:ext cx="2425226" cy="284364"/>
          </a:xfrm>
          <a:prstGeom prst="rect">
            <a:avLst/>
          </a:prstGeom>
        </p:spPr>
      </p:pic>
      <p:pic>
        <p:nvPicPr>
          <p:cNvPr id="13" name="Picture 12" descr="W Logo_Purple_2685_HEX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626608"/>
            <a:ext cx="1371600" cy="123139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0375" y="859992"/>
            <a:ext cx="7023540" cy="3522341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1356953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081" y="4568600"/>
            <a:ext cx="1600200" cy="186267"/>
          </a:xfrm>
          <a:prstGeom prst="rect">
            <a:avLst/>
          </a:prstGeom>
        </p:spPr>
      </p:pic>
      <p:pic>
        <p:nvPicPr>
          <p:cNvPr id="6" name="Picture 5" descr="W Logo_Purple_2685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626608"/>
            <a:ext cx="1371600" cy="12313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6" y="6234041"/>
            <a:ext cx="2539991" cy="229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6" y="859992"/>
            <a:ext cx="7023540" cy="3522341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1205349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382" y="1819206"/>
            <a:ext cx="1103781" cy="1284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9032" y="1818012"/>
            <a:ext cx="1103781" cy="128483"/>
          </a:xfrm>
          <a:prstGeom prst="rect">
            <a:avLst/>
          </a:prstGeom>
        </p:spPr>
      </p:pic>
      <p:sp>
        <p:nvSpPr>
          <p:cNvPr id="2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4" y="3093653"/>
            <a:ext cx="8197114" cy="3002348"/>
          </a:xfrm>
          <a:prstGeom prst="rect">
            <a:avLst/>
          </a:prstGeom>
        </p:spPr>
        <p:txBody>
          <a:bodyPr/>
          <a:lstStyle>
            <a:lvl1pPr marL="342892" indent="-342892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2972" indent="-228594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348" indent="-228594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2307557"/>
            <a:ext cx="8184662" cy="5482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45718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37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56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REGULAR, 24 PT.)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42" y="6234041"/>
            <a:ext cx="2539991" cy="229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923" y="492382"/>
            <a:ext cx="8197109" cy="1325033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8140565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2" y="1818012"/>
            <a:ext cx="1103781" cy="128483"/>
          </a:xfrm>
          <a:prstGeom prst="rect">
            <a:avLst/>
          </a:prstGeom>
        </p:spPr>
      </p:pic>
      <p:pic>
        <p:nvPicPr>
          <p:cNvPr id="6" name="Picture 5" descr="W Logo_Purple_2685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626608"/>
            <a:ext cx="1371600" cy="1231392"/>
          </a:xfrm>
          <a:prstGeom prst="rect">
            <a:avLst/>
          </a:prstGeom>
        </p:spPr>
      </p:pic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4" y="2307557"/>
            <a:ext cx="8197114" cy="3154535"/>
          </a:xfrm>
          <a:prstGeom prst="rect">
            <a:avLst/>
          </a:prstGeom>
        </p:spPr>
        <p:txBody>
          <a:bodyPr/>
          <a:lstStyle>
            <a:lvl1pPr marL="342892" indent="-342892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2972" indent="-228594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348" indent="-228594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494165"/>
            <a:ext cx="8184662" cy="1325033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834915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2" y="1818012"/>
            <a:ext cx="1103781" cy="128483"/>
          </a:xfrm>
          <a:prstGeom prst="rect">
            <a:avLst/>
          </a:prstGeom>
        </p:spPr>
      </p:pic>
      <p:sp>
        <p:nvSpPr>
          <p:cNvPr id="10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447924" y="2299971"/>
            <a:ext cx="8184662" cy="39482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42" y="6234041"/>
            <a:ext cx="2539991" cy="229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492979"/>
            <a:ext cx="8172210" cy="1325033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4412085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75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8" name="Picture 7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0" y="6487457"/>
            <a:ext cx="2425295" cy="163374"/>
          </a:xfrm>
          <a:prstGeom prst="rect">
            <a:avLst/>
          </a:prstGeom>
        </p:spPr>
      </p:pic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8" y="4006085"/>
            <a:ext cx="2284303" cy="1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42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25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6" y="2320239"/>
            <a:ext cx="8197114" cy="3810086"/>
          </a:xfrm>
          <a:prstGeom prst="rect">
            <a:avLst/>
          </a:prstGeom>
        </p:spPr>
        <p:txBody>
          <a:bodyPr/>
          <a:lstStyle>
            <a:lvl1pPr marL="257175" indent="-257175"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15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857250" indent="-171450">
              <a:buSzPct val="100000"/>
              <a:buFont typeface="Lucida Grande"/>
              <a:buChar char="&gt;"/>
              <a:defRPr sz="135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2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1543050" indent="-171450">
              <a:buFont typeface="Lucida Grande"/>
              <a:buChar char="&gt;"/>
              <a:defRPr sz="105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8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800" b="0" i="0" baseline="0">
                <a:solidFill>
                  <a:srgbClr val="4B2E83"/>
                </a:solidFill>
                <a:latin typeface="Uni Sans Regular"/>
                <a:cs typeface="Uni Sans Regular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156" y="6487457"/>
            <a:ext cx="2425295" cy="163374"/>
          </a:xfrm>
          <a:prstGeom prst="rect">
            <a:avLst/>
          </a:prstGeom>
        </p:spPr>
      </p:pic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432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25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196210" cy="4015497"/>
          </a:xfrm>
          <a:prstGeom prst="rect">
            <a:avLst/>
          </a:prstGeom>
        </p:spPr>
        <p:txBody>
          <a:bodyPr/>
          <a:lstStyle>
            <a:lvl1pPr marL="257175" indent="-257175"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15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857250" indent="-171450">
              <a:buSzPct val="100000"/>
              <a:buFont typeface="Lucida Grande"/>
              <a:buChar char="&gt;"/>
              <a:defRPr sz="135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2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1543050" indent="-171450">
              <a:buFont typeface="Lucida Grande"/>
              <a:buChar char="&gt;"/>
              <a:defRPr sz="105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9" name="Picture 8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7" name="Picture 6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22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+ Content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15" y="5945854"/>
            <a:ext cx="1371600" cy="923544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076956" cy="4015497"/>
          </a:xfrm>
          <a:prstGeom prst="rect">
            <a:avLst/>
          </a:prstGeom>
        </p:spPr>
        <p:txBody>
          <a:bodyPr/>
          <a:lstStyle>
            <a:lvl1pPr marL="257175" indent="-257175">
              <a:buFont typeface="Lucida Grande"/>
              <a:buChar char="&gt;"/>
              <a:defRPr sz="1800" b="1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>
              <a:defRPr sz="1500" b="1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857250" indent="-171450">
              <a:buSzPct val="100000"/>
              <a:buFont typeface="Lucida Grande"/>
              <a:buChar char="&gt;"/>
              <a:defRPr sz="1350" b="1" i="0" baseline="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200" b="1" i="0" baseline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1543050" indent="-171450">
              <a:buFont typeface="Lucida Grande"/>
              <a:buChar char="&gt;"/>
              <a:defRPr sz="1050" b="1" i="0" baseline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8" name="Picture 7" descr="Bar_RtAngle_7502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7" y="371511"/>
            <a:ext cx="8064505" cy="991998"/>
          </a:xfrm>
          <a:prstGeom prst="rect">
            <a:avLst/>
          </a:prstGeom>
        </p:spPr>
        <p:txBody>
          <a:bodyPr anchor="b"/>
          <a:lstStyle>
            <a:lvl1pPr algn="l">
              <a:defRPr sz="225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1301471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1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25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7" name="Picture 6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06" y="6487457"/>
            <a:ext cx="2425295" cy="163374"/>
          </a:xfrm>
          <a:prstGeom prst="rect">
            <a:avLst/>
          </a:prstGeom>
        </p:spPr>
      </p:pic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789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8" name="Picture 7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9" y="6487457"/>
            <a:ext cx="2425295" cy="163374"/>
          </a:xfrm>
          <a:prstGeom prst="rect">
            <a:avLst/>
          </a:prstGeom>
        </p:spPr>
      </p:pic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7" y="4006085"/>
            <a:ext cx="2284303" cy="1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21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4B2E83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155" y="6487457"/>
            <a:ext cx="2425295" cy="163374"/>
          </a:xfrm>
          <a:prstGeom prst="rect">
            <a:avLst/>
          </a:prstGeom>
        </p:spPr>
      </p:pic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64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9" name="Picture 8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7" name="Picture 6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969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7" name="Picture 6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05" y="6487457"/>
            <a:ext cx="2425295" cy="163374"/>
          </a:xfrm>
          <a:prstGeom prst="rect">
            <a:avLst/>
          </a:prstGeom>
        </p:spPr>
      </p:pic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990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15" y="5945854"/>
            <a:ext cx="1371600" cy="923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334" y="6354234"/>
            <a:ext cx="2540000" cy="2667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accent3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2" name="Picture 1" descr="Bar_RtAngle_7502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7" y="4006085"/>
            <a:ext cx="2284303" cy="1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16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FFFF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FFFFF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	, 24 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905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15" y="5945854"/>
            <a:ext cx="1371600" cy="923544"/>
          </a:xfrm>
          <a:prstGeom prst="rect">
            <a:avLst/>
          </a:prstGeom>
        </p:spPr>
      </p:pic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FFFF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20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FFFFFF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FFFF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1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+ Graphic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1" baseline="0">
                <a:solidFill>
                  <a:srgbClr val="FFFFFF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pic>
        <p:nvPicPr>
          <p:cNvPr id="8" name="Picture 7" descr="Bar_RtAngle_7502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16644" cy="991998"/>
          </a:xfrm>
          <a:prstGeom prst="rect">
            <a:avLst/>
          </a:prstGeom>
        </p:spPr>
        <p:txBody>
          <a:bodyPr anchor="b"/>
          <a:lstStyle>
            <a:lvl1pPr algn="l">
              <a:defRPr sz="225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13344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2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16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0" y="6487457"/>
            <a:ext cx="2425295" cy="163374"/>
          </a:xfrm>
          <a:prstGeom prst="rect">
            <a:avLst/>
          </a:prstGeom>
        </p:spPr>
      </p:pic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8" y="4006085"/>
            <a:ext cx="2284303" cy="1127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375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1672668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6" y="2320239"/>
            <a:ext cx="8197114" cy="3810086"/>
          </a:xfrm>
          <a:prstGeom prst="rect">
            <a:avLst/>
          </a:prstGeom>
        </p:spPr>
        <p:txBody>
          <a:bodyPr/>
          <a:lstStyle>
            <a:lvl1pPr marL="257175" indent="-257175"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15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857250" indent="-171450">
              <a:buSzPct val="100000"/>
              <a:buFont typeface="Lucida Grande"/>
              <a:buChar char="&gt;"/>
              <a:defRPr sz="135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2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1543050" indent="-171450">
              <a:buFont typeface="Lucida Grande"/>
              <a:buChar char="&gt;"/>
              <a:defRPr sz="105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8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800" b="0" i="0" baseline="0">
                <a:solidFill>
                  <a:srgbClr val="4B2E83"/>
                </a:solidFill>
                <a:latin typeface="Uni Sans Regular"/>
                <a:cs typeface="Uni Sans Regular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156" y="6487457"/>
            <a:ext cx="2425295" cy="163374"/>
          </a:xfrm>
          <a:prstGeom prst="rect">
            <a:avLst/>
          </a:prstGeom>
        </p:spPr>
      </p:pic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84663" cy="991998"/>
          </a:xfrm>
          <a:prstGeom prst="rect">
            <a:avLst/>
          </a:prstGeom>
        </p:spPr>
        <p:txBody>
          <a:bodyPr anchor="b"/>
          <a:lstStyle>
            <a:lvl1pPr algn="l">
              <a:defRPr sz="225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873306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196210" cy="4015497"/>
          </a:xfrm>
          <a:prstGeom prst="rect">
            <a:avLst/>
          </a:prstGeom>
        </p:spPr>
        <p:txBody>
          <a:bodyPr/>
          <a:lstStyle>
            <a:lvl1pPr marL="257175" indent="-257175"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15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857250" indent="-171450">
              <a:buSzPct val="100000"/>
              <a:buFont typeface="Lucida Grande"/>
              <a:buChar char="&gt;"/>
              <a:defRPr sz="135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2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1543050" indent="-171450">
              <a:buFont typeface="Lucida Grande"/>
              <a:buChar char="&gt;"/>
              <a:defRPr sz="105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9" name="Picture 8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7" name="Picture 6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7" y="371511"/>
            <a:ext cx="8183759" cy="991998"/>
          </a:xfrm>
          <a:prstGeom prst="rect">
            <a:avLst/>
          </a:prstGeom>
        </p:spPr>
        <p:txBody>
          <a:bodyPr anchor="b"/>
          <a:lstStyle>
            <a:lvl1pPr algn="l">
              <a:defRPr sz="225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932596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5202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71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7487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CA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3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997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27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598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7729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uwnetid.sharepoint.com/:f:/s/og_maa/EtzPNT4AiANKtQc1PpDfpTEB3V0axHq0A2a9aUGXzeb6xg?e=gADUat" TargetMode="Externa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efecs@uw.edu" TargetMode="Externa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efecs@uw.edu" TargetMode="External"/><Relationship Id="rId2" Type="http://schemas.openxmlformats.org/officeDocument/2006/relationships/hyperlink" Target="https://uwnetid.sharepoint.com/:w:/r/sites/itf_documentation/_layouts/15/Doc.aspx?sourcedoc=%7B627dd452-c6d0-4e38-89bd-11d867ca4094%7D&amp;action=default&amp;mobileredirect=true" TargetMode="Externa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uwnetid.sharepoint.com/:f:/s/og_maa/EtzPNT4AiANKtQc1PpDfpTEB3V0axHq0A2a9aUGXzeb6xg?e=gADUat" TargetMode="Externa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92029" y="1640263"/>
            <a:ext cx="6972300" cy="159313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COMPLETING OVERDUE LEGACY FACULTY EFFORT CERTIFICATIONS (FECs)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692029" y="4308049"/>
            <a:ext cx="6656731" cy="18126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5000" b="0" i="0" kern="1200" baseline="0">
                <a:solidFill>
                  <a:schemeClr val="accent3"/>
                </a:solidFill>
                <a:latin typeface="Encode Sans Normal Black"/>
                <a:ea typeface="+mn-ea"/>
                <a:cs typeface="Encode Sans Normal Black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ECC Focused Topic Office Hours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February 2024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David Parks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Post Award Fiscal Compliance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3477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Three Categories of Overdue FECs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Overdue – No Salary Transfer</a:t>
            </a:r>
          </a:p>
          <a:p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Overdue – Salary Transfer</a:t>
            </a:r>
          </a:p>
          <a:p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Pending Recertification</a:t>
            </a:r>
          </a:p>
          <a:p>
            <a:pPr lvl="1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May or may not involve pre-Workday transfers</a:t>
            </a:r>
            <a:b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097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1BACC3-7D4B-D486-4B87-9F20F5C4EC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Overdue – No Salary Transfer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0E940A-7786-5AC2-FD1E-CC54F8E8A4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7114" cy="4298315"/>
          </a:xfrm>
        </p:spPr>
        <p:txBody>
          <a:bodyPr/>
          <a:lstStyle/>
          <a:p>
            <a:r>
              <a:rPr lang="en-US" b="0" dirty="0"/>
              <a:t>Link to SharePoint site with downloadable PDF FECs: </a:t>
            </a:r>
            <a:r>
              <a:rPr lang="en-US" b="0" dirty="0">
                <a:hlinkClick r:id="rId2"/>
              </a:rPr>
              <a:t>https://uwnetid.sharepoint.com/:f:/s/og_maa/EtzPNT4AiANKtQc1PpDfpTEB3V0axHq0A2a9aUGXzeb6xg?e=gADUat</a:t>
            </a:r>
            <a:endParaRPr lang="en-US" b="0" dirty="0"/>
          </a:p>
          <a:p>
            <a:r>
              <a:rPr lang="en-US" b="0" dirty="0"/>
              <a:t>Folders are organized by Legacy </a:t>
            </a:r>
            <a:r>
              <a:rPr lang="en-US" b="0" dirty="0" err="1"/>
              <a:t>OrgCode</a:t>
            </a:r>
            <a:endParaRPr lang="en-US" b="0" dirty="0"/>
          </a:p>
          <a:p>
            <a:pPr lvl="1"/>
            <a:r>
              <a:rPr lang="en-US" b="0" dirty="0"/>
              <a:t>Folders titled with shorter </a:t>
            </a:r>
            <a:r>
              <a:rPr lang="en-US" b="0" dirty="0" err="1"/>
              <a:t>OrgCode</a:t>
            </a:r>
            <a:r>
              <a:rPr lang="en-US" b="0" dirty="0"/>
              <a:t> prefixes have sub-folders to organize by unit level</a:t>
            </a:r>
          </a:p>
          <a:p>
            <a:r>
              <a:rPr lang="en-US" b="0" dirty="0"/>
              <a:t>Folder for individual faculty with three different files, only the PDF file is required to download</a:t>
            </a:r>
          </a:p>
          <a:p>
            <a:r>
              <a:rPr lang="en-US" b="0" dirty="0"/>
              <a:t>Most of the FECs are for the periods ending 6/30/2023, but some are for prior periods – all require certification</a:t>
            </a:r>
            <a:br>
              <a:rPr lang="en-US" b="0" dirty="0"/>
            </a:br>
            <a:endParaRPr lang="en-US" b="0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94509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65AD41-F8BC-C21A-2A4E-088515E7EE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Standard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18000-6CDD-63AA-777B-889DCDB66C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572635"/>
          </a:xfrm>
        </p:spPr>
        <p:txBody>
          <a:bodyPr/>
          <a:lstStyle/>
          <a:p>
            <a:r>
              <a:rPr lang="en-US" sz="2000" b="0" dirty="0"/>
              <a:t>Open the PDF file in one of the faculty sub-folders for your department</a:t>
            </a:r>
          </a:p>
          <a:p>
            <a:r>
              <a:rPr lang="en-US" sz="2000" b="0" dirty="0"/>
              <a:t>Review the information on the report (FEC content and metadata) – email </a:t>
            </a:r>
            <a:r>
              <a:rPr lang="en-US" sz="2000" b="0" dirty="0">
                <a:hlinkClick r:id="rId2"/>
              </a:rPr>
              <a:t>efecs@uw.edu</a:t>
            </a:r>
            <a:r>
              <a:rPr lang="en-US" sz="2000" b="0" dirty="0"/>
              <a:t> if any changes are needed</a:t>
            </a:r>
          </a:p>
          <a:p>
            <a:r>
              <a:rPr lang="en-US" sz="2000" b="0" dirty="0"/>
              <a:t>Download the PDF file after you have reviewed it</a:t>
            </a:r>
          </a:p>
          <a:p>
            <a:r>
              <a:rPr lang="en-US" sz="2000" b="0" dirty="0"/>
              <a:t>Add any necessary comments to explain specific circumstances and facilitate for the faculty to certify (via digital signature, or print/sign/rescan)</a:t>
            </a:r>
          </a:p>
          <a:p>
            <a:pPr lvl="1"/>
            <a:r>
              <a:rPr lang="en-US" sz="1600" b="0" dirty="0"/>
              <a:t>Comments about the system freeze causing significantly delayed certification are not needed, we have documented this centrally</a:t>
            </a:r>
          </a:p>
          <a:p>
            <a:r>
              <a:rPr lang="en-US" sz="2000" b="0" dirty="0"/>
              <a:t>After it is signed, email a copy of the certified report to </a:t>
            </a:r>
            <a:r>
              <a:rPr lang="en-US" sz="2000" b="0" dirty="0">
                <a:hlinkClick r:id="rId2"/>
              </a:rPr>
              <a:t>efecs@uw.edu</a:t>
            </a:r>
            <a:r>
              <a:rPr lang="en-US" sz="2000" b="0" dirty="0"/>
              <a:t> for central retention</a:t>
            </a:r>
          </a:p>
          <a:p>
            <a:r>
              <a:rPr lang="en-US" sz="2000" b="0" dirty="0"/>
              <a:t>Demo…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85987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9B4ED0-4AE6-12CC-3E72-746930C0AE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Overdue – Salary Transfers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9D2C7-37A6-10D8-EDBE-7782B086DA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3377384"/>
          </a:xfrm>
        </p:spPr>
        <p:txBody>
          <a:bodyPr/>
          <a:lstStyle/>
          <a:p>
            <a:r>
              <a:rPr lang="en-US" sz="2000" b="0" dirty="0"/>
              <a:t>Salary transfers impacting periods prior to 7/1/2023, must be completed through the manual journal entry process developed for this situation: </a:t>
            </a:r>
            <a:r>
              <a:rPr lang="en-US" sz="2000" b="0" dirty="0">
                <a:hlinkClick r:id="rId2"/>
              </a:rPr>
              <a:t>Link to Job Aid</a:t>
            </a:r>
            <a:endParaRPr lang="en-US" sz="2000" b="0" dirty="0"/>
          </a:p>
          <a:p>
            <a:r>
              <a:rPr lang="en-US" sz="2000" b="0" dirty="0"/>
              <a:t>We’ve mapped a little over 1/3 of the FECs in which we’ve been notified of pre-Workday transfers to their associated journal entry(s)</a:t>
            </a:r>
          </a:p>
          <a:p>
            <a:pPr lvl="1"/>
            <a:r>
              <a:rPr lang="en-US" sz="1600" b="0" dirty="0"/>
              <a:t>If Faculty last name or EID was not included on the submitted journal entry memo field, please share the JE # from Workday with us at </a:t>
            </a:r>
            <a:r>
              <a:rPr lang="en-US" sz="1600" b="0" dirty="0">
                <a:hlinkClick r:id="rId3"/>
              </a:rPr>
              <a:t>efecs@uw.edu</a:t>
            </a:r>
            <a:r>
              <a:rPr lang="en-US" sz="1600" b="0" dirty="0"/>
              <a:t> – we will be reaching out to request journal numbers we may be missing over the coming weeks</a:t>
            </a:r>
          </a:p>
          <a:p>
            <a:pPr marL="0" indent="0">
              <a:buNone/>
            </a:pPr>
            <a:br>
              <a:rPr lang="en-US" sz="2000" b="0" dirty="0"/>
            </a:b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3761441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1608CE-625C-A631-16CB-6374B587D2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Continued: </a:t>
            </a:r>
          </a:p>
          <a:p>
            <a:r>
              <a:rPr lang="en-US" b="1" dirty="0"/>
              <a:t>Overdue – Salary Transfers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9C485-D84A-CDFC-201E-ABC8D773CA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b="0" dirty="0"/>
              <a:t>We are working through manually adjusting the FECs that had transfers impact them – </a:t>
            </a:r>
            <a:r>
              <a:rPr lang="en-US" sz="2000" dirty="0"/>
              <a:t>once completed, we will be adding those FECs to the same directory shared in slide 3:</a:t>
            </a:r>
            <a:r>
              <a:rPr lang="en-US" sz="2000" b="0" dirty="0"/>
              <a:t> </a:t>
            </a:r>
            <a:r>
              <a:rPr lang="en-US" sz="2000" b="0" dirty="0">
                <a:hlinkClick r:id="rId2"/>
              </a:rPr>
              <a:t>https://uwnetid.sharepoint.com/:f:/s/og_maa/EtzPNT4AiANKtQc1PpDfpTEB3V0axHq0A2a9aUGXzeb6xg?e=gADUat</a:t>
            </a:r>
            <a:endParaRPr lang="en-US" sz="2000" b="0" dirty="0"/>
          </a:p>
          <a:p>
            <a:r>
              <a:rPr lang="en-US" sz="2000" b="0" dirty="0"/>
              <a:t>We will email you individually with a link to the SharePoint once we update an FEC for one of your faculty, requesting that you follow the process outlined in slide 4 to get the report certified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896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CE26E9-36C1-A54A-9BB1-114338D108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Pending Recertification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B00D7-F848-6B3E-34D3-0D2E4B28D9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There are several FECs that were in the recertification process at the time of the </a:t>
            </a:r>
            <a:r>
              <a:rPr lang="en-US" dirty="0" err="1"/>
              <a:t>eFECS</a:t>
            </a:r>
            <a:r>
              <a:rPr lang="en-US" dirty="0"/>
              <a:t> system freeze</a:t>
            </a:r>
          </a:p>
          <a:p>
            <a:r>
              <a:rPr lang="en-US" dirty="0"/>
              <a:t>We will be reaching out about these individually but are prioritizing uncertified FECs.</a:t>
            </a:r>
          </a:p>
          <a:p>
            <a:r>
              <a:rPr lang="en-US" dirty="0"/>
              <a:t>Please let us know about any pre-Workday transfers that were completed that impacted a previously certified FEC, if you haven’t already</a:t>
            </a:r>
          </a:p>
        </p:txBody>
      </p:sp>
    </p:spTree>
    <p:extLst>
      <p:ext uri="{BB962C8B-B14F-4D97-AF65-F5344CB8AC3E}">
        <p14:creationId xmlns:p14="http://schemas.microsoft.com/office/powerpoint/2010/main" val="31675660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4b2e83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4b2e83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Custom Design">
  <a:themeElements>
    <a:clrScheme name="Custom 2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7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FCDB28E93C9346A6A7EC5839D981D5" ma:contentTypeVersion="17" ma:contentTypeDescription="Create a new document." ma:contentTypeScope="" ma:versionID="9eaaabddce8f882f1f0140ffa4f9cb1b">
  <xsd:schema xmlns:xsd="http://www.w3.org/2001/XMLSchema" xmlns:xs="http://www.w3.org/2001/XMLSchema" xmlns:p="http://schemas.microsoft.com/office/2006/metadata/properties" xmlns:ns2="6f851de0-1ea6-42d6-a184-fbb21641e844" xmlns:ns3="8410168f-e7be-4b05-82ad-db2e089d1a9a" xmlns:ns4="ab06a5aa-8e31-4bdb-9b13-38c58a92ec8a" targetNamespace="http://schemas.microsoft.com/office/2006/metadata/properties" ma:root="true" ma:fieldsID="789f9c06051b3289fd6b0ed4cf3342fd" ns2:_="" ns3:_="" ns4:_="">
    <xsd:import namespace="6f851de0-1ea6-42d6-a184-fbb21641e844"/>
    <xsd:import namespace="8410168f-e7be-4b05-82ad-db2e089d1a9a"/>
    <xsd:import namespace="ab06a5aa-8e31-4bdb-9b13-38c58a92ec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851de0-1ea6-42d6-a184-fbb21641e8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20148b9-20a4-48a0-acba-ba52d68a37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10168f-e7be-4b05-82ad-db2e089d1a9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06a5aa-8e31-4bdb-9b13-38c58a92ec8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418e278-b4fe-4923-a390-8786f7260464}" ma:internalName="TaxCatchAll" ma:showField="CatchAllData" ma:web="8410168f-e7be-4b05-82ad-db2e089d1a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b06a5aa-8e31-4bdb-9b13-38c58a92ec8a" xsi:nil="true"/>
    <lcf76f155ced4ddcb4097134ff3c332f xmlns="6f851de0-1ea6-42d6-a184-fbb21641e84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D29DCE-FDE0-46C3-8C52-E64B3F74E9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2E803D-52DE-4D10-81C0-DC8707BFE5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851de0-1ea6-42d6-a184-fbb21641e844"/>
    <ds:schemaRef ds:uri="8410168f-e7be-4b05-82ad-db2e089d1a9a"/>
    <ds:schemaRef ds:uri="ab06a5aa-8e31-4bdb-9b13-38c58a92ec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0B2E02-A22F-454C-AA03-3999009EE772}">
  <ds:schemaRefs>
    <ds:schemaRef ds:uri="http://schemas.microsoft.com/office/2006/metadata/properties"/>
    <ds:schemaRef ds:uri="http://schemas.microsoft.com/office/infopath/2007/PartnerControls"/>
    <ds:schemaRef ds:uri="ab06a5aa-8e31-4bdb-9b13-38c58a92ec8a"/>
    <ds:schemaRef ds:uri="6f851de0-1ea6-42d6-a184-fbb21641e84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UW theme template powerpoint</Template>
  <TotalTime>1615</TotalTime>
  <Words>513</Words>
  <Application>Microsoft Office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Arial</vt:lpstr>
      <vt:lpstr>Encode Sans Normal Black</vt:lpstr>
      <vt:lpstr>Lucida Grande</vt:lpstr>
      <vt:lpstr>Open Sans</vt:lpstr>
      <vt:lpstr>Open Sans Light</vt:lpstr>
      <vt:lpstr>Uni Sans</vt:lpstr>
      <vt:lpstr>Uni Sans Regular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David Parks</cp:lastModifiedBy>
  <cp:revision>1</cp:revision>
  <dcterms:created xsi:type="dcterms:W3CDTF">2024-02-27T23:31:46Z</dcterms:created>
  <dcterms:modified xsi:type="dcterms:W3CDTF">2024-04-04T16:49:40Z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0x010100D7FCDB28E93C9346A6A7EC5839D981D5</vt:lpwstr>
  </property>
  <property fmtid="{D5CDD505-2E9C-101B-9397-08002B2CF9AE}" pid="3" name="MediaServiceImageTags">
    <vt:lpwstr/>
  </property>
</Properties>
</file>