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8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9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0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20"/>
  </p:notesMasterIdLst>
  <p:handoutMasterIdLst>
    <p:handoutMasterId r:id="rId21"/>
  </p:handoutMasterIdLst>
  <p:sldIdLst>
    <p:sldId id="256" r:id="rId2"/>
    <p:sldId id="259" r:id="rId3"/>
    <p:sldId id="258" r:id="rId4"/>
    <p:sldId id="269" r:id="rId5"/>
    <p:sldId id="260" r:id="rId6"/>
    <p:sldId id="271" r:id="rId7"/>
    <p:sldId id="265" r:id="rId8"/>
    <p:sldId id="264" r:id="rId9"/>
    <p:sldId id="275" r:id="rId10"/>
    <p:sldId id="274" r:id="rId11"/>
    <p:sldId id="266" r:id="rId12"/>
    <p:sldId id="263" r:id="rId13"/>
    <p:sldId id="267" r:id="rId14"/>
    <p:sldId id="268" r:id="rId15"/>
    <p:sldId id="273" r:id="rId16"/>
    <p:sldId id="261" r:id="rId17"/>
    <p:sldId id="262" r:id="rId18"/>
    <p:sldId id="272" r:id="rId19"/>
  </p:sldIdLst>
  <p:sldSz cx="9144000" cy="6858000" type="screen4x3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00" autoAdjust="0"/>
    <p:restoredTop sz="84143" autoAdjust="0"/>
  </p:normalViewPr>
  <p:slideViewPr>
    <p:cSldViewPr>
      <p:cViewPr varScale="1">
        <p:scale>
          <a:sx n="89" d="100"/>
          <a:sy n="89" d="100"/>
        </p:scale>
        <p:origin x="-54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9" d="100"/>
          <a:sy n="79" d="100"/>
        </p:scale>
        <p:origin x="-1974" y="-84"/>
      </p:cViewPr>
      <p:guideLst>
        <p:guide orient="horz" pos="2909"/>
        <p:guide pos="218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council-lis\Auditor$\PROJECTS\Transit%202010%20-%20200911\A.%20Project%20Management\Sprint%20Documentation\Sprint%20%233\Sprint%20Burndown%20%233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804008908686038"/>
          <c:y val="0.16727272727272741"/>
          <c:w val="0.66815144766147982"/>
          <c:h val="0.61454545454546106"/>
        </c:manualLayout>
      </c:layout>
      <c:areaChart>
        <c:grouping val="stacked"/>
        <c:varyColors val="0"/>
        <c:ser>
          <c:idx val="0"/>
          <c:order val="0"/>
          <c:tx>
            <c:v>Complete</c:v>
          </c:tx>
          <c:spPr>
            <a:solidFill>
              <a:srgbClr val="CCFFCC"/>
            </a:solidFill>
            <a:ln w="12700">
              <a:solidFill>
                <a:srgbClr val="000000"/>
              </a:solidFill>
              <a:prstDash val="solid"/>
            </a:ln>
          </c:spPr>
          <c:cat>
            <c:numRef>
              <c:f>Analysis!$H$19:$AU$19</c:f>
              <c:numCache>
                <c:formatCode>General</c:formatCode>
                <c:ptCount val="4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</c:numCache>
            </c:numRef>
          </c:cat>
          <c:val>
            <c:numRef>
              <c:f>[0]!TaskHoursCompleteRange</c:f>
              <c:numCache>
                <c:formatCode>General</c:formatCode>
                <c:ptCount val="14"/>
                <c:pt idx="0">
                  <c:v>0</c:v>
                </c:pt>
                <c:pt idx="1">
                  <c:v>7.5</c:v>
                </c:pt>
                <c:pt idx="2">
                  <c:v>12</c:v>
                </c:pt>
                <c:pt idx="3">
                  <c:v>17.5</c:v>
                </c:pt>
                <c:pt idx="4">
                  <c:v>19.3</c:v>
                </c:pt>
                <c:pt idx="5">
                  <c:v>19.3</c:v>
                </c:pt>
                <c:pt idx="6">
                  <c:v>19.3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</c:numCache>
            </c:numRef>
          </c:val>
        </c:ser>
        <c:ser>
          <c:idx val="1"/>
          <c:order val="1"/>
          <c:tx>
            <c:v>In Progress</c:v>
          </c:tx>
          <c:spPr>
            <a:solidFill>
              <a:srgbClr val="FFFF99"/>
            </a:solidFill>
            <a:ln w="12700">
              <a:solidFill>
                <a:srgbClr val="000000"/>
              </a:solidFill>
              <a:prstDash val="solid"/>
            </a:ln>
          </c:spPr>
          <c:cat>
            <c:numRef>
              <c:f>Analysis!$H$19:$AU$19</c:f>
              <c:numCache>
                <c:formatCode>General</c:formatCode>
                <c:ptCount val="4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</c:numCache>
            </c:numRef>
          </c:cat>
          <c:val>
            <c:numRef>
              <c:f>[0]!TaskHoursInProgressRange</c:f>
              <c:numCache>
                <c:formatCode>0</c:formatCode>
                <c:ptCount val="14"/>
                <c:pt idx="0">
                  <c:v>6</c:v>
                </c:pt>
                <c:pt idx="1">
                  <c:v>25</c:v>
                </c:pt>
                <c:pt idx="2">
                  <c:v>31.9</c:v>
                </c:pt>
                <c:pt idx="3">
                  <c:v>34</c:v>
                </c:pt>
                <c:pt idx="4">
                  <c:v>41.2</c:v>
                </c:pt>
                <c:pt idx="5">
                  <c:v>41.2</c:v>
                </c:pt>
                <c:pt idx="6">
                  <c:v>41.2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</c:numCache>
            </c:numRef>
          </c:val>
        </c:ser>
        <c:ser>
          <c:idx val="2"/>
          <c:order val="2"/>
          <c:tx>
            <c:v>Pending</c:v>
          </c:tx>
          <c:spPr>
            <a:solidFill>
              <a:srgbClr val="C0C0C0"/>
            </a:solidFill>
            <a:ln w="12700">
              <a:solidFill>
                <a:srgbClr val="000000"/>
              </a:solidFill>
              <a:prstDash val="solid"/>
            </a:ln>
          </c:spPr>
          <c:cat>
            <c:numRef>
              <c:f>Analysis!$H$19:$AU$19</c:f>
              <c:numCache>
                <c:formatCode>General</c:formatCode>
                <c:ptCount val="4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</c:numCache>
            </c:numRef>
          </c:cat>
          <c:val>
            <c:numRef>
              <c:f>[0]!TaskHoursPendingRange</c:f>
              <c:numCache>
                <c:formatCode>General</c:formatCode>
                <c:ptCount val="14"/>
                <c:pt idx="0">
                  <c:v>69.5</c:v>
                </c:pt>
                <c:pt idx="1">
                  <c:v>43</c:v>
                </c:pt>
                <c:pt idx="2">
                  <c:v>30.1</c:v>
                </c:pt>
                <c:pt idx="3">
                  <c:v>21</c:v>
                </c:pt>
                <c:pt idx="4">
                  <c:v>10</c:v>
                </c:pt>
                <c:pt idx="5">
                  <c:v>10</c:v>
                </c:pt>
                <c:pt idx="6">
                  <c:v>10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3488128"/>
        <c:axId val="143490432"/>
      </c:areaChart>
      <c:lineChart>
        <c:grouping val="standard"/>
        <c:varyColors val="0"/>
        <c:ser>
          <c:idx val="3"/>
          <c:order val="3"/>
          <c:tx>
            <c:v>Remaining</c:v>
          </c:tx>
          <c:spPr>
            <a:ln w="12700">
              <a:solidFill>
                <a:schemeClr val="accent2">
                  <a:lumMod val="75000"/>
                </a:schemeClr>
              </a:solidFill>
              <a:prstDash val="solid"/>
            </a:ln>
          </c:spPr>
          <c:marker>
            <c:symbol val="square"/>
            <c:size val="5"/>
            <c:spPr>
              <a:solidFill>
                <a:schemeClr val="accent2">
                  <a:lumMod val="75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  <a:prstDash val="solid"/>
              </a:ln>
            </c:spPr>
          </c:marker>
          <c:trendline>
            <c:spPr>
              <a:ln w="12700">
                <a:solidFill>
                  <a:srgbClr val="FF0000"/>
                </a:solidFill>
                <a:prstDash val="sysDash"/>
              </a:ln>
            </c:spPr>
            <c:trendlineType val="linear"/>
            <c:dispRSqr val="0"/>
            <c:dispEq val="0"/>
          </c:trendline>
          <c:cat>
            <c:numRef>
              <c:f>[0]!CalendarDayRange</c:f>
              <c:numCache>
                <c:formatCode>General</c:formatCode>
                <c:ptCount val="1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</c:numCache>
            </c:numRef>
          </c:cat>
          <c:val>
            <c:numRef>
              <c:f>[0]!TotalHoursRemainingRange</c:f>
              <c:numCache>
                <c:formatCode>General</c:formatCode>
                <c:ptCount val="14"/>
                <c:pt idx="0">
                  <c:v>72.5</c:v>
                </c:pt>
                <c:pt idx="1">
                  <c:v>65</c:v>
                </c:pt>
                <c:pt idx="2">
                  <c:v>54.6</c:v>
                </c:pt>
                <c:pt idx="3">
                  <c:v>49</c:v>
                </c:pt>
                <c:pt idx="4">
                  <c:v>41.2</c:v>
                </c:pt>
                <c:pt idx="5">
                  <c:v>31.2</c:v>
                </c:pt>
                <c:pt idx="6">
                  <c:v>31.2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</c:numCache>
            </c:numRef>
          </c:val>
          <c:smooth val="0"/>
        </c:ser>
        <c:ser>
          <c:idx val="4"/>
          <c:order val="4"/>
          <c:tx>
            <c:v>Effort</c:v>
          </c:tx>
          <c:spPr>
            <a:ln w="12700">
              <a:solidFill>
                <a:srgbClr val="000000"/>
              </a:solidFill>
              <a:prstDash val="solid"/>
            </a:ln>
          </c:spPr>
          <c:marker>
            <c:symbol val="square"/>
            <c:size val="5"/>
            <c:spPr>
              <a:solidFill>
                <a:srgbClr val="000000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cat>
            <c:numRef>
              <c:f>[0]!CalendarDayRange</c:f>
              <c:numCache>
                <c:formatCode>General</c:formatCode>
                <c:ptCount val="1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</c:numCache>
            </c:numRef>
          </c:cat>
          <c:val>
            <c:numRef>
              <c:f>[0]!TotalHoursToDateRange</c:f>
              <c:numCache>
                <c:formatCode>General</c:formatCode>
                <c:ptCount val="14"/>
                <c:pt idx="0">
                  <c:v>3</c:v>
                </c:pt>
                <c:pt idx="1">
                  <c:v>10.5</c:v>
                </c:pt>
                <c:pt idx="2">
                  <c:v>19.399999999999999</c:v>
                </c:pt>
                <c:pt idx="3">
                  <c:v>23.5</c:v>
                </c:pt>
                <c:pt idx="4">
                  <c:v>29.3</c:v>
                </c:pt>
                <c:pt idx="5">
                  <c:v>39.300000000000004</c:v>
                </c:pt>
                <c:pt idx="6">
                  <c:v>39.300000000000004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3488128"/>
        <c:axId val="143490432"/>
      </c:lineChart>
      <c:catAx>
        <c:axId val="14348812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1200"/>
                  <a:t>Sprint Days</a:t>
                </a:r>
              </a:p>
            </c:rich>
          </c:tx>
          <c:layout>
            <c:manualLayout>
              <c:xMode val="edge"/>
              <c:yMode val="edge"/>
              <c:x val="0.36666678357855942"/>
              <c:y val="0.86956506800286326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270000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uLnTx/>
                <a:uFillTx/>
                <a:latin typeface="Arial"/>
                <a:ea typeface="Arial"/>
                <a:cs typeface="Arial"/>
              </a:defRPr>
            </a:pPr>
            <a:endParaRPr lang="en-US"/>
          </a:p>
        </c:txPr>
        <c:crossAx val="143490432"/>
        <c:crosses val="autoZero"/>
        <c:auto val="1"/>
        <c:lblAlgn val="ctr"/>
        <c:lblOffset val="100"/>
        <c:tickLblSkip val="3"/>
        <c:tickMarkSkip val="1"/>
        <c:noMultiLvlLbl val="0"/>
      </c:catAx>
      <c:valAx>
        <c:axId val="143490432"/>
        <c:scaling>
          <c:orientation val="minMax"/>
          <c:min val="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1200" dirty="0" smtClean="0"/>
                  <a:t>Task Hours</a:t>
                </a:r>
                <a:endParaRPr lang="en-US" sz="1200" dirty="0"/>
              </a:p>
            </c:rich>
          </c:tx>
          <c:layout>
            <c:manualLayout>
              <c:xMode val="edge"/>
              <c:yMode val="edge"/>
              <c:x val="2.1688903470399697E-2"/>
              <c:y val="0.41168608757959463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uLnTx/>
                <a:uFillTx/>
                <a:latin typeface="Arial"/>
                <a:ea typeface="Arial"/>
                <a:cs typeface="Arial"/>
              </a:defRPr>
            </a:pPr>
            <a:endParaRPr lang="en-US"/>
          </a:p>
        </c:txPr>
        <c:crossAx val="143488128"/>
        <c:crosses val="autoZero"/>
        <c:crossBetween val="midCat"/>
      </c:valAx>
      <c:spPr>
        <a:solidFill>
          <a:srgbClr val="FFFFFF"/>
        </a:solidFill>
        <a:ln w="12700">
          <a:solidFill>
            <a:srgbClr val="808080"/>
          </a:solidFill>
          <a:prstDash val="solid"/>
        </a:ln>
      </c:spPr>
    </c:plotArea>
    <c:legend>
      <c:legendPos val="r"/>
      <c:legendEntry>
        <c:idx val="0"/>
        <c:txPr>
          <a:bodyPr/>
          <a:lstStyle/>
          <a:p>
            <a:pPr>
              <a:defRPr sz="1200" b="0" i="0" u="none" strike="noStrike" baseline="0">
                <a:solidFill>
                  <a:srgbClr val="000000"/>
                </a:solidFill>
                <a:uLnTx/>
                <a:uFillTx/>
                <a:latin typeface="Arial"/>
                <a:ea typeface="Arial"/>
                <a:cs typeface="Arial"/>
              </a:defRPr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1200" b="0" i="0" u="none" strike="noStrike" baseline="0">
                <a:solidFill>
                  <a:srgbClr val="000000"/>
                </a:solidFill>
                <a:uLnTx/>
                <a:uFillTx/>
                <a:latin typeface="Arial"/>
                <a:ea typeface="Arial"/>
                <a:cs typeface="Arial"/>
              </a:defRPr>
            </a:pPr>
            <a:endParaRPr lang="en-US"/>
          </a:p>
        </c:txPr>
      </c:legendEntry>
      <c:legendEntry>
        <c:idx val="2"/>
        <c:txPr>
          <a:bodyPr/>
          <a:lstStyle/>
          <a:p>
            <a:pPr>
              <a:defRPr sz="1200" b="0" i="0" u="none" strike="noStrike" baseline="0">
                <a:solidFill>
                  <a:srgbClr val="000000"/>
                </a:solidFill>
                <a:uLnTx/>
                <a:uFillTx/>
                <a:latin typeface="Arial"/>
                <a:ea typeface="Arial"/>
                <a:cs typeface="Arial"/>
              </a:defRPr>
            </a:pPr>
            <a:endParaRPr lang="en-US"/>
          </a:p>
        </c:txPr>
      </c:legendEntry>
      <c:legendEntry>
        <c:idx val="3"/>
        <c:txPr>
          <a:bodyPr/>
          <a:lstStyle/>
          <a:p>
            <a:pPr>
              <a:defRPr sz="1200" b="0" i="0" u="none" strike="noStrike" baseline="0">
                <a:solidFill>
                  <a:srgbClr val="000000"/>
                </a:solidFill>
                <a:uLnTx/>
                <a:uFillTx/>
                <a:latin typeface="Arial"/>
                <a:ea typeface="Arial"/>
                <a:cs typeface="Arial"/>
              </a:defRPr>
            </a:pPr>
            <a:endParaRPr lang="en-US"/>
          </a:p>
        </c:txPr>
      </c:legendEntry>
      <c:legendEntry>
        <c:idx val="4"/>
        <c:txPr>
          <a:bodyPr/>
          <a:lstStyle/>
          <a:p>
            <a:pPr>
              <a:defRPr sz="1200" b="0" i="0" u="none" strike="noStrike" baseline="0">
                <a:solidFill>
                  <a:srgbClr val="000000"/>
                </a:solidFill>
                <a:uLnTx/>
                <a:uFillTx/>
                <a:latin typeface="Arial"/>
                <a:ea typeface="Arial"/>
                <a:cs typeface="Arial"/>
              </a:defRPr>
            </a:pPr>
            <a:endParaRPr lang="en-US"/>
          </a:p>
        </c:txPr>
      </c:legendEntry>
      <c:legendEntry>
        <c:idx val="5"/>
        <c:txPr>
          <a:bodyPr/>
          <a:lstStyle/>
          <a:p>
            <a:pPr>
              <a:defRPr sz="1200" b="0" i="0" u="none" strike="noStrike" baseline="0">
                <a:solidFill>
                  <a:srgbClr val="000000"/>
                </a:solidFill>
                <a:uLnTx/>
                <a:uFillTx/>
                <a:latin typeface="Arial"/>
                <a:ea typeface="Arial"/>
                <a:cs typeface="Arial"/>
              </a:defRPr>
            </a:pPr>
            <a:endParaRPr lang="en-US"/>
          </a:p>
        </c:txPr>
      </c:legendEntry>
      <c:layout>
        <c:manualLayout>
          <c:xMode val="edge"/>
          <c:yMode val="edge"/>
          <c:x val="0.78222214428095616"/>
          <c:y val="1.7345921740853969E-2"/>
          <c:w val="0.20666678357855606"/>
          <c:h val="0.98265407825914663"/>
        </c:manualLayout>
      </c:layout>
      <c:overlay val="0"/>
      <c:spPr>
        <a:noFill/>
        <a:ln w="3175">
          <a:noFill/>
          <a:prstDash val="solid"/>
        </a:ln>
      </c:spPr>
      <c:txPr>
        <a:bodyPr/>
        <a:lstStyle/>
        <a:p>
          <a:pPr>
            <a:defRPr sz="550" b="0" i="0" u="none" strike="noStrike" baseline="0">
              <a:solidFill>
                <a:srgbClr val="000000"/>
              </a:solidFill>
              <a:uLnTx/>
              <a:uFillTx/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zero"/>
    <c:showDLblsOverMax val="0"/>
  </c:chart>
  <c:spPr>
    <a:solidFill>
      <a:srgbClr val="FFFFFF"/>
    </a:solidFill>
    <a:ln w="25400">
      <a:solidFill>
        <a:schemeClr val="tx1"/>
      </a:solidFill>
      <a:prstDash val="solid"/>
    </a:ln>
  </c:spPr>
  <c:txPr>
    <a:bodyPr/>
    <a:lstStyle/>
    <a:p>
      <a:pPr>
        <a:defRPr sz="800" b="0" i="0" u="none" strike="noStrike" baseline="0">
          <a:solidFill>
            <a:srgbClr val="000000"/>
          </a:solidFill>
          <a:uLnTx/>
          <a:uFillTx/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1347CC6-1DD1-4826-B68B-6607F585204E}" type="doc">
      <dgm:prSet loTypeId="urn:microsoft.com/office/officeart/2005/8/layout/vList2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218614F6-2AEE-45BB-8063-0B013843E3B2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2DABC58F-212E-4E18-914C-CA26E04EFED6}" type="parTrans" cxnId="{7C906954-781B-48A0-AE4E-E97CE4B66E85}">
      <dgm:prSet/>
      <dgm:spPr/>
      <dgm:t>
        <a:bodyPr/>
        <a:lstStyle/>
        <a:p>
          <a:endParaRPr lang="en-US"/>
        </a:p>
      </dgm:t>
    </dgm:pt>
    <dgm:pt modelId="{9491F3E4-7FBF-447D-A246-30252851D472}" type="sibTrans" cxnId="{7C906954-781B-48A0-AE4E-E97CE4B66E85}">
      <dgm:prSet/>
      <dgm:spPr/>
      <dgm:t>
        <a:bodyPr/>
        <a:lstStyle/>
        <a:p>
          <a:endParaRPr lang="en-US"/>
        </a:p>
      </dgm:t>
    </dgm:pt>
    <dgm:pt modelId="{18D724AF-BE13-47F1-877A-C4A21C66287B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4DD90AAB-9185-4F0E-979F-BF32B4C79B37}" type="parTrans" cxnId="{1E95F182-2D95-4D2A-8DBF-7BB4B361843E}">
      <dgm:prSet/>
      <dgm:spPr/>
      <dgm:t>
        <a:bodyPr/>
        <a:lstStyle/>
        <a:p>
          <a:endParaRPr lang="en-US"/>
        </a:p>
      </dgm:t>
    </dgm:pt>
    <dgm:pt modelId="{B773A3A3-42EE-44A6-89F6-1C12C8532574}" type="sibTrans" cxnId="{1E95F182-2D95-4D2A-8DBF-7BB4B361843E}">
      <dgm:prSet/>
      <dgm:spPr/>
      <dgm:t>
        <a:bodyPr/>
        <a:lstStyle/>
        <a:p>
          <a:endParaRPr lang="en-US"/>
        </a:p>
      </dgm:t>
    </dgm:pt>
    <dgm:pt modelId="{B61F0272-FDF3-468B-A34D-034FE1CD5554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2A685B1E-BF5C-4758-A0A3-59D46CFEA53D}" type="parTrans" cxnId="{B7EB1EBA-7EF5-42FA-8AB6-D18595B70706}">
      <dgm:prSet/>
      <dgm:spPr/>
      <dgm:t>
        <a:bodyPr/>
        <a:lstStyle/>
        <a:p>
          <a:endParaRPr lang="en-US"/>
        </a:p>
      </dgm:t>
    </dgm:pt>
    <dgm:pt modelId="{ED94919B-AC2F-4066-A4D3-1FCFE7241346}" type="sibTrans" cxnId="{B7EB1EBA-7EF5-42FA-8AB6-D18595B70706}">
      <dgm:prSet/>
      <dgm:spPr/>
      <dgm:t>
        <a:bodyPr/>
        <a:lstStyle/>
        <a:p>
          <a:endParaRPr lang="en-US"/>
        </a:p>
      </dgm:t>
    </dgm:pt>
    <dgm:pt modelId="{1F0D7BC8-C410-4CC8-BFC0-7958759A6A59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CA452328-FF29-4281-83C5-FA1F21E2C73B}" type="parTrans" cxnId="{7AB41027-D8BE-429A-920D-8187130A9255}">
      <dgm:prSet/>
      <dgm:spPr/>
      <dgm:t>
        <a:bodyPr/>
        <a:lstStyle/>
        <a:p>
          <a:endParaRPr lang="en-US"/>
        </a:p>
      </dgm:t>
    </dgm:pt>
    <dgm:pt modelId="{E092BC61-A749-4E26-8BF6-28D4F0F27D75}" type="sibTrans" cxnId="{7AB41027-D8BE-429A-920D-8187130A9255}">
      <dgm:prSet/>
      <dgm:spPr/>
      <dgm:t>
        <a:bodyPr/>
        <a:lstStyle/>
        <a:p>
          <a:endParaRPr lang="en-US"/>
        </a:p>
      </dgm:t>
    </dgm:pt>
    <dgm:pt modelId="{AE811BC6-B260-48BB-891A-AD016D2A82F1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0A437260-1E4F-4E46-BC4A-A349C4F6899A}" type="parTrans" cxnId="{CDB08838-343D-422A-B707-1DF7884A8B46}">
      <dgm:prSet/>
      <dgm:spPr/>
      <dgm:t>
        <a:bodyPr/>
        <a:lstStyle/>
        <a:p>
          <a:endParaRPr lang="en-US"/>
        </a:p>
      </dgm:t>
    </dgm:pt>
    <dgm:pt modelId="{6BF0DA76-0227-4B7F-A7F9-29E28B4907AF}" type="sibTrans" cxnId="{CDB08838-343D-422A-B707-1DF7884A8B46}">
      <dgm:prSet/>
      <dgm:spPr/>
      <dgm:t>
        <a:bodyPr/>
        <a:lstStyle/>
        <a:p>
          <a:endParaRPr lang="en-US"/>
        </a:p>
      </dgm:t>
    </dgm:pt>
    <dgm:pt modelId="{5C4D4331-9168-4509-84C2-D5374C518D99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9FF09044-7FD5-47B7-B427-D2623A8F544A}" type="parTrans" cxnId="{F6E08441-7160-4EF9-B07B-C6B8A20987DB}">
      <dgm:prSet/>
      <dgm:spPr/>
      <dgm:t>
        <a:bodyPr/>
        <a:lstStyle/>
        <a:p>
          <a:endParaRPr lang="en-US"/>
        </a:p>
      </dgm:t>
    </dgm:pt>
    <dgm:pt modelId="{01B1AF6F-7DDD-4C1F-9826-98E6184A280C}" type="sibTrans" cxnId="{F6E08441-7160-4EF9-B07B-C6B8A20987DB}">
      <dgm:prSet/>
      <dgm:spPr/>
      <dgm:t>
        <a:bodyPr/>
        <a:lstStyle/>
        <a:p>
          <a:endParaRPr lang="en-US"/>
        </a:p>
      </dgm:t>
    </dgm:pt>
    <dgm:pt modelId="{222927E0-DBCD-448F-9A07-2C18D9CC7058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6E3D9E52-4CBA-4BCE-9C9B-DEA184C1F7A5}" type="parTrans" cxnId="{01E69FEE-99C0-4D46-96A4-F755A5431F17}">
      <dgm:prSet/>
      <dgm:spPr/>
      <dgm:t>
        <a:bodyPr/>
        <a:lstStyle/>
        <a:p>
          <a:endParaRPr lang="en-US"/>
        </a:p>
      </dgm:t>
    </dgm:pt>
    <dgm:pt modelId="{997BB283-83C2-41A2-B555-EE1BA8A8265F}" type="sibTrans" cxnId="{01E69FEE-99C0-4D46-96A4-F755A5431F17}">
      <dgm:prSet/>
      <dgm:spPr/>
      <dgm:t>
        <a:bodyPr/>
        <a:lstStyle/>
        <a:p>
          <a:endParaRPr lang="en-US"/>
        </a:p>
      </dgm:t>
    </dgm:pt>
    <dgm:pt modelId="{E69EE96A-1184-4AA6-8940-25253519926D}" type="pres">
      <dgm:prSet presAssocID="{31347CC6-1DD1-4826-B68B-6607F585204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B2DFF56-7D5C-4876-A0D2-FFC912D5D964}" type="pres">
      <dgm:prSet presAssocID="{218614F6-2AEE-45BB-8063-0B013843E3B2}" presName="parentText" presStyleLbl="node1" presStyleIdx="0" presStyleCnt="7" custLinFactNeighborY="-9244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E159A9-D697-4DD6-B520-30A322FC3A68}" type="pres">
      <dgm:prSet presAssocID="{9491F3E4-7FBF-447D-A246-30252851D472}" presName="spacer" presStyleCnt="0"/>
      <dgm:spPr/>
    </dgm:pt>
    <dgm:pt modelId="{7409AA9D-0657-4D55-8722-39A7472F621F}" type="pres">
      <dgm:prSet presAssocID="{18D724AF-BE13-47F1-877A-C4A21C66287B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2087D4-B15C-4EFB-A27F-9FB62AF313E1}" type="pres">
      <dgm:prSet presAssocID="{B773A3A3-42EE-44A6-89F6-1C12C8532574}" presName="spacer" presStyleCnt="0"/>
      <dgm:spPr/>
    </dgm:pt>
    <dgm:pt modelId="{769FFBC5-0EBD-4663-B1CC-0BEBCE95DB4B}" type="pres">
      <dgm:prSet presAssocID="{B61F0272-FDF3-468B-A34D-034FE1CD5554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7FAF48-BFF8-4805-B079-25FE488EA344}" type="pres">
      <dgm:prSet presAssocID="{ED94919B-AC2F-4066-A4D3-1FCFE7241346}" presName="spacer" presStyleCnt="0"/>
      <dgm:spPr/>
    </dgm:pt>
    <dgm:pt modelId="{7D986632-7568-46EA-A1DE-34D0D46B999C}" type="pres">
      <dgm:prSet presAssocID="{1F0D7BC8-C410-4CC8-BFC0-7958759A6A59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E1AC2B-7273-4A3C-A01A-41886815A9B0}" type="pres">
      <dgm:prSet presAssocID="{E092BC61-A749-4E26-8BF6-28D4F0F27D75}" presName="spacer" presStyleCnt="0"/>
      <dgm:spPr/>
    </dgm:pt>
    <dgm:pt modelId="{029942B1-0E1D-4667-A198-674356C65F1D}" type="pres">
      <dgm:prSet presAssocID="{AE811BC6-B260-48BB-891A-AD016D2A82F1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719E84-9B51-4AD1-9DB0-0EDEBF1AD0BD}" type="pres">
      <dgm:prSet presAssocID="{6BF0DA76-0227-4B7F-A7F9-29E28B4907AF}" presName="spacer" presStyleCnt="0"/>
      <dgm:spPr/>
    </dgm:pt>
    <dgm:pt modelId="{3CE5D91A-0D3F-4F55-84F1-FE7B52459C32}" type="pres">
      <dgm:prSet presAssocID="{5C4D4331-9168-4509-84C2-D5374C518D99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608C16-94FE-48AF-B2B1-98BCE5318069}" type="pres">
      <dgm:prSet presAssocID="{01B1AF6F-7DDD-4C1F-9826-98E6184A280C}" presName="spacer" presStyleCnt="0"/>
      <dgm:spPr/>
    </dgm:pt>
    <dgm:pt modelId="{09966936-0EBB-41EF-807C-1BA8EFE3C02A}" type="pres">
      <dgm:prSet presAssocID="{222927E0-DBCD-448F-9A07-2C18D9CC7058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E95F182-2D95-4D2A-8DBF-7BB4B361843E}" srcId="{31347CC6-1DD1-4826-B68B-6607F585204E}" destId="{18D724AF-BE13-47F1-877A-C4A21C66287B}" srcOrd="1" destOrd="0" parTransId="{4DD90AAB-9185-4F0E-979F-BF32B4C79B37}" sibTransId="{B773A3A3-42EE-44A6-89F6-1C12C8532574}"/>
    <dgm:cxn modelId="{BDE92D9E-0329-44D2-A03D-5745EE203B7B}" type="presOf" srcId="{AE811BC6-B260-48BB-891A-AD016D2A82F1}" destId="{029942B1-0E1D-4667-A198-674356C65F1D}" srcOrd="0" destOrd="0" presId="urn:microsoft.com/office/officeart/2005/8/layout/vList2"/>
    <dgm:cxn modelId="{F6D661C3-8D5A-4B3E-94DF-81B21275F714}" type="presOf" srcId="{218614F6-2AEE-45BB-8063-0B013843E3B2}" destId="{4B2DFF56-7D5C-4876-A0D2-FFC912D5D964}" srcOrd="0" destOrd="0" presId="urn:microsoft.com/office/officeart/2005/8/layout/vList2"/>
    <dgm:cxn modelId="{CDB08838-343D-422A-B707-1DF7884A8B46}" srcId="{31347CC6-1DD1-4826-B68B-6607F585204E}" destId="{AE811BC6-B260-48BB-891A-AD016D2A82F1}" srcOrd="4" destOrd="0" parTransId="{0A437260-1E4F-4E46-BC4A-A349C4F6899A}" sibTransId="{6BF0DA76-0227-4B7F-A7F9-29E28B4907AF}"/>
    <dgm:cxn modelId="{7AB41027-D8BE-429A-920D-8187130A9255}" srcId="{31347CC6-1DD1-4826-B68B-6607F585204E}" destId="{1F0D7BC8-C410-4CC8-BFC0-7958759A6A59}" srcOrd="3" destOrd="0" parTransId="{CA452328-FF29-4281-83C5-FA1F21E2C73B}" sibTransId="{E092BC61-A749-4E26-8BF6-28D4F0F27D75}"/>
    <dgm:cxn modelId="{FE83F0C1-A0B3-4D98-B84F-E0FEC6C6B923}" type="presOf" srcId="{18D724AF-BE13-47F1-877A-C4A21C66287B}" destId="{7409AA9D-0657-4D55-8722-39A7472F621F}" srcOrd="0" destOrd="0" presId="urn:microsoft.com/office/officeart/2005/8/layout/vList2"/>
    <dgm:cxn modelId="{9739D2D2-AA40-4D0F-B3AE-B236F1958E67}" type="presOf" srcId="{B61F0272-FDF3-468B-A34D-034FE1CD5554}" destId="{769FFBC5-0EBD-4663-B1CC-0BEBCE95DB4B}" srcOrd="0" destOrd="0" presId="urn:microsoft.com/office/officeart/2005/8/layout/vList2"/>
    <dgm:cxn modelId="{01E69FEE-99C0-4D46-96A4-F755A5431F17}" srcId="{31347CC6-1DD1-4826-B68B-6607F585204E}" destId="{222927E0-DBCD-448F-9A07-2C18D9CC7058}" srcOrd="6" destOrd="0" parTransId="{6E3D9E52-4CBA-4BCE-9C9B-DEA184C1F7A5}" sibTransId="{997BB283-83C2-41A2-B555-EE1BA8A8265F}"/>
    <dgm:cxn modelId="{7C906954-781B-48A0-AE4E-E97CE4B66E85}" srcId="{31347CC6-1DD1-4826-B68B-6607F585204E}" destId="{218614F6-2AEE-45BB-8063-0B013843E3B2}" srcOrd="0" destOrd="0" parTransId="{2DABC58F-212E-4E18-914C-CA26E04EFED6}" sibTransId="{9491F3E4-7FBF-447D-A246-30252851D472}"/>
    <dgm:cxn modelId="{A320B35A-1D30-4A88-947B-C5FE4758606F}" type="presOf" srcId="{31347CC6-1DD1-4826-B68B-6607F585204E}" destId="{E69EE96A-1184-4AA6-8940-25253519926D}" srcOrd="0" destOrd="0" presId="urn:microsoft.com/office/officeart/2005/8/layout/vList2"/>
    <dgm:cxn modelId="{F6E08441-7160-4EF9-B07B-C6B8A20987DB}" srcId="{31347CC6-1DD1-4826-B68B-6607F585204E}" destId="{5C4D4331-9168-4509-84C2-D5374C518D99}" srcOrd="5" destOrd="0" parTransId="{9FF09044-7FD5-47B7-B427-D2623A8F544A}" sibTransId="{01B1AF6F-7DDD-4C1F-9826-98E6184A280C}"/>
    <dgm:cxn modelId="{489C3B05-DC59-4F2A-A117-644CD3CC9F71}" type="presOf" srcId="{1F0D7BC8-C410-4CC8-BFC0-7958759A6A59}" destId="{7D986632-7568-46EA-A1DE-34D0D46B999C}" srcOrd="0" destOrd="0" presId="urn:microsoft.com/office/officeart/2005/8/layout/vList2"/>
    <dgm:cxn modelId="{65DE5F33-CC25-4E86-B213-42241D64BB27}" type="presOf" srcId="{222927E0-DBCD-448F-9A07-2C18D9CC7058}" destId="{09966936-0EBB-41EF-807C-1BA8EFE3C02A}" srcOrd="0" destOrd="0" presId="urn:microsoft.com/office/officeart/2005/8/layout/vList2"/>
    <dgm:cxn modelId="{B7EB1EBA-7EF5-42FA-8AB6-D18595B70706}" srcId="{31347CC6-1DD1-4826-B68B-6607F585204E}" destId="{B61F0272-FDF3-468B-A34D-034FE1CD5554}" srcOrd="2" destOrd="0" parTransId="{2A685B1E-BF5C-4758-A0A3-59D46CFEA53D}" sibTransId="{ED94919B-AC2F-4066-A4D3-1FCFE7241346}"/>
    <dgm:cxn modelId="{D77EFE52-7E09-470A-BBAF-EA246D820F61}" type="presOf" srcId="{5C4D4331-9168-4509-84C2-D5374C518D99}" destId="{3CE5D91A-0D3F-4F55-84F1-FE7B52459C32}" srcOrd="0" destOrd="0" presId="urn:microsoft.com/office/officeart/2005/8/layout/vList2"/>
    <dgm:cxn modelId="{9376DBAE-7358-4ABE-A8C1-785FA1754068}" type="presParOf" srcId="{E69EE96A-1184-4AA6-8940-25253519926D}" destId="{4B2DFF56-7D5C-4876-A0D2-FFC912D5D964}" srcOrd="0" destOrd="0" presId="urn:microsoft.com/office/officeart/2005/8/layout/vList2"/>
    <dgm:cxn modelId="{3DB82890-BB74-4B17-923F-2BA63EC4E6F8}" type="presParOf" srcId="{E69EE96A-1184-4AA6-8940-25253519926D}" destId="{53E159A9-D697-4DD6-B520-30A322FC3A68}" srcOrd="1" destOrd="0" presId="urn:microsoft.com/office/officeart/2005/8/layout/vList2"/>
    <dgm:cxn modelId="{376864AB-EECA-49BF-ABF7-0DDA653C7F85}" type="presParOf" srcId="{E69EE96A-1184-4AA6-8940-25253519926D}" destId="{7409AA9D-0657-4D55-8722-39A7472F621F}" srcOrd="2" destOrd="0" presId="urn:microsoft.com/office/officeart/2005/8/layout/vList2"/>
    <dgm:cxn modelId="{69861A6C-015B-48CE-84CD-60B3A8F7A0CC}" type="presParOf" srcId="{E69EE96A-1184-4AA6-8940-25253519926D}" destId="{B92087D4-B15C-4EFB-A27F-9FB62AF313E1}" srcOrd="3" destOrd="0" presId="urn:microsoft.com/office/officeart/2005/8/layout/vList2"/>
    <dgm:cxn modelId="{79D825FA-DE59-41CB-8B96-E8D8ECD08E75}" type="presParOf" srcId="{E69EE96A-1184-4AA6-8940-25253519926D}" destId="{769FFBC5-0EBD-4663-B1CC-0BEBCE95DB4B}" srcOrd="4" destOrd="0" presId="urn:microsoft.com/office/officeart/2005/8/layout/vList2"/>
    <dgm:cxn modelId="{7C1A1F1F-5867-4B42-AA4B-E949DACD0DB4}" type="presParOf" srcId="{E69EE96A-1184-4AA6-8940-25253519926D}" destId="{807FAF48-BFF8-4805-B079-25FE488EA344}" srcOrd="5" destOrd="0" presId="urn:microsoft.com/office/officeart/2005/8/layout/vList2"/>
    <dgm:cxn modelId="{20351FBD-9DAB-4E48-BD92-DE3D07F46B9E}" type="presParOf" srcId="{E69EE96A-1184-4AA6-8940-25253519926D}" destId="{7D986632-7568-46EA-A1DE-34D0D46B999C}" srcOrd="6" destOrd="0" presId="urn:microsoft.com/office/officeart/2005/8/layout/vList2"/>
    <dgm:cxn modelId="{6C66D0FF-4BAD-4AF4-84F8-9827BDA81B67}" type="presParOf" srcId="{E69EE96A-1184-4AA6-8940-25253519926D}" destId="{29E1AC2B-7273-4A3C-A01A-41886815A9B0}" srcOrd="7" destOrd="0" presId="urn:microsoft.com/office/officeart/2005/8/layout/vList2"/>
    <dgm:cxn modelId="{2A39E7CE-574F-4906-9E03-F47F058A82CF}" type="presParOf" srcId="{E69EE96A-1184-4AA6-8940-25253519926D}" destId="{029942B1-0E1D-4667-A198-674356C65F1D}" srcOrd="8" destOrd="0" presId="urn:microsoft.com/office/officeart/2005/8/layout/vList2"/>
    <dgm:cxn modelId="{D542EB3C-0230-4075-9CA1-B6115A9BA0E1}" type="presParOf" srcId="{E69EE96A-1184-4AA6-8940-25253519926D}" destId="{E2719E84-9B51-4AD1-9DB0-0EDEBF1AD0BD}" srcOrd="9" destOrd="0" presId="urn:microsoft.com/office/officeart/2005/8/layout/vList2"/>
    <dgm:cxn modelId="{867BDA24-F9A9-48D0-9C43-EA00B2137145}" type="presParOf" srcId="{E69EE96A-1184-4AA6-8940-25253519926D}" destId="{3CE5D91A-0D3F-4F55-84F1-FE7B52459C32}" srcOrd="10" destOrd="0" presId="urn:microsoft.com/office/officeart/2005/8/layout/vList2"/>
    <dgm:cxn modelId="{D302B683-885E-4436-AC92-31E3FE541A12}" type="presParOf" srcId="{E69EE96A-1184-4AA6-8940-25253519926D}" destId="{B2608C16-94FE-48AF-B2B1-98BCE5318069}" srcOrd="11" destOrd="0" presId="urn:microsoft.com/office/officeart/2005/8/layout/vList2"/>
    <dgm:cxn modelId="{06B0A849-7C6F-4225-A126-8FB442FF6190}" type="presParOf" srcId="{E69EE96A-1184-4AA6-8940-25253519926D}" destId="{09966936-0EBB-41EF-807C-1BA8EFE3C02A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F119BBA1-9F56-4EC9-8E96-7177E88507C0}" type="doc">
      <dgm:prSet loTypeId="urn:microsoft.com/office/officeart/2005/8/layout/gear1" loCatId="relationship" qsTypeId="urn:microsoft.com/office/officeart/2005/8/quickstyle/simple3" qsCatId="simple" csTypeId="urn:microsoft.com/office/officeart/2005/8/colors/colorful5" csCatId="colorful" phldr="1"/>
      <dgm:spPr/>
    </dgm:pt>
    <dgm:pt modelId="{DBF30C2F-CAA8-4B8C-A64F-3D7900A3B30C}">
      <dgm:prSet phldrT="[Text]"/>
      <dgm:spPr/>
      <dgm:t>
        <a:bodyPr/>
        <a:lstStyle/>
        <a:p>
          <a:r>
            <a:rPr lang="en-US" dirty="0" smtClean="0">
              <a:latin typeface="+mj-lt"/>
            </a:rPr>
            <a:t>2-3 weeks</a:t>
          </a:r>
          <a:endParaRPr lang="en-US" dirty="0">
            <a:latin typeface="+mj-lt"/>
          </a:endParaRPr>
        </a:p>
      </dgm:t>
    </dgm:pt>
    <dgm:pt modelId="{EF4C92D5-E848-4E7D-8BB9-5A0130656E98}" type="parTrans" cxnId="{8432839C-895F-4B88-95E9-42DEC1E3B14F}">
      <dgm:prSet/>
      <dgm:spPr/>
      <dgm:t>
        <a:bodyPr/>
        <a:lstStyle/>
        <a:p>
          <a:endParaRPr lang="en-US"/>
        </a:p>
      </dgm:t>
    </dgm:pt>
    <dgm:pt modelId="{A38AE8BF-A9EB-4239-AA8C-90BEB486EEBE}" type="sibTrans" cxnId="{8432839C-895F-4B88-95E9-42DEC1E3B14F}">
      <dgm:prSet/>
      <dgm:spPr/>
      <dgm:t>
        <a:bodyPr/>
        <a:lstStyle/>
        <a:p>
          <a:endParaRPr lang="en-US"/>
        </a:p>
      </dgm:t>
    </dgm:pt>
    <dgm:pt modelId="{1A065348-3519-48B5-AF68-40BEB1116687}">
      <dgm:prSet phldrT="[Text]"/>
      <dgm:spPr/>
      <dgm:t>
        <a:bodyPr/>
        <a:lstStyle/>
        <a:p>
          <a:r>
            <a:rPr lang="en-US" dirty="0" smtClean="0"/>
            <a:t>24 hours</a:t>
          </a:r>
          <a:endParaRPr lang="en-US" dirty="0"/>
        </a:p>
      </dgm:t>
    </dgm:pt>
    <dgm:pt modelId="{99E98634-FC91-426E-8D3D-9D9F153ABEF3}" type="parTrans" cxnId="{EDA0181B-C50C-48C0-97F7-288800144646}">
      <dgm:prSet/>
      <dgm:spPr/>
      <dgm:t>
        <a:bodyPr/>
        <a:lstStyle/>
        <a:p>
          <a:endParaRPr lang="en-US"/>
        </a:p>
      </dgm:t>
    </dgm:pt>
    <dgm:pt modelId="{4B1435FD-F3EE-42B2-9B52-80FDD88440B1}" type="sibTrans" cxnId="{EDA0181B-C50C-48C0-97F7-288800144646}">
      <dgm:prSet/>
      <dgm:spPr/>
      <dgm:t>
        <a:bodyPr/>
        <a:lstStyle/>
        <a:p>
          <a:endParaRPr lang="en-US"/>
        </a:p>
      </dgm:t>
    </dgm:pt>
    <dgm:pt modelId="{E1487504-A949-4372-BD1B-57FE60BDB02E}" type="pres">
      <dgm:prSet presAssocID="{F119BBA1-9F56-4EC9-8E96-7177E88507C0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FAEB2EA9-A1A6-40AA-8CDC-40B2848FA53E}" type="pres">
      <dgm:prSet presAssocID="{DBF30C2F-CAA8-4B8C-A64F-3D7900A3B30C}" presName="gear1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AE4192-12B7-4738-B778-939376B76F25}" type="pres">
      <dgm:prSet presAssocID="{DBF30C2F-CAA8-4B8C-A64F-3D7900A3B30C}" presName="gear1srcNode" presStyleLbl="node1" presStyleIdx="0" presStyleCnt="2"/>
      <dgm:spPr/>
      <dgm:t>
        <a:bodyPr/>
        <a:lstStyle/>
        <a:p>
          <a:endParaRPr lang="en-US"/>
        </a:p>
      </dgm:t>
    </dgm:pt>
    <dgm:pt modelId="{8E37EFB8-DACD-4ABE-91B5-066714B90E26}" type="pres">
      <dgm:prSet presAssocID="{DBF30C2F-CAA8-4B8C-A64F-3D7900A3B30C}" presName="gear1dstNode" presStyleLbl="node1" presStyleIdx="0" presStyleCnt="2"/>
      <dgm:spPr/>
      <dgm:t>
        <a:bodyPr/>
        <a:lstStyle/>
        <a:p>
          <a:endParaRPr lang="en-US"/>
        </a:p>
      </dgm:t>
    </dgm:pt>
    <dgm:pt modelId="{6D5CA714-598D-4807-A6F9-F4890DEAE68A}" type="pres">
      <dgm:prSet presAssocID="{1A065348-3519-48B5-AF68-40BEB1116687}" presName="gear2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B97B66-B6D5-46C9-A27E-79D94ABFE6FF}" type="pres">
      <dgm:prSet presAssocID="{1A065348-3519-48B5-AF68-40BEB1116687}" presName="gear2srcNode" presStyleLbl="node1" presStyleIdx="1" presStyleCnt="2"/>
      <dgm:spPr/>
      <dgm:t>
        <a:bodyPr/>
        <a:lstStyle/>
        <a:p>
          <a:endParaRPr lang="en-US"/>
        </a:p>
      </dgm:t>
    </dgm:pt>
    <dgm:pt modelId="{A93A46BD-C64B-4808-8A6C-C745CEF2622A}" type="pres">
      <dgm:prSet presAssocID="{1A065348-3519-48B5-AF68-40BEB1116687}" presName="gear2dstNode" presStyleLbl="node1" presStyleIdx="1" presStyleCnt="2"/>
      <dgm:spPr/>
      <dgm:t>
        <a:bodyPr/>
        <a:lstStyle/>
        <a:p>
          <a:endParaRPr lang="en-US"/>
        </a:p>
      </dgm:t>
    </dgm:pt>
    <dgm:pt modelId="{4CD027BE-61FE-4D67-815E-DD0D0604AD04}" type="pres">
      <dgm:prSet presAssocID="{A38AE8BF-A9EB-4239-AA8C-90BEB486EEBE}" presName="connector1" presStyleLbl="sibTrans2D1" presStyleIdx="0" presStyleCnt="2"/>
      <dgm:spPr/>
      <dgm:t>
        <a:bodyPr/>
        <a:lstStyle/>
        <a:p>
          <a:endParaRPr lang="en-US"/>
        </a:p>
      </dgm:t>
    </dgm:pt>
    <dgm:pt modelId="{C9534311-301D-43C1-BDD3-B350FE780A78}" type="pres">
      <dgm:prSet presAssocID="{4B1435FD-F3EE-42B2-9B52-80FDD88440B1}" presName="connector2" presStyleLbl="sibTrans2D1" presStyleIdx="1" presStyleCnt="2"/>
      <dgm:spPr/>
      <dgm:t>
        <a:bodyPr/>
        <a:lstStyle/>
        <a:p>
          <a:endParaRPr lang="en-US"/>
        </a:p>
      </dgm:t>
    </dgm:pt>
  </dgm:ptLst>
  <dgm:cxnLst>
    <dgm:cxn modelId="{F57B322F-C9E7-46F5-8DBB-4919943F6B6C}" type="presOf" srcId="{F119BBA1-9F56-4EC9-8E96-7177E88507C0}" destId="{E1487504-A949-4372-BD1B-57FE60BDB02E}" srcOrd="0" destOrd="0" presId="urn:microsoft.com/office/officeart/2005/8/layout/gear1"/>
    <dgm:cxn modelId="{C47BAA78-8AFE-4548-B923-0E48EAD6E7DD}" type="presOf" srcId="{DBF30C2F-CAA8-4B8C-A64F-3D7900A3B30C}" destId="{8E37EFB8-DACD-4ABE-91B5-066714B90E26}" srcOrd="2" destOrd="0" presId="urn:microsoft.com/office/officeart/2005/8/layout/gear1"/>
    <dgm:cxn modelId="{7F938A85-2218-4E1D-B978-D487DFCC09BD}" type="presOf" srcId="{DBF30C2F-CAA8-4B8C-A64F-3D7900A3B30C}" destId="{A6AE4192-12B7-4738-B778-939376B76F25}" srcOrd="1" destOrd="0" presId="urn:microsoft.com/office/officeart/2005/8/layout/gear1"/>
    <dgm:cxn modelId="{65745DA0-AF6E-49B4-8189-F1D1F7168BC2}" type="presOf" srcId="{DBF30C2F-CAA8-4B8C-A64F-3D7900A3B30C}" destId="{FAEB2EA9-A1A6-40AA-8CDC-40B2848FA53E}" srcOrd="0" destOrd="0" presId="urn:microsoft.com/office/officeart/2005/8/layout/gear1"/>
    <dgm:cxn modelId="{EDA0181B-C50C-48C0-97F7-288800144646}" srcId="{F119BBA1-9F56-4EC9-8E96-7177E88507C0}" destId="{1A065348-3519-48B5-AF68-40BEB1116687}" srcOrd="1" destOrd="0" parTransId="{99E98634-FC91-426E-8D3D-9D9F153ABEF3}" sibTransId="{4B1435FD-F3EE-42B2-9B52-80FDD88440B1}"/>
    <dgm:cxn modelId="{1D3C931A-BE0F-4E67-BAEF-B6820E906823}" type="presOf" srcId="{1A065348-3519-48B5-AF68-40BEB1116687}" destId="{A93A46BD-C64B-4808-8A6C-C745CEF2622A}" srcOrd="2" destOrd="0" presId="urn:microsoft.com/office/officeart/2005/8/layout/gear1"/>
    <dgm:cxn modelId="{C9E44E11-7195-41C8-9B10-C2B130CBD222}" type="presOf" srcId="{1A065348-3519-48B5-AF68-40BEB1116687}" destId="{C1B97B66-B6D5-46C9-A27E-79D94ABFE6FF}" srcOrd="1" destOrd="0" presId="urn:microsoft.com/office/officeart/2005/8/layout/gear1"/>
    <dgm:cxn modelId="{D1C2B972-48F1-4620-A0E9-679EDAD039E6}" type="presOf" srcId="{A38AE8BF-A9EB-4239-AA8C-90BEB486EEBE}" destId="{4CD027BE-61FE-4D67-815E-DD0D0604AD04}" srcOrd="0" destOrd="0" presId="urn:microsoft.com/office/officeart/2005/8/layout/gear1"/>
    <dgm:cxn modelId="{1198D9B5-7775-4294-9CF4-5810B6E482D4}" type="presOf" srcId="{1A065348-3519-48B5-AF68-40BEB1116687}" destId="{6D5CA714-598D-4807-A6F9-F4890DEAE68A}" srcOrd="0" destOrd="0" presId="urn:microsoft.com/office/officeart/2005/8/layout/gear1"/>
    <dgm:cxn modelId="{36F2D8AF-9D6D-4876-B333-04CC1AE2C522}" type="presOf" srcId="{4B1435FD-F3EE-42B2-9B52-80FDD88440B1}" destId="{C9534311-301D-43C1-BDD3-B350FE780A78}" srcOrd="0" destOrd="0" presId="urn:microsoft.com/office/officeart/2005/8/layout/gear1"/>
    <dgm:cxn modelId="{8432839C-895F-4B88-95E9-42DEC1E3B14F}" srcId="{F119BBA1-9F56-4EC9-8E96-7177E88507C0}" destId="{DBF30C2F-CAA8-4B8C-A64F-3D7900A3B30C}" srcOrd="0" destOrd="0" parTransId="{EF4C92D5-E848-4E7D-8BB9-5A0130656E98}" sibTransId="{A38AE8BF-A9EB-4239-AA8C-90BEB486EEBE}"/>
    <dgm:cxn modelId="{1A1555AE-8C19-4379-A2C1-F1C9ADAB0198}" type="presParOf" srcId="{E1487504-A949-4372-BD1B-57FE60BDB02E}" destId="{FAEB2EA9-A1A6-40AA-8CDC-40B2848FA53E}" srcOrd="0" destOrd="0" presId="urn:microsoft.com/office/officeart/2005/8/layout/gear1"/>
    <dgm:cxn modelId="{5B163A57-426C-48EC-96DC-8F84AF7E55B9}" type="presParOf" srcId="{E1487504-A949-4372-BD1B-57FE60BDB02E}" destId="{A6AE4192-12B7-4738-B778-939376B76F25}" srcOrd="1" destOrd="0" presId="urn:microsoft.com/office/officeart/2005/8/layout/gear1"/>
    <dgm:cxn modelId="{F0AB648D-EE51-4B8A-AA3E-5C3667B791F7}" type="presParOf" srcId="{E1487504-A949-4372-BD1B-57FE60BDB02E}" destId="{8E37EFB8-DACD-4ABE-91B5-066714B90E26}" srcOrd="2" destOrd="0" presId="urn:microsoft.com/office/officeart/2005/8/layout/gear1"/>
    <dgm:cxn modelId="{029C00DD-6677-4E47-9062-8F0F113EC855}" type="presParOf" srcId="{E1487504-A949-4372-BD1B-57FE60BDB02E}" destId="{6D5CA714-598D-4807-A6F9-F4890DEAE68A}" srcOrd="3" destOrd="0" presId="urn:microsoft.com/office/officeart/2005/8/layout/gear1"/>
    <dgm:cxn modelId="{E384C798-7B26-48EC-9F58-E57C6A2A8C92}" type="presParOf" srcId="{E1487504-A949-4372-BD1B-57FE60BDB02E}" destId="{C1B97B66-B6D5-46C9-A27E-79D94ABFE6FF}" srcOrd="4" destOrd="0" presId="urn:microsoft.com/office/officeart/2005/8/layout/gear1"/>
    <dgm:cxn modelId="{FD20582B-A20D-43D7-9AEB-716C9565388C}" type="presParOf" srcId="{E1487504-A949-4372-BD1B-57FE60BDB02E}" destId="{A93A46BD-C64B-4808-8A6C-C745CEF2622A}" srcOrd="5" destOrd="0" presId="urn:microsoft.com/office/officeart/2005/8/layout/gear1"/>
    <dgm:cxn modelId="{131CB9D0-54AA-4262-B3A1-1150EEF87B20}" type="presParOf" srcId="{E1487504-A949-4372-BD1B-57FE60BDB02E}" destId="{4CD027BE-61FE-4D67-815E-DD0D0604AD04}" srcOrd="6" destOrd="0" presId="urn:microsoft.com/office/officeart/2005/8/layout/gear1"/>
    <dgm:cxn modelId="{9A38D92F-F2CF-46A7-A026-CD17E4CA32D1}" type="presParOf" srcId="{E1487504-A949-4372-BD1B-57FE60BDB02E}" destId="{C9534311-301D-43C1-BDD3-B350FE780A78}" srcOrd="7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31347CC6-1DD1-4826-B68B-6607F585204E}" type="doc">
      <dgm:prSet loTypeId="urn:microsoft.com/office/officeart/2005/8/layout/vList2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218614F6-2AEE-45BB-8063-0B013843E3B2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2DABC58F-212E-4E18-914C-CA26E04EFED6}" type="parTrans" cxnId="{7C906954-781B-48A0-AE4E-E97CE4B66E85}">
      <dgm:prSet/>
      <dgm:spPr/>
      <dgm:t>
        <a:bodyPr/>
        <a:lstStyle/>
        <a:p>
          <a:endParaRPr lang="en-US"/>
        </a:p>
      </dgm:t>
    </dgm:pt>
    <dgm:pt modelId="{9491F3E4-7FBF-447D-A246-30252851D472}" type="sibTrans" cxnId="{7C906954-781B-48A0-AE4E-E97CE4B66E85}">
      <dgm:prSet/>
      <dgm:spPr/>
      <dgm:t>
        <a:bodyPr/>
        <a:lstStyle/>
        <a:p>
          <a:endParaRPr lang="en-US"/>
        </a:p>
      </dgm:t>
    </dgm:pt>
    <dgm:pt modelId="{18D724AF-BE13-47F1-877A-C4A21C66287B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4DD90AAB-9185-4F0E-979F-BF32B4C79B37}" type="parTrans" cxnId="{1E95F182-2D95-4D2A-8DBF-7BB4B361843E}">
      <dgm:prSet/>
      <dgm:spPr/>
      <dgm:t>
        <a:bodyPr/>
        <a:lstStyle/>
        <a:p>
          <a:endParaRPr lang="en-US"/>
        </a:p>
      </dgm:t>
    </dgm:pt>
    <dgm:pt modelId="{B773A3A3-42EE-44A6-89F6-1C12C8532574}" type="sibTrans" cxnId="{1E95F182-2D95-4D2A-8DBF-7BB4B361843E}">
      <dgm:prSet/>
      <dgm:spPr/>
      <dgm:t>
        <a:bodyPr/>
        <a:lstStyle/>
        <a:p>
          <a:endParaRPr lang="en-US"/>
        </a:p>
      </dgm:t>
    </dgm:pt>
    <dgm:pt modelId="{B61F0272-FDF3-468B-A34D-034FE1CD5554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2A685B1E-BF5C-4758-A0A3-59D46CFEA53D}" type="parTrans" cxnId="{B7EB1EBA-7EF5-42FA-8AB6-D18595B70706}">
      <dgm:prSet/>
      <dgm:spPr/>
      <dgm:t>
        <a:bodyPr/>
        <a:lstStyle/>
        <a:p>
          <a:endParaRPr lang="en-US"/>
        </a:p>
      </dgm:t>
    </dgm:pt>
    <dgm:pt modelId="{ED94919B-AC2F-4066-A4D3-1FCFE7241346}" type="sibTrans" cxnId="{B7EB1EBA-7EF5-42FA-8AB6-D18595B70706}">
      <dgm:prSet/>
      <dgm:spPr/>
      <dgm:t>
        <a:bodyPr/>
        <a:lstStyle/>
        <a:p>
          <a:endParaRPr lang="en-US"/>
        </a:p>
      </dgm:t>
    </dgm:pt>
    <dgm:pt modelId="{1F0D7BC8-C410-4CC8-BFC0-7958759A6A59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CA452328-FF29-4281-83C5-FA1F21E2C73B}" type="parTrans" cxnId="{7AB41027-D8BE-429A-920D-8187130A9255}">
      <dgm:prSet/>
      <dgm:spPr/>
      <dgm:t>
        <a:bodyPr/>
        <a:lstStyle/>
        <a:p>
          <a:endParaRPr lang="en-US"/>
        </a:p>
      </dgm:t>
    </dgm:pt>
    <dgm:pt modelId="{E092BC61-A749-4E26-8BF6-28D4F0F27D75}" type="sibTrans" cxnId="{7AB41027-D8BE-429A-920D-8187130A9255}">
      <dgm:prSet/>
      <dgm:spPr/>
      <dgm:t>
        <a:bodyPr/>
        <a:lstStyle/>
        <a:p>
          <a:endParaRPr lang="en-US"/>
        </a:p>
      </dgm:t>
    </dgm:pt>
    <dgm:pt modelId="{AE811BC6-B260-48BB-891A-AD016D2A82F1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0A437260-1E4F-4E46-BC4A-A349C4F6899A}" type="parTrans" cxnId="{CDB08838-343D-422A-B707-1DF7884A8B46}">
      <dgm:prSet/>
      <dgm:spPr/>
      <dgm:t>
        <a:bodyPr/>
        <a:lstStyle/>
        <a:p>
          <a:endParaRPr lang="en-US"/>
        </a:p>
      </dgm:t>
    </dgm:pt>
    <dgm:pt modelId="{6BF0DA76-0227-4B7F-A7F9-29E28B4907AF}" type="sibTrans" cxnId="{CDB08838-343D-422A-B707-1DF7884A8B46}">
      <dgm:prSet/>
      <dgm:spPr/>
      <dgm:t>
        <a:bodyPr/>
        <a:lstStyle/>
        <a:p>
          <a:endParaRPr lang="en-US"/>
        </a:p>
      </dgm:t>
    </dgm:pt>
    <dgm:pt modelId="{5C4D4331-9168-4509-84C2-D5374C518D99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9FF09044-7FD5-47B7-B427-D2623A8F544A}" type="parTrans" cxnId="{F6E08441-7160-4EF9-B07B-C6B8A20987DB}">
      <dgm:prSet/>
      <dgm:spPr/>
      <dgm:t>
        <a:bodyPr/>
        <a:lstStyle/>
        <a:p>
          <a:endParaRPr lang="en-US"/>
        </a:p>
      </dgm:t>
    </dgm:pt>
    <dgm:pt modelId="{01B1AF6F-7DDD-4C1F-9826-98E6184A280C}" type="sibTrans" cxnId="{F6E08441-7160-4EF9-B07B-C6B8A20987DB}">
      <dgm:prSet/>
      <dgm:spPr/>
      <dgm:t>
        <a:bodyPr/>
        <a:lstStyle/>
        <a:p>
          <a:endParaRPr lang="en-US"/>
        </a:p>
      </dgm:t>
    </dgm:pt>
    <dgm:pt modelId="{222927E0-DBCD-448F-9A07-2C18D9CC7058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6E3D9E52-4CBA-4BCE-9C9B-DEA184C1F7A5}" type="parTrans" cxnId="{01E69FEE-99C0-4D46-96A4-F755A5431F17}">
      <dgm:prSet/>
      <dgm:spPr/>
      <dgm:t>
        <a:bodyPr/>
        <a:lstStyle/>
        <a:p>
          <a:endParaRPr lang="en-US"/>
        </a:p>
      </dgm:t>
    </dgm:pt>
    <dgm:pt modelId="{997BB283-83C2-41A2-B555-EE1BA8A8265F}" type="sibTrans" cxnId="{01E69FEE-99C0-4D46-96A4-F755A5431F17}">
      <dgm:prSet/>
      <dgm:spPr/>
      <dgm:t>
        <a:bodyPr/>
        <a:lstStyle/>
        <a:p>
          <a:endParaRPr lang="en-US"/>
        </a:p>
      </dgm:t>
    </dgm:pt>
    <dgm:pt modelId="{E69EE96A-1184-4AA6-8940-25253519926D}" type="pres">
      <dgm:prSet presAssocID="{31347CC6-1DD1-4826-B68B-6607F585204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B2DFF56-7D5C-4876-A0D2-FFC912D5D964}" type="pres">
      <dgm:prSet presAssocID="{218614F6-2AEE-45BB-8063-0B013843E3B2}" presName="parentText" presStyleLbl="node1" presStyleIdx="0" presStyleCnt="7" custLinFactNeighborY="-9244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E159A9-D697-4DD6-B520-30A322FC3A68}" type="pres">
      <dgm:prSet presAssocID="{9491F3E4-7FBF-447D-A246-30252851D472}" presName="spacer" presStyleCnt="0"/>
      <dgm:spPr/>
    </dgm:pt>
    <dgm:pt modelId="{7409AA9D-0657-4D55-8722-39A7472F621F}" type="pres">
      <dgm:prSet presAssocID="{18D724AF-BE13-47F1-877A-C4A21C66287B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2087D4-B15C-4EFB-A27F-9FB62AF313E1}" type="pres">
      <dgm:prSet presAssocID="{B773A3A3-42EE-44A6-89F6-1C12C8532574}" presName="spacer" presStyleCnt="0"/>
      <dgm:spPr/>
    </dgm:pt>
    <dgm:pt modelId="{769FFBC5-0EBD-4663-B1CC-0BEBCE95DB4B}" type="pres">
      <dgm:prSet presAssocID="{B61F0272-FDF3-468B-A34D-034FE1CD5554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7FAF48-BFF8-4805-B079-25FE488EA344}" type="pres">
      <dgm:prSet presAssocID="{ED94919B-AC2F-4066-A4D3-1FCFE7241346}" presName="spacer" presStyleCnt="0"/>
      <dgm:spPr/>
    </dgm:pt>
    <dgm:pt modelId="{7D986632-7568-46EA-A1DE-34D0D46B999C}" type="pres">
      <dgm:prSet presAssocID="{1F0D7BC8-C410-4CC8-BFC0-7958759A6A59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E1AC2B-7273-4A3C-A01A-41886815A9B0}" type="pres">
      <dgm:prSet presAssocID="{E092BC61-A749-4E26-8BF6-28D4F0F27D75}" presName="spacer" presStyleCnt="0"/>
      <dgm:spPr/>
    </dgm:pt>
    <dgm:pt modelId="{029942B1-0E1D-4667-A198-674356C65F1D}" type="pres">
      <dgm:prSet presAssocID="{AE811BC6-B260-48BB-891A-AD016D2A82F1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719E84-9B51-4AD1-9DB0-0EDEBF1AD0BD}" type="pres">
      <dgm:prSet presAssocID="{6BF0DA76-0227-4B7F-A7F9-29E28B4907AF}" presName="spacer" presStyleCnt="0"/>
      <dgm:spPr/>
    </dgm:pt>
    <dgm:pt modelId="{3CE5D91A-0D3F-4F55-84F1-FE7B52459C32}" type="pres">
      <dgm:prSet presAssocID="{5C4D4331-9168-4509-84C2-D5374C518D99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608C16-94FE-48AF-B2B1-98BCE5318069}" type="pres">
      <dgm:prSet presAssocID="{01B1AF6F-7DDD-4C1F-9826-98E6184A280C}" presName="spacer" presStyleCnt="0"/>
      <dgm:spPr/>
    </dgm:pt>
    <dgm:pt modelId="{09966936-0EBB-41EF-807C-1BA8EFE3C02A}" type="pres">
      <dgm:prSet presAssocID="{222927E0-DBCD-448F-9A07-2C18D9CC7058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E95F182-2D95-4D2A-8DBF-7BB4B361843E}" srcId="{31347CC6-1DD1-4826-B68B-6607F585204E}" destId="{18D724AF-BE13-47F1-877A-C4A21C66287B}" srcOrd="1" destOrd="0" parTransId="{4DD90AAB-9185-4F0E-979F-BF32B4C79B37}" sibTransId="{B773A3A3-42EE-44A6-89F6-1C12C8532574}"/>
    <dgm:cxn modelId="{6F172FD1-B2A3-49E4-BA9B-DA9B94E011BD}" type="presOf" srcId="{31347CC6-1DD1-4826-B68B-6607F585204E}" destId="{E69EE96A-1184-4AA6-8940-25253519926D}" srcOrd="0" destOrd="0" presId="urn:microsoft.com/office/officeart/2005/8/layout/vList2"/>
    <dgm:cxn modelId="{CDB08838-343D-422A-B707-1DF7884A8B46}" srcId="{31347CC6-1DD1-4826-B68B-6607F585204E}" destId="{AE811BC6-B260-48BB-891A-AD016D2A82F1}" srcOrd="4" destOrd="0" parTransId="{0A437260-1E4F-4E46-BC4A-A349C4F6899A}" sibTransId="{6BF0DA76-0227-4B7F-A7F9-29E28B4907AF}"/>
    <dgm:cxn modelId="{7AB41027-D8BE-429A-920D-8187130A9255}" srcId="{31347CC6-1DD1-4826-B68B-6607F585204E}" destId="{1F0D7BC8-C410-4CC8-BFC0-7958759A6A59}" srcOrd="3" destOrd="0" parTransId="{CA452328-FF29-4281-83C5-FA1F21E2C73B}" sibTransId="{E092BC61-A749-4E26-8BF6-28D4F0F27D75}"/>
    <dgm:cxn modelId="{CB9764F4-54D0-4E09-AED0-F76CB5A87B10}" type="presOf" srcId="{B61F0272-FDF3-468B-A34D-034FE1CD5554}" destId="{769FFBC5-0EBD-4663-B1CC-0BEBCE95DB4B}" srcOrd="0" destOrd="0" presId="urn:microsoft.com/office/officeart/2005/8/layout/vList2"/>
    <dgm:cxn modelId="{03DEC86D-4022-45A3-BA48-9DCDB95DEC31}" type="presOf" srcId="{1F0D7BC8-C410-4CC8-BFC0-7958759A6A59}" destId="{7D986632-7568-46EA-A1DE-34D0D46B999C}" srcOrd="0" destOrd="0" presId="urn:microsoft.com/office/officeart/2005/8/layout/vList2"/>
    <dgm:cxn modelId="{01E69FEE-99C0-4D46-96A4-F755A5431F17}" srcId="{31347CC6-1DD1-4826-B68B-6607F585204E}" destId="{222927E0-DBCD-448F-9A07-2C18D9CC7058}" srcOrd="6" destOrd="0" parTransId="{6E3D9E52-4CBA-4BCE-9C9B-DEA184C1F7A5}" sibTransId="{997BB283-83C2-41A2-B555-EE1BA8A8265F}"/>
    <dgm:cxn modelId="{7C906954-781B-48A0-AE4E-E97CE4B66E85}" srcId="{31347CC6-1DD1-4826-B68B-6607F585204E}" destId="{218614F6-2AEE-45BB-8063-0B013843E3B2}" srcOrd="0" destOrd="0" parTransId="{2DABC58F-212E-4E18-914C-CA26E04EFED6}" sibTransId="{9491F3E4-7FBF-447D-A246-30252851D472}"/>
    <dgm:cxn modelId="{F6E08441-7160-4EF9-B07B-C6B8A20987DB}" srcId="{31347CC6-1DD1-4826-B68B-6607F585204E}" destId="{5C4D4331-9168-4509-84C2-D5374C518D99}" srcOrd="5" destOrd="0" parTransId="{9FF09044-7FD5-47B7-B427-D2623A8F544A}" sibTransId="{01B1AF6F-7DDD-4C1F-9826-98E6184A280C}"/>
    <dgm:cxn modelId="{D0D5A228-33A9-4785-92D8-2DA7DC8F38C3}" type="presOf" srcId="{AE811BC6-B260-48BB-891A-AD016D2A82F1}" destId="{029942B1-0E1D-4667-A198-674356C65F1D}" srcOrd="0" destOrd="0" presId="urn:microsoft.com/office/officeart/2005/8/layout/vList2"/>
    <dgm:cxn modelId="{6176C724-859E-4203-8E59-8EF9E1297177}" type="presOf" srcId="{18D724AF-BE13-47F1-877A-C4A21C66287B}" destId="{7409AA9D-0657-4D55-8722-39A7472F621F}" srcOrd="0" destOrd="0" presId="urn:microsoft.com/office/officeart/2005/8/layout/vList2"/>
    <dgm:cxn modelId="{8329FDFE-3E79-4512-AC1D-B72399E17E4C}" type="presOf" srcId="{222927E0-DBCD-448F-9A07-2C18D9CC7058}" destId="{09966936-0EBB-41EF-807C-1BA8EFE3C02A}" srcOrd="0" destOrd="0" presId="urn:microsoft.com/office/officeart/2005/8/layout/vList2"/>
    <dgm:cxn modelId="{0E4F4FC5-4A15-42A3-8911-52FA0AC94184}" type="presOf" srcId="{218614F6-2AEE-45BB-8063-0B013843E3B2}" destId="{4B2DFF56-7D5C-4876-A0D2-FFC912D5D964}" srcOrd="0" destOrd="0" presId="urn:microsoft.com/office/officeart/2005/8/layout/vList2"/>
    <dgm:cxn modelId="{BC197D5C-FC69-4AD7-A549-61B2655BB155}" type="presOf" srcId="{5C4D4331-9168-4509-84C2-D5374C518D99}" destId="{3CE5D91A-0D3F-4F55-84F1-FE7B52459C32}" srcOrd="0" destOrd="0" presId="urn:microsoft.com/office/officeart/2005/8/layout/vList2"/>
    <dgm:cxn modelId="{B7EB1EBA-7EF5-42FA-8AB6-D18595B70706}" srcId="{31347CC6-1DD1-4826-B68B-6607F585204E}" destId="{B61F0272-FDF3-468B-A34D-034FE1CD5554}" srcOrd="2" destOrd="0" parTransId="{2A685B1E-BF5C-4758-A0A3-59D46CFEA53D}" sibTransId="{ED94919B-AC2F-4066-A4D3-1FCFE7241346}"/>
    <dgm:cxn modelId="{CBCFF640-77EF-45C4-95FF-610D3CBA70B3}" type="presParOf" srcId="{E69EE96A-1184-4AA6-8940-25253519926D}" destId="{4B2DFF56-7D5C-4876-A0D2-FFC912D5D964}" srcOrd="0" destOrd="0" presId="urn:microsoft.com/office/officeart/2005/8/layout/vList2"/>
    <dgm:cxn modelId="{CC36CEDF-9138-4FA2-B216-EC5CE8D2C6E2}" type="presParOf" srcId="{E69EE96A-1184-4AA6-8940-25253519926D}" destId="{53E159A9-D697-4DD6-B520-30A322FC3A68}" srcOrd="1" destOrd="0" presId="urn:microsoft.com/office/officeart/2005/8/layout/vList2"/>
    <dgm:cxn modelId="{231A5FB8-ADB3-462C-8431-1F25EEB8C7F6}" type="presParOf" srcId="{E69EE96A-1184-4AA6-8940-25253519926D}" destId="{7409AA9D-0657-4D55-8722-39A7472F621F}" srcOrd="2" destOrd="0" presId="urn:microsoft.com/office/officeart/2005/8/layout/vList2"/>
    <dgm:cxn modelId="{BE81F025-6649-43AA-8E15-081827A8AACD}" type="presParOf" srcId="{E69EE96A-1184-4AA6-8940-25253519926D}" destId="{B92087D4-B15C-4EFB-A27F-9FB62AF313E1}" srcOrd="3" destOrd="0" presId="urn:microsoft.com/office/officeart/2005/8/layout/vList2"/>
    <dgm:cxn modelId="{7C4966F9-F67F-4839-BECC-10476244C7F8}" type="presParOf" srcId="{E69EE96A-1184-4AA6-8940-25253519926D}" destId="{769FFBC5-0EBD-4663-B1CC-0BEBCE95DB4B}" srcOrd="4" destOrd="0" presId="urn:microsoft.com/office/officeart/2005/8/layout/vList2"/>
    <dgm:cxn modelId="{03D957EF-01CE-4A25-92AE-7DFC8B58A334}" type="presParOf" srcId="{E69EE96A-1184-4AA6-8940-25253519926D}" destId="{807FAF48-BFF8-4805-B079-25FE488EA344}" srcOrd="5" destOrd="0" presId="urn:microsoft.com/office/officeart/2005/8/layout/vList2"/>
    <dgm:cxn modelId="{645F8767-796B-49D1-8D51-45F9DD5326CE}" type="presParOf" srcId="{E69EE96A-1184-4AA6-8940-25253519926D}" destId="{7D986632-7568-46EA-A1DE-34D0D46B999C}" srcOrd="6" destOrd="0" presId="urn:microsoft.com/office/officeart/2005/8/layout/vList2"/>
    <dgm:cxn modelId="{010D3F3C-0B7C-4F89-BA75-4EFAA209C2EC}" type="presParOf" srcId="{E69EE96A-1184-4AA6-8940-25253519926D}" destId="{29E1AC2B-7273-4A3C-A01A-41886815A9B0}" srcOrd="7" destOrd="0" presId="urn:microsoft.com/office/officeart/2005/8/layout/vList2"/>
    <dgm:cxn modelId="{E9A46308-3D10-4E21-BE43-CC5FA6A6F160}" type="presParOf" srcId="{E69EE96A-1184-4AA6-8940-25253519926D}" destId="{029942B1-0E1D-4667-A198-674356C65F1D}" srcOrd="8" destOrd="0" presId="urn:microsoft.com/office/officeart/2005/8/layout/vList2"/>
    <dgm:cxn modelId="{BB164314-BB4B-47ED-B55B-7933124EC41F}" type="presParOf" srcId="{E69EE96A-1184-4AA6-8940-25253519926D}" destId="{E2719E84-9B51-4AD1-9DB0-0EDEBF1AD0BD}" srcOrd="9" destOrd="0" presId="urn:microsoft.com/office/officeart/2005/8/layout/vList2"/>
    <dgm:cxn modelId="{1EA5009D-E4D4-4C24-81C1-D49F60612E9C}" type="presParOf" srcId="{E69EE96A-1184-4AA6-8940-25253519926D}" destId="{3CE5D91A-0D3F-4F55-84F1-FE7B52459C32}" srcOrd="10" destOrd="0" presId="urn:microsoft.com/office/officeart/2005/8/layout/vList2"/>
    <dgm:cxn modelId="{29C385F0-21DA-4AC7-89A1-F13EC2C1403E}" type="presParOf" srcId="{E69EE96A-1184-4AA6-8940-25253519926D}" destId="{B2608C16-94FE-48AF-B2B1-98BCE5318069}" srcOrd="11" destOrd="0" presId="urn:microsoft.com/office/officeart/2005/8/layout/vList2"/>
    <dgm:cxn modelId="{ED450FF0-4854-47C0-971C-1C7870B792F1}" type="presParOf" srcId="{E69EE96A-1184-4AA6-8940-25253519926D}" destId="{09966936-0EBB-41EF-807C-1BA8EFE3C02A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3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1347CC6-1DD1-4826-B68B-6607F585204E}" type="doc">
      <dgm:prSet loTypeId="urn:microsoft.com/office/officeart/2005/8/layout/vList2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18D724AF-BE13-47F1-877A-C4A21C66287B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4DD90AAB-9185-4F0E-979F-BF32B4C79B37}" type="parTrans" cxnId="{1E95F182-2D95-4D2A-8DBF-7BB4B361843E}">
      <dgm:prSet/>
      <dgm:spPr/>
      <dgm:t>
        <a:bodyPr/>
        <a:lstStyle/>
        <a:p>
          <a:endParaRPr lang="en-US"/>
        </a:p>
      </dgm:t>
    </dgm:pt>
    <dgm:pt modelId="{B773A3A3-42EE-44A6-89F6-1C12C8532574}" type="sibTrans" cxnId="{1E95F182-2D95-4D2A-8DBF-7BB4B361843E}">
      <dgm:prSet/>
      <dgm:spPr/>
      <dgm:t>
        <a:bodyPr/>
        <a:lstStyle/>
        <a:p>
          <a:endParaRPr lang="en-US"/>
        </a:p>
      </dgm:t>
    </dgm:pt>
    <dgm:pt modelId="{222927E0-DBCD-448F-9A07-2C18D9CC7058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6E3D9E52-4CBA-4BCE-9C9B-DEA184C1F7A5}" type="parTrans" cxnId="{01E69FEE-99C0-4D46-96A4-F755A5431F17}">
      <dgm:prSet/>
      <dgm:spPr/>
      <dgm:t>
        <a:bodyPr/>
        <a:lstStyle/>
        <a:p>
          <a:endParaRPr lang="en-US"/>
        </a:p>
      </dgm:t>
    </dgm:pt>
    <dgm:pt modelId="{997BB283-83C2-41A2-B555-EE1BA8A8265F}" type="sibTrans" cxnId="{01E69FEE-99C0-4D46-96A4-F755A5431F17}">
      <dgm:prSet/>
      <dgm:spPr/>
      <dgm:t>
        <a:bodyPr/>
        <a:lstStyle/>
        <a:p>
          <a:endParaRPr lang="en-US"/>
        </a:p>
      </dgm:t>
    </dgm:pt>
    <dgm:pt modelId="{E69EE96A-1184-4AA6-8940-25253519926D}" type="pres">
      <dgm:prSet presAssocID="{31347CC6-1DD1-4826-B68B-6607F585204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409AA9D-0657-4D55-8722-39A7472F621F}" type="pres">
      <dgm:prSet presAssocID="{18D724AF-BE13-47F1-877A-C4A21C66287B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2087D4-B15C-4EFB-A27F-9FB62AF313E1}" type="pres">
      <dgm:prSet presAssocID="{B773A3A3-42EE-44A6-89F6-1C12C8532574}" presName="spacer" presStyleCnt="0"/>
      <dgm:spPr/>
    </dgm:pt>
    <dgm:pt modelId="{09966936-0EBB-41EF-807C-1BA8EFE3C02A}" type="pres">
      <dgm:prSet presAssocID="{222927E0-DBCD-448F-9A07-2C18D9CC7058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9ABA3F3-21B0-48D5-82B3-115601123FC5}" type="presOf" srcId="{31347CC6-1DD1-4826-B68B-6607F585204E}" destId="{E69EE96A-1184-4AA6-8940-25253519926D}" srcOrd="0" destOrd="0" presId="urn:microsoft.com/office/officeart/2005/8/layout/vList2"/>
    <dgm:cxn modelId="{1E95F182-2D95-4D2A-8DBF-7BB4B361843E}" srcId="{31347CC6-1DD1-4826-B68B-6607F585204E}" destId="{18D724AF-BE13-47F1-877A-C4A21C66287B}" srcOrd="0" destOrd="0" parTransId="{4DD90AAB-9185-4F0E-979F-BF32B4C79B37}" sibTransId="{B773A3A3-42EE-44A6-89F6-1C12C8532574}"/>
    <dgm:cxn modelId="{43CA14DD-AF8B-438C-8EAB-0ECF7527A37E}" type="presOf" srcId="{18D724AF-BE13-47F1-877A-C4A21C66287B}" destId="{7409AA9D-0657-4D55-8722-39A7472F621F}" srcOrd="0" destOrd="0" presId="urn:microsoft.com/office/officeart/2005/8/layout/vList2"/>
    <dgm:cxn modelId="{01E69FEE-99C0-4D46-96A4-F755A5431F17}" srcId="{31347CC6-1DD1-4826-B68B-6607F585204E}" destId="{222927E0-DBCD-448F-9A07-2C18D9CC7058}" srcOrd="1" destOrd="0" parTransId="{6E3D9E52-4CBA-4BCE-9C9B-DEA184C1F7A5}" sibTransId="{997BB283-83C2-41A2-B555-EE1BA8A8265F}"/>
    <dgm:cxn modelId="{6E7E386A-3492-4CB4-8069-E6755F835F7F}" type="presOf" srcId="{222927E0-DBCD-448F-9A07-2C18D9CC7058}" destId="{09966936-0EBB-41EF-807C-1BA8EFE3C02A}" srcOrd="0" destOrd="0" presId="urn:microsoft.com/office/officeart/2005/8/layout/vList2"/>
    <dgm:cxn modelId="{A44D54EF-916B-4E9C-8939-346026DD9454}" type="presParOf" srcId="{E69EE96A-1184-4AA6-8940-25253519926D}" destId="{7409AA9D-0657-4D55-8722-39A7472F621F}" srcOrd="0" destOrd="0" presId="urn:microsoft.com/office/officeart/2005/8/layout/vList2"/>
    <dgm:cxn modelId="{B92615E1-1672-423E-9CB6-C928E95E20CF}" type="presParOf" srcId="{E69EE96A-1184-4AA6-8940-25253519926D}" destId="{B92087D4-B15C-4EFB-A27F-9FB62AF313E1}" srcOrd="1" destOrd="0" presId="urn:microsoft.com/office/officeart/2005/8/layout/vList2"/>
    <dgm:cxn modelId="{63881723-2A08-4DB0-B61A-1151896372E0}" type="presParOf" srcId="{E69EE96A-1184-4AA6-8940-25253519926D}" destId="{09966936-0EBB-41EF-807C-1BA8EFE3C02A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119BBA1-9F56-4EC9-8E96-7177E88507C0}" type="doc">
      <dgm:prSet loTypeId="urn:microsoft.com/office/officeart/2005/8/layout/gear1" loCatId="relationship" qsTypeId="urn:microsoft.com/office/officeart/2005/8/quickstyle/simple3" qsCatId="simple" csTypeId="urn:microsoft.com/office/officeart/2005/8/colors/colorful5" csCatId="colorful" phldr="1"/>
      <dgm:spPr/>
    </dgm:pt>
    <dgm:pt modelId="{DBF30C2F-CAA8-4B8C-A64F-3D7900A3B30C}">
      <dgm:prSet phldrT="[Text]"/>
      <dgm:spPr/>
      <dgm:t>
        <a:bodyPr/>
        <a:lstStyle/>
        <a:p>
          <a:r>
            <a:rPr lang="en-US" dirty="0" smtClean="0">
              <a:latin typeface="+mj-lt"/>
            </a:rPr>
            <a:t>2-3 weeks</a:t>
          </a:r>
          <a:endParaRPr lang="en-US" dirty="0">
            <a:latin typeface="+mj-lt"/>
          </a:endParaRPr>
        </a:p>
      </dgm:t>
    </dgm:pt>
    <dgm:pt modelId="{EF4C92D5-E848-4E7D-8BB9-5A0130656E98}" type="parTrans" cxnId="{8432839C-895F-4B88-95E9-42DEC1E3B14F}">
      <dgm:prSet/>
      <dgm:spPr/>
      <dgm:t>
        <a:bodyPr/>
        <a:lstStyle/>
        <a:p>
          <a:endParaRPr lang="en-US"/>
        </a:p>
      </dgm:t>
    </dgm:pt>
    <dgm:pt modelId="{A38AE8BF-A9EB-4239-AA8C-90BEB486EEBE}" type="sibTrans" cxnId="{8432839C-895F-4B88-95E9-42DEC1E3B14F}">
      <dgm:prSet/>
      <dgm:spPr/>
      <dgm:t>
        <a:bodyPr/>
        <a:lstStyle/>
        <a:p>
          <a:endParaRPr lang="en-US"/>
        </a:p>
      </dgm:t>
    </dgm:pt>
    <dgm:pt modelId="{1A065348-3519-48B5-AF68-40BEB1116687}">
      <dgm:prSet phldrT="[Text]"/>
      <dgm:spPr/>
      <dgm:t>
        <a:bodyPr/>
        <a:lstStyle/>
        <a:p>
          <a:r>
            <a:rPr lang="en-US" dirty="0" smtClean="0"/>
            <a:t>24 hours</a:t>
          </a:r>
          <a:endParaRPr lang="en-US" dirty="0"/>
        </a:p>
      </dgm:t>
    </dgm:pt>
    <dgm:pt modelId="{99E98634-FC91-426E-8D3D-9D9F153ABEF3}" type="parTrans" cxnId="{EDA0181B-C50C-48C0-97F7-288800144646}">
      <dgm:prSet/>
      <dgm:spPr/>
      <dgm:t>
        <a:bodyPr/>
        <a:lstStyle/>
        <a:p>
          <a:endParaRPr lang="en-US"/>
        </a:p>
      </dgm:t>
    </dgm:pt>
    <dgm:pt modelId="{4B1435FD-F3EE-42B2-9B52-80FDD88440B1}" type="sibTrans" cxnId="{EDA0181B-C50C-48C0-97F7-288800144646}">
      <dgm:prSet/>
      <dgm:spPr/>
      <dgm:t>
        <a:bodyPr/>
        <a:lstStyle/>
        <a:p>
          <a:endParaRPr lang="en-US"/>
        </a:p>
      </dgm:t>
    </dgm:pt>
    <dgm:pt modelId="{E1487504-A949-4372-BD1B-57FE60BDB02E}" type="pres">
      <dgm:prSet presAssocID="{F119BBA1-9F56-4EC9-8E96-7177E88507C0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FAEB2EA9-A1A6-40AA-8CDC-40B2848FA53E}" type="pres">
      <dgm:prSet presAssocID="{DBF30C2F-CAA8-4B8C-A64F-3D7900A3B30C}" presName="gear1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AE4192-12B7-4738-B778-939376B76F25}" type="pres">
      <dgm:prSet presAssocID="{DBF30C2F-CAA8-4B8C-A64F-3D7900A3B30C}" presName="gear1srcNode" presStyleLbl="node1" presStyleIdx="0" presStyleCnt="2"/>
      <dgm:spPr/>
      <dgm:t>
        <a:bodyPr/>
        <a:lstStyle/>
        <a:p>
          <a:endParaRPr lang="en-US"/>
        </a:p>
      </dgm:t>
    </dgm:pt>
    <dgm:pt modelId="{8E37EFB8-DACD-4ABE-91B5-066714B90E26}" type="pres">
      <dgm:prSet presAssocID="{DBF30C2F-CAA8-4B8C-A64F-3D7900A3B30C}" presName="gear1dstNode" presStyleLbl="node1" presStyleIdx="0" presStyleCnt="2"/>
      <dgm:spPr/>
      <dgm:t>
        <a:bodyPr/>
        <a:lstStyle/>
        <a:p>
          <a:endParaRPr lang="en-US"/>
        </a:p>
      </dgm:t>
    </dgm:pt>
    <dgm:pt modelId="{6D5CA714-598D-4807-A6F9-F4890DEAE68A}" type="pres">
      <dgm:prSet presAssocID="{1A065348-3519-48B5-AF68-40BEB1116687}" presName="gear2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B97B66-B6D5-46C9-A27E-79D94ABFE6FF}" type="pres">
      <dgm:prSet presAssocID="{1A065348-3519-48B5-AF68-40BEB1116687}" presName="gear2srcNode" presStyleLbl="node1" presStyleIdx="1" presStyleCnt="2"/>
      <dgm:spPr/>
      <dgm:t>
        <a:bodyPr/>
        <a:lstStyle/>
        <a:p>
          <a:endParaRPr lang="en-US"/>
        </a:p>
      </dgm:t>
    </dgm:pt>
    <dgm:pt modelId="{A93A46BD-C64B-4808-8A6C-C745CEF2622A}" type="pres">
      <dgm:prSet presAssocID="{1A065348-3519-48B5-AF68-40BEB1116687}" presName="gear2dstNode" presStyleLbl="node1" presStyleIdx="1" presStyleCnt="2"/>
      <dgm:spPr/>
      <dgm:t>
        <a:bodyPr/>
        <a:lstStyle/>
        <a:p>
          <a:endParaRPr lang="en-US"/>
        </a:p>
      </dgm:t>
    </dgm:pt>
    <dgm:pt modelId="{4CD027BE-61FE-4D67-815E-DD0D0604AD04}" type="pres">
      <dgm:prSet presAssocID="{A38AE8BF-A9EB-4239-AA8C-90BEB486EEBE}" presName="connector1" presStyleLbl="sibTrans2D1" presStyleIdx="0" presStyleCnt="2"/>
      <dgm:spPr/>
      <dgm:t>
        <a:bodyPr/>
        <a:lstStyle/>
        <a:p>
          <a:endParaRPr lang="en-US"/>
        </a:p>
      </dgm:t>
    </dgm:pt>
    <dgm:pt modelId="{C9534311-301D-43C1-BDD3-B350FE780A78}" type="pres">
      <dgm:prSet presAssocID="{4B1435FD-F3EE-42B2-9B52-80FDD88440B1}" presName="connector2" presStyleLbl="sibTrans2D1" presStyleIdx="1" presStyleCnt="2"/>
      <dgm:spPr/>
      <dgm:t>
        <a:bodyPr/>
        <a:lstStyle/>
        <a:p>
          <a:endParaRPr lang="en-US"/>
        </a:p>
      </dgm:t>
    </dgm:pt>
  </dgm:ptLst>
  <dgm:cxnLst>
    <dgm:cxn modelId="{0FD76B7D-33BD-4AEB-8456-CF4336E88172}" type="presOf" srcId="{1A065348-3519-48B5-AF68-40BEB1116687}" destId="{A93A46BD-C64B-4808-8A6C-C745CEF2622A}" srcOrd="2" destOrd="0" presId="urn:microsoft.com/office/officeart/2005/8/layout/gear1"/>
    <dgm:cxn modelId="{047A7785-8A9E-4552-8C54-901B0E2BA560}" type="presOf" srcId="{DBF30C2F-CAA8-4B8C-A64F-3D7900A3B30C}" destId="{A6AE4192-12B7-4738-B778-939376B76F25}" srcOrd="1" destOrd="0" presId="urn:microsoft.com/office/officeart/2005/8/layout/gear1"/>
    <dgm:cxn modelId="{EDA0181B-C50C-48C0-97F7-288800144646}" srcId="{F119BBA1-9F56-4EC9-8E96-7177E88507C0}" destId="{1A065348-3519-48B5-AF68-40BEB1116687}" srcOrd="1" destOrd="0" parTransId="{99E98634-FC91-426E-8D3D-9D9F153ABEF3}" sibTransId="{4B1435FD-F3EE-42B2-9B52-80FDD88440B1}"/>
    <dgm:cxn modelId="{91275FB0-5F99-4A89-BADC-6A60CAA03363}" type="presOf" srcId="{1A065348-3519-48B5-AF68-40BEB1116687}" destId="{C1B97B66-B6D5-46C9-A27E-79D94ABFE6FF}" srcOrd="1" destOrd="0" presId="urn:microsoft.com/office/officeart/2005/8/layout/gear1"/>
    <dgm:cxn modelId="{66D43632-1DBE-478F-BB86-E2B8F0C1334A}" type="presOf" srcId="{4B1435FD-F3EE-42B2-9B52-80FDD88440B1}" destId="{C9534311-301D-43C1-BDD3-B350FE780A78}" srcOrd="0" destOrd="0" presId="urn:microsoft.com/office/officeart/2005/8/layout/gear1"/>
    <dgm:cxn modelId="{EBA7765E-5E50-4BDD-81CF-29686F887333}" type="presOf" srcId="{A38AE8BF-A9EB-4239-AA8C-90BEB486EEBE}" destId="{4CD027BE-61FE-4D67-815E-DD0D0604AD04}" srcOrd="0" destOrd="0" presId="urn:microsoft.com/office/officeart/2005/8/layout/gear1"/>
    <dgm:cxn modelId="{8432839C-895F-4B88-95E9-42DEC1E3B14F}" srcId="{F119BBA1-9F56-4EC9-8E96-7177E88507C0}" destId="{DBF30C2F-CAA8-4B8C-A64F-3D7900A3B30C}" srcOrd="0" destOrd="0" parTransId="{EF4C92D5-E848-4E7D-8BB9-5A0130656E98}" sibTransId="{A38AE8BF-A9EB-4239-AA8C-90BEB486EEBE}"/>
    <dgm:cxn modelId="{946F2E84-87A6-4630-9883-E4253D0D1B4D}" type="presOf" srcId="{1A065348-3519-48B5-AF68-40BEB1116687}" destId="{6D5CA714-598D-4807-A6F9-F4890DEAE68A}" srcOrd="0" destOrd="0" presId="urn:microsoft.com/office/officeart/2005/8/layout/gear1"/>
    <dgm:cxn modelId="{D381318D-E6CA-415D-A7EC-D1BAB0D538FB}" type="presOf" srcId="{DBF30C2F-CAA8-4B8C-A64F-3D7900A3B30C}" destId="{FAEB2EA9-A1A6-40AA-8CDC-40B2848FA53E}" srcOrd="0" destOrd="0" presId="urn:microsoft.com/office/officeart/2005/8/layout/gear1"/>
    <dgm:cxn modelId="{22EFDC34-0736-42FF-85B8-2AE892C19273}" type="presOf" srcId="{DBF30C2F-CAA8-4B8C-A64F-3D7900A3B30C}" destId="{8E37EFB8-DACD-4ABE-91B5-066714B90E26}" srcOrd="2" destOrd="0" presId="urn:microsoft.com/office/officeart/2005/8/layout/gear1"/>
    <dgm:cxn modelId="{570D0FF0-1E59-493D-A387-AD75000F31EF}" type="presOf" srcId="{F119BBA1-9F56-4EC9-8E96-7177E88507C0}" destId="{E1487504-A949-4372-BD1B-57FE60BDB02E}" srcOrd="0" destOrd="0" presId="urn:microsoft.com/office/officeart/2005/8/layout/gear1"/>
    <dgm:cxn modelId="{4A9FCAB2-7B26-42DB-97DA-EAEB6A980708}" type="presParOf" srcId="{E1487504-A949-4372-BD1B-57FE60BDB02E}" destId="{FAEB2EA9-A1A6-40AA-8CDC-40B2848FA53E}" srcOrd="0" destOrd="0" presId="urn:microsoft.com/office/officeart/2005/8/layout/gear1"/>
    <dgm:cxn modelId="{22711BA8-2977-4C6B-BEC3-6E0EAD582E2B}" type="presParOf" srcId="{E1487504-A949-4372-BD1B-57FE60BDB02E}" destId="{A6AE4192-12B7-4738-B778-939376B76F25}" srcOrd="1" destOrd="0" presId="urn:microsoft.com/office/officeart/2005/8/layout/gear1"/>
    <dgm:cxn modelId="{FBD14B6A-48D7-4370-8963-4BA6B3527693}" type="presParOf" srcId="{E1487504-A949-4372-BD1B-57FE60BDB02E}" destId="{8E37EFB8-DACD-4ABE-91B5-066714B90E26}" srcOrd="2" destOrd="0" presId="urn:microsoft.com/office/officeart/2005/8/layout/gear1"/>
    <dgm:cxn modelId="{9B5E78CA-4C0F-4A48-8FA4-0EC2EA63A31E}" type="presParOf" srcId="{E1487504-A949-4372-BD1B-57FE60BDB02E}" destId="{6D5CA714-598D-4807-A6F9-F4890DEAE68A}" srcOrd="3" destOrd="0" presId="urn:microsoft.com/office/officeart/2005/8/layout/gear1"/>
    <dgm:cxn modelId="{3B296AEA-5B42-4957-BB0B-A73E24FAC8F4}" type="presParOf" srcId="{E1487504-A949-4372-BD1B-57FE60BDB02E}" destId="{C1B97B66-B6D5-46C9-A27E-79D94ABFE6FF}" srcOrd="4" destOrd="0" presId="urn:microsoft.com/office/officeart/2005/8/layout/gear1"/>
    <dgm:cxn modelId="{B48A645D-32DE-4214-9423-914626D8FFA1}" type="presParOf" srcId="{E1487504-A949-4372-BD1B-57FE60BDB02E}" destId="{A93A46BD-C64B-4808-8A6C-C745CEF2622A}" srcOrd="5" destOrd="0" presId="urn:microsoft.com/office/officeart/2005/8/layout/gear1"/>
    <dgm:cxn modelId="{F080335D-5784-418A-B3BE-5090C3C31A32}" type="presParOf" srcId="{E1487504-A949-4372-BD1B-57FE60BDB02E}" destId="{4CD027BE-61FE-4D67-815E-DD0D0604AD04}" srcOrd="6" destOrd="0" presId="urn:microsoft.com/office/officeart/2005/8/layout/gear1"/>
    <dgm:cxn modelId="{73A7F177-1747-4AE9-8AA4-22DE05803FA1}" type="presParOf" srcId="{E1487504-A949-4372-BD1B-57FE60BDB02E}" destId="{C9534311-301D-43C1-BDD3-B350FE780A78}" srcOrd="7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1347CC6-1DD1-4826-B68B-6607F585204E}" type="doc">
      <dgm:prSet loTypeId="urn:microsoft.com/office/officeart/2005/8/layout/vList2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218614F6-2AEE-45BB-8063-0B013843E3B2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2DABC58F-212E-4E18-914C-CA26E04EFED6}" type="parTrans" cxnId="{7C906954-781B-48A0-AE4E-E97CE4B66E85}">
      <dgm:prSet/>
      <dgm:spPr/>
      <dgm:t>
        <a:bodyPr/>
        <a:lstStyle/>
        <a:p>
          <a:endParaRPr lang="en-US"/>
        </a:p>
      </dgm:t>
    </dgm:pt>
    <dgm:pt modelId="{9491F3E4-7FBF-447D-A246-30252851D472}" type="sibTrans" cxnId="{7C906954-781B-48A0-AE4E-E97CE4B66E85}">
      <dgm:prSet/>
      <dgm:spPr/>
      <dgm:t>
        <a:bodyPr/>
        <a:lstStyle/>
        <a:p>
          <a:endParaRPr lang="en-US"/>
        </a:p>
      </dgm:t>
    </dgm:pt>
    <dgm:pt modelId="{18D724AF-BE13-47F1-877A-C4A21C66287B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4DD90AAB-9185-4F0E-979F-BF32B4C79B37}" type="parTrans" cxnId="{1E95F182-2D95-4D2A-8DBF-7BB4B361843E}">
      <dgm:prSet/>
      <dgm:spPr/>
      <dgm:t>
        <a:bodyPr/>
        <a:lstStyle/>
        <a:p>
          <a:endParaRPr lang="en-US"/>
        </a:p>
      </dgm:t>
    </dgm:pt>
    <dgm:pt modelId="{B773A3A3-42EE-44A6-89F6-1C12C8532574}" type="sibTrans" cxnId="{1E95F182-2D95-4D2A-8DBF-7BB4B361843E}">
      <dgm:prSet/>
      <dgm:spPr/>
      <dgm:t>
        <a:bodyPr/>
        <a:lstStyle/>
        <a:p>
          <a:endParaRPr lang="en-US"/>
        </a:p>
      </dgm:t>
    </dgm:pt>
    <dgm:pt modelId="{B61F0272-FDF3-468B-A34D-034FE1CD5554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2A685B1E-BF5C-4758-A0A3-59D46CFEA53D}" type="parTrans" cxnId="{B7EB1EBA-7EF5-42FA-8AB6-D18595B70706}">
      <dgm:prSet/>
      <dgm:spPr/>
      <dgm:t>
        <a:bodyPr/>
        <a:lstStyle/>
        <a:p>
          <a:endParaRPr lang="en-US"/>
        </a:p>
      </dgm:t>
    </dgm:pt>
    <dgm:pt modelId="{ED94919B-AC2F-4066-A4D3-1FCFE7241346}" type="sibTrans" cxnId="{B7EB1EBA-7EF5-42FA-8AB6-D18595B70706}">
      <dgm:prSet/>
      <dgm:spPr/>
      <dgm:t>
        <a:bodyPr/>
        <a:lstStyle/>
        <a:p>
          <a:endParaRPr lang="en-US"/>
        </a:p>
      </dgm:t>
    </dgm:pt>
    <dgm:pt modelId="{1F0D7BC8-C410-4CC8-BFC0-7958759A6A59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CA452328-FF29-4281-83C5-FA1F21E2C73B}" type="parTrans" cxnId="{7AB41027-D8BE-429A-920D-8187130A9255}">
      <dgm:prSet/>
      <dgm:spPr/>
      <dgm:t>
        <a:bodyPr/>
        <a:lstStyle/>
        <a:p>
          <a:endParaRPr lang="en-US"/>
        </a:p>
      </dgm:t>
    </dgm:pt>
    <dgm:pt modelId="{E092BC61-A749-4E26-8BF6-28D4F0F27D75}" type="sibTrans" cxnId="{7AB41027-D8BE-429A-920D-8187130A9255}">
      <dgm:prSet/>
      <dgm:spPr/>
      <dgm:t>
        <a:bodyPr/>
        <a:lstStyle/>
        <a:p>
          <a:endParaRPr lang="en-US"/>
        </a:p>
      </dgm:t>
    </dgm:pt>
    <dgm:pt modelId="{AE811BC6-B260-48BB-891A-AD016D2A82F1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0A437260-1E4F-4E46-BC4A-A349C4F6899A}" type="parTrans" cxnId="{CDB08838-343D-422A-B707-1DF7884A8B46}">
      <dgm:prSet/>
      <dgm:spPr/>
      <dgm:t>
        <a:bodyPr/>
        <a:lstStyle/>
        <a:p>
          <a:endParaRPr lang="en-US"/>
        </a:p>
      </dgm:t>
    </dgm:pt>
    <dgm:pt modelId="{6BF0DA76-0227-4B7F-A7F9-29E28B4907AF}" type="sibTrans" cxnId="{CDB08838-343D-422A-B707-1DF7884A8B46}">
      <dgm:prSet/>
      <dgm:spPr/>
      <dgm:t>
        <a:bodyPr/>
        <a:lstStyle/>
        <a:p>
          <a:endParaRPr lang="en-US"/>
        </a:p>
      </dgm:t>
    </dgm:pt>
    <dgm:pt modelId="{5C4D4331-9168-4509-84C2-D5374C518D99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9FF09044-7FD5-47B7-B427-D2623A8F544A}" type="parTrans" cxnId="{F6E08441-7160-4EF9-B07B-C6B8A20987DB}">
      <dgm:prSet/>
      <dgm:spPr/>
      <dgm:t>
        <a:bodyPr/>
        <a:lstStyle/>
        <a:p>
          <a:endParaRPr lang="en-US"/>
        </a:p>
      </dgm:t>
    </dgm:pt>
    <dgm:pt modelId="{01B1AF6F-7DDD-4C1F-9826-98E6184A280C}" type="sibTrans" cxnId="{F6E08441-7160-4EF9-B07B-C6B8A20987DB}">
      <dgm:prSet/>
      <dgm:spPr/>
      <dgm:t>
        <a:bodyPr/>
        <a:lstStyle/>
        <a:p>
          <a:endParaRPr lang="en-US"/>
        </a:p>
      </dgm:t>
    </dgm:pt>
    <dgm:pt modelId="{222927E0-DBCD-448F-9A07-2C18D9CC7058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6E3D9E52-4CBA-4BCE-9C9B-DEA184C1F7A5}" type="parTrans" cxnId="{01E69FEE-99C0-4D46-96A4-F755A5431F17}">
      <dgm:prSet/>
      <dgm:spPr/>
      <dgm:t>
        <a:bodyPr/>
        <a:lstStyle/>
        <a:p>
          <a:endParaRPr lang="en-US"/>
        </a:p>
      </dgm:t>
    </dgm:pt>
    <dgm:pt modelId="{997BB283-83C2-41A2-B555-EE1BA8A8265F}" type="sibTrans" cxnId="{01E69FEE-99C0-4D46-96A4-F755A5431F17}">
      <dgm:prSet/>
      <dgm:spPr/>
      <dgm:t>
        <a:bodyPr/>
        <a:lstStyle/>
        <a:p>
          <a:endParaRPr lang="en-US"/>
        </a:p>
      </dgm:t>
    </dgm:pt>
    <dgm:pt modelId="{E69EE96A-1184-4AA6-8940-25253519926D}" type="pres">
      <dgm:prSet presAssocID="{31347CC6-1DD1-4826-B68B-6607F585204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B2DFF56-7D5C-4876-A0D2-FFC912D5D964}" type="pres">
      <dgm:prSet presAssocID="{218614F6-2AEE-45BB-8063-0B013843E3B2}" presName="parentText" presStyleLbl="node1" presStyleIdx="0" presStyleCnt="7" custLinFactNeighborY="-9244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E159A9-D697-4DD6-B520-30A322FC3A68}" type="pres">
      <dgm:prSet presAssocID="{9491F3E4-7FBF-447D-A246-30252851D472}" presName="spacer" presStyleCnt="0"/>
      <dgm:spPr/>
    </dgm:pt>
    <dgm:pt modelId="{7409AA9D-0657-4D55-8722-39A7472F621F}" type="pres">
      <dgm:prSet presAssocID="{18D724AF-BE13-47F1-877A-C4A21C66287B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2087D4-B15C-4EFB-A27F-9FB62AF313E1}" type="pres">
      <dgm:prSet presAssocID="{B773A3A3-42EE-44A6-89F6-1C12C8532574}" presName="spacer" presStyleCnt="0"/>
      <dgm:spPr/>
    </dgm:pt>
    <dgm:pt modelId="{769FFBC5-0EBD-4663-B1CC-0BEBCE95DB4B}" type="pres">
      <dgm:prSet presAssocID="{B61F0272-FDF3-468B-A34D-034FE1CD5554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7FAF48-BFF8-4805-B079-25FE488EA344}" type="pres">
      <dgm:prSet presAssocID="{ED94919B-AC2F-4066-A4D3-1FCFE7241346}" presName="spacer" presStyleCnt="0"/>
      <dgm:spPr/>
    </dgm:pt>
    <dgm:pt modelId="{7D986632-7568-46EA-A1DE-34D0D46B999C}" type="pres">
      <dgm:prSet presAssocID="{1F0D7BC8-C410-4CC8-BFC0-7958759A6A59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E1AC2B-7273-4A3C-A01A-41886815A9B0}" type="pres">
      <dgm:prSet presAssocID="{E092BC61-A749-4E26-8BF6-28D4F0F27D75}" presName="spacer" presStyleCnt="0"/>
      <dgm:spPr/>
    </dgm:pt>
    <dgm:pt modelId="{029942B1-0E1D-4667-A198-674356C65F1D}" type="pres">
      <dgm:prSet presAssocID="{AE811BC6-B260-48BB-891A-AD016D2A82F1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719E84-9B51-4AD1-9DB0-0EDEBF1AD0BD}" type="pres">
      <dgm:prSet presAssocID="{6BF0DA76-0227-4B7F-A7F9-29E28B4907AF}" presName="spacer" presStyleCnt="0"/>
      <dgm:spPr/>
    </dgm:pt>
    <dgm:pt modelId="{3CE5D91A-0D3F-4F55-84F1-FE7B52459C32}" type="pres">
      <dgm:prSet presAssocID="{5C4D4331-9168-4509-84C2-D5374C518D99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608C16-94FE-48AF-B2B1-98BCE5318069}" type="pres">
      <dgm:prSet presAssocID="{01B1AF6F-7DDD-4C1F-9826-98E6184A280C}" presName="spacer" presStyleCnt="0"/>
      <dgm:spPr/>
    </dgm:pt>
    <dgm:pt modelId="{09966936-0EBB-41EF-807C-1BA8EFE3C02A}" type="pres">
      <dgm:prSet presAssocID="{222927E0-DBCD-448F-9A07-2C18D9CC7058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E95F182-2D95-4D2A-8DBF-7BB4B361843E}" srcId="{31347CC6-1DD1-4826-B68B-6607F585204E}" destId="{18D724AF-BE13-47F1-877A-C4A21C66287B}" srcOrd="1" destOrd="0" parTransId="{4DD90AAB-9185-4F0E-979F-BF32B4C79B37}" sibTransId="{B773A3A3-42EE-44A6-89F6-1C12C8532574}"/>
    <dgm:cxn modelId="{CDB08838-343D-422A-B707-1DF7884A8B46}" srcId="{31347CC6-1DD1-4826-B68B-6607F585204E}" destId="{AE811BC6-B260-48BB-891A-AD016D2A82F1}" srcOrd="4" destOrd="0" parTransId="{0A437260-1E4F-4E46-BC4A-A349C4F6899A}" sibTransId="{6BF0DA76-0227-4B7F-A7F9-29E28B4907AF}"/>
    <dgm:cxn modelId="{4CF99B11-DC68-4DAC-8509-4F03397EA54F}" type="presOf" srcId="{1F0D7BC8-C410-4CC8-BFC0-7958759A6A59}" destId="{7D986632-7568-46EA-A1DE-34D0D46B999C}" srcOrd="0" destOrd="0" presId="urn:microsoft.com/office/officeart/2005/8/layout/vList2"/>
    <dgm:cxn modelId="{7AB41027-D8BE-429A-920D-8187130A9255}" srcId="{31347CC6-1DD1-4826-B68B-6607F585204E}" destId="{1F0D7BC8-C410-4CC8-BFC0-7958759A6A59}" srcOrd="3" destOrd="0" parTransId="{CA452328-FF29-4281-83C5-FA1F21E2C73B}" sibTransId="{E092BC61-A749-4E26-8BF6-28D4F0F27D75}"/>
    <dgm:cxn modelId="{CB8C30E3-C098-430B-A3A6-4ADBA8A8F734}" type="presOf" srcId="{18D724AF-BE13-47F1-877A-C4A21C66287B}" destId="{7409AA9D-0657-4D55-8722-39A7472F621F}" srcOrd="0" destOrd="0" presId="urn:microsoft.com/office/officeart/2005/8/layout/vList2"/>
    <dgm:cxn modelId="{01E69FEE-99C0-4D46-96A4-F755A5431F17}" srcId="{31347CC6-1DD1-4826-B68B-6607F585204E}" destId="{222927E0-DBCD-448F-9A07-2C18D9CC7058}" srcOrd="6" destOrd="0" parTransId="{6E3D9E52-4CBA-4BCE-9C9B-DEA184C1F7A5}" sibTransId="{997BB283-83C2-41A2-B555-EE1BA8A8265F}"/>
    <dgm:cxn modelId="{7C906954-781B-48A0-AE4E-E97CE4B66E85}" srcId="{31347CC6-1DD1-4826-B68B-6607F585204E}" destId="{218614F6-2AEE-45BB-8063-0B013843E3B2}" srcOrd="0" destOrd="0" parTransId="{2DABC58F-212E-4E18-914C-CA26E04EFED6}" sibTransId="{9491F3E4-7FBF-447D-A246-30252851D472}"/>
    <dgm:cxn modelId="{F6E08441-7160-4EF9-B07B-C6B8A20987DB}" srcId="{31347CC6-1DD1-4826-B68B-6607F585204E}" destId="{5C4D4331-9168-4509-84C2-D5374C518D99}" srcOrd="5" destOrd="0" parTransId="{9FF09044-7FD5-47B7-B427-D2623A8F544A}" sibTransId="{01B1AF6F-7DDD-4C1F-9826-98E6184A280C}"/>
    <dgm:cxn modelId="{E19B9B5D-4E79-465A-B4EA-8D46C470EB65}" type="presOf" srcId="{5C4D4331-9168-4509-84C2-D5374C518D99}" destId="{3CE5D91A-0D3F-4F55-84F1-FE7B52459C32}" srcOrd="0" destOrd="0" presId="urn:microsoft.com/office/officeart/2005/8/layout/vList2"/>
    <dgm:cxn modelId="{857585CA-BC8E-4960-899F-53297FDAAEC1}" type="presOf" srcId="{AE811BC6-B260-48BB-891A-AD016D2A82F1}" destId="{029942B1-0E1D-4667-A198-674356C65F1D}" srcOrd="0" destOrd="0" presId="urn:microsoft.com/office/officeart/2005/8/layout/vList2"/>
    <dgm:cxn modelId="{C4038AB9-B0E1-495D-90D6-C1417E0CC493}" type="presOf" srcId="{B61F0272-FDF3-468B-A34D-034FE1CD5554}" destId="{769FFBC5-0EBD-4663-B1CC-0BEBCE95DB4B}" srcOrd="0" destOrd="0" presId="urn:microsoft.com/office/officeart/2005/8/layout/vList2"/>
    <dgm:cxn modelId="{FABE6A14-0497-4537-8A1C-0CA35B2A5F68}" type="presOf" srcId="{31347CC6-1DD1-4826-B68B-6607F585204E}" destId="{E69EE96A-1184-4AA6-8940-25253519926D}" srcOrd="0" destOrd="0" presId="urn:microsoft.com/office/officeart/2005/8/layout/vList2"/>
    <dgm:cxn modelId="{B7EB1EBA-7EF5-42FA-8AB6-D18595B70706}" srcId="{31347CC6-1DD1-4826-B68B-6607F585204E}" destId="{B61F0272-FDF3-468B-A34D-034FE1CD5554}" srcOrd="2" destOrd="0" parTransId="{2A685B1E-BF5C-4758-A0A3-59D46CFEA53D}" sibTransId="{ED94919B-AC2F-4066-A4D3-1FCFE7241346}"/>
    <dgm:cxn modelId="{FABD2316-167C-406A-91DF-CEFC84920EBF}" type="presOf" srcId="{218614F6-2AEE-45BB-8063-0B013843E3B2}" destId="{4B2DFF56-7D5C-4876-A0D2-FFC912D5D964}" srcOrd="0" destOrd="0" presId="urn:microsoft.com/office/officeart/2005/8/layout/vList2"/>
    <dgm:cxn modelId="{108276BA-2821-46E4-91DE-517F15572BFD}" type="presOf" srcId="{222927E0-DBCD-448F-9A07-2C18D9CC7058}" destId="{09966936-0EBB-41EF-807C-1BA8EFE3C02A}" srcOrd="0" destOrd="0" presId="urn:microsoft.com/office/officeart/2005/8/layout/vList2"/>
    <dgm:cxn modelId="{0C995385-28EA-4FB4-A9C0-680E9FBE7E73}" type="presParOf" srcId="{E69EE96A-1184-4AA6-8940-25253519926D}" destId="{4B2DFF56-7D5C-4876-A0D2-FFC912D5D964}" srcOrd="0" destOrd="0" presId="urn:microsoft.com/office/officeart/2005/8/layout/vList2"/>
    <dgm:cxn modelId="{E0D014BD-07EF-4327-A2E8-69FCA6391757}" type="presParOf" srcId="{E69EE96A-1184-4AA6-8940-25253519926D}" destId="{53E159A9-D697-4DD6-B520-30A322FC3A68}" srcOrd="1" destOrd="0" presId="urn:microsoft.com/office/officeart/2005/8/layout/vList2"/>
    <dgm:cxn modelId="{1E870919-5D3F-40E5-BF86-B42FDB04D493}" type="presParOf" srcId="{E69EE96A-1184-4AA6-8940-25253519926D}" destId="{7409AA9D-0657-4D55-8722-39A7472F621F}" srcOrd="2" destOrd="0" presId="urn:microsoft.com/office/officeart/2005/8/layout/vList2"/>
    <dgm:cxn modelId="{F59548F4-0D83-4DF2-8BBC-A544F1FB61C7}" type="presParOf" srcId="{E69EE96A-1184-4AA6-8940-25253519926D}" destId="{B92087D4-B15C-4EFB-A27F-9FB62AF313E1}" srcOrd="3" destOrd="0" presId="urn:microsoft.com/office/officeart/2005/8/layout/vList2"/>
    <dgm:cxn modelId="{0A8F77C3-156B-4CFC-A083-C9F6346C9283}" type="presParOf" srcId="{E69EE96A-1184-4AA6-8940-25253519926D}" destId="{769FFBC5-0EBD-4663-B1CC-0BEBCE95DB4B}" srcOrd="4" destOrd="0" presId="urn:microsoft.com/office/officeart/2005/8/layout/vList2"/>
    <dgm:cxn modelId="{BDE37883-697A-49B7-AFC7-DFCA83989879}" type="presParOf" srcId="{E69EE96A-1184-4AA6-8940-25253519926D}" destId="{807FAF48-BFF8-4805-B079-25FE488EA344}" srcOrd="5" destOrd="0" presId="urn:microsoft.com/office/officeart/2005/8/layout/vList2"/>
    <dgm:cxn modelId="{2519AF63-01EA-4B45-9B55-4202EBC79312}" type="presParOf" srcId="{E69EE96A-1184-4AA6-8940-25253519926D}" destId="{7D986632-7568-46EA-A1DE-34D0D46B999C}" srcOrd="6" destOrd="0" presId="urn:microsoft.com/office/officeart/2005/8/layout/vList2"/>
    <dgm:cxn modelId="{AA357D34-CC54-4629-95AD-223414C01553}" type="presParOf" srcId="{E69EE96A-1184-4AA6-8940-25253519926D}" destId="{29E1AC2B-7273-4A3C-A01A-41886815A9B0}" srcOrd="7" destOrd="0" presId="urn:microsoft.com/office/officeart/2005/8/layout/vList2"/>
    <dgm:cxn modelId="{C2E77853-6A74-4EDD-B5D3-8392658D990A}" type="presParOf" srcId="{E69EE96A-1184-4AA6-8940-25253519926D}" destId="{029942B1-0E1D-4667-A198-674356C65F1D}" srcOrd="8" destOrd="0" presId="urn:microsoft.com/office/officeart/2005/8/layout/vList2"/>
    <dgm:cxn modelId="{A4FF8033-55B5-47DC-AF0B-6F606E17A150}" type="presParOf" srcId="{E69EE96A-1184-4AA6-8940-25253519926D}" destId="{E2719E84-9B51-4AD1-9DB0-0EDEBF1AD0BD}" srcOrd="9" destOrd="0" presId="urn:microsoft.com/office/officeart/2005/8/layout/vList2"/>
    <dgm:cxn modelId="{A5097CA5-C394-44ED-884D-7EDC52B0BA98}" type="presParOf" srcId="{E69EE96A-1184-4AA6-8940-25253519926D}" destId="{3CE5D91A-0D3F-4F55-84F1-FE7B52459C32}" srcOrd="10" destOrd="0" presId="urn:microsoft.com/office/officeart/2005/8/layout/vList2"/>
    <dgm:cxn modelId="{B7CD5AD2-927C-4686-8D07-4101CA2BF9BF}" type="presParOf" srcId="{E69EE96A-1184-4AA6-8940-25253519926D}" destId="{B2608C16-94FE-48AF-B2B1-98BCE5318069}" srcOrd="11" destOrd="0" presId="urn:microsoft.com/office/officeart/2005/8/layout/vList2"/>
    <dgm:cxn modelId="{0B47EA2A-256D-4085-AD0A-10BE57E8707B}" type="presParOf" srcId="{E69EE96A-1184-4AA6-8940-25253519926D}" destId="{09966936-0EBB-41EF-807C-1BA8EFE3C02A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1347CC6-1DD1-4826-B68B-6607F585204E}" type="doc">
      <dgm:prSet loTypeId="urn:microsoft.com/office/officeart/2005/8/layout/vList2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18D724AF-BE13-47F1-877A-C4A21C66287B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4DD90AAB-9185-4F0E-979F-BF32B4C79B37}" type="parTrans" cxnId="{1E95F182-2D95-4D2A-8DBF-7BB4B361843E}">
      <dgm:prSet/>
      <dgm:spPr/>
      <dgm:t>
        <a:bodyPr/>
        <a:lstStyle/>
        <a:p>
          <a:endParaRPr lang="en-US"/>
        </a:p>
      </dgm:t>
    </dgm:pt>
    <dgm:pt modelId="{B773A3A3-42EE-44A6-89F6-1C12C8532574}" type="sibTrans" cxnId="{1E95F182-2D95-4D2A-8DBF-7BB4B361843E}">
      <dgm:prSet/>
      <dgm:spPr/>
      <dgm:t>
        <a:bodyPr/>
        <a:lstStyle/>
        <a:p>
          <a:endParaRPr lang="en-US"/>
        </a:p>
      </dgm:t>
    </dgm:pt>
    <dgm:pt modelId="{222927E0-DBCD-448F-9A07-2C18D9CC7058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6E3D9E52-4CBA-4BCE-9C9B-DEA184C1F7A5}" type="parTrans" cxnId="{01E69FEE-99C0-4D46-96A4-F755A5431F17}">
      <dgm:prSet/>
      <dgm:spPr/>
      <dgm:t>
        <a:bodyPr/>
        <a:lstStyle/>
        <a:p>
          <a:endParaRPr lang="en-US"/>
        </a:p>
      </dgm:t>
    </dgm:pt>
    <dgm:pt modelId="{997BB283-83C2-41A2-B555-EE1BA8A8265F}" type="sibTrans" cxnId="{01E69FEE-99C0-4D46-96A4-F755A5431F17}">
      <dgm:prSet/>
      <dgm:spPr/>
      <dgm:t>
        <a:bodyPr/>
        <a:lstStyle/>
        <a:p>
          <a:endParaRPr lang="en-US"/>
        </a:p>
      </dgm:t>
    </dgm:pt>
    <dgm:pt modelId="{E69EE96A-1184-4AA6-8940-25253519926D}" type="pres">
      <dgm:prSet presAssocID="{31347CC6-1DD1-4826-B68B-6607F585204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409AA9D-0657-4D55-8722-39A7472F621F}" type="pres">
      <dgm:prSet presAssocID="{18D724AF-BE13-47F1-877A-C4A21C66287B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2087D4-B15C-4EFB-A27F-9FB62AF313E1}" type="pres">
      <dgm:prSet presAssocID="{B773A3A3-42EE-44A6-89F6-1C12C8532574}" presName="spacer" presStyleCnt="0"/>
      <dgm:spPr/>
    </dgm:pt>
    <dgm:pt modelId="{09966936-0EBB-41EF-807C-1BA8EFE3C02A}" type="pres">
      <dgm:prSet presAssocID="{222927E0-DBCD-448F-9A07-2C18D9CC7058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E95F182-2D95-4D2A-8DBF-7BB4B361843E}" srcId="{31347CC6-1DD1-4826-B68B-6607F585204E}" destId="{18D724AF-BE13-47F1-877A-C4A21C66287B}" srcOrd="0" destOrd="0" parTransId="{4DD90AAB-9185-4F0E-979F-BF32B4C79B37}" sibTransId="{B773A3A3-42EE-44A6-89F6-1C12C8532574}"/>
    <dgm:cxn modelId="{D22D4752-37D6-4532-A3CA-50A2DA64B4ED}" type="presOf" srcId="{31347CC6-1DD1-4826-B68B-6607F585204E}" destId="{E69EE96A-1184-4AA6-8940-25253519926D}" srcOrd="0" destOrd="0" presId="urn:microsoft.com/office/officeart/2005/8/layout/vList2"/>
    <dgm:cxn modelId="{01E69FEE-99C0-4D46-96A4-F755A5431F17}" srcId="{31347CC6-1DD1-4826-B68B-6607F585204E}" destId="{222927E0-DBCD-448F-9A07-2C18D9CC7058}" srcOrd="1" destOrd="0" parTransId="{6E3D9E52-4CBA-4BCE-9C9B-DEA184C1F7A5}" sibTransId="{997BB283-83C2-41A2-B555-EE1BA8A8265F}"/>
    <dgm:cxn modelId="{FCF00E5C-610B-40D6-94CC-BD512999EADB}" type="presOf" srcId="{18D724AF-BE13-47F1-877A-C4A21C66287B}" destId="{7409AA9D-0657-4D55-8722-39A7472F621F}" srcOrd="0" destOrd="0" presId="urn:microsoft.com/office/officeart/2005/8/layout/vList2"/>
    <dgm:cxn modelId="{C60E5AFD-FD41-4BE8-A121-810AEF10DDD6}" type="presOf" srcId="{222927E0-DBCD-448F-9A07-2C18D9CC7058}" destId="{09966936-0EBB-41EF-807C-1BA8EFE3C02A}" srcOrd="0" destOrd="0" presId="urn:microsoft.com/office/officeart/2005/8/layout/vList2"/>
    <dgm:cxn modelId="{518D5155-B4E5-4401-BFCD-2A44D7FFF764}" type="presParOf" srcId="{E69EE96A-1184-4AA6-8940-25253519926D}" destId="{7409AA9D-0657-4D55-8722-39A7472F621F}" srcOrd="0" destOrd="0" presId="urn:microsoft.com/office/officeart/2005/8/layout/vList2"/>
    <dgm:cxn modelId="{9F6AD500-E120-47A7-85EF-635FBB18F1A6}" type="presParOf" srcId="{E69EE96A-1184-4AA6-8940-25253519926D}" destId="{B92087D4-B15C-4EFB-A27F-9FB62AF313E1}" srcOrd="1" destOrd="0" presId="urn:microsoft.com/office/officeart/2005/8/layout/vList2"/>
    <dgm:cxn modelId="{AE3364EA-15FC-4C02-A566-3F503D515D8C}" type="presParOf" srcId="{E69EE96A-1184-4AA6-8940-25253519926D}" destId="{09966936-0EBB-41EF-807C-1BA8EFE3C02A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1347CC6-1DD1-4826-B68B-6607F585204E}" type="doc">
      <dgm:prSet loTypeId="urn:microsoft.com/office/officeart/2005/8/layout/vList2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18D724AF-BE13-47F1-877A-C4A21C66287B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4DD90AAB-9185-4F0E-979F-BF32B4C79B37}" type="parTrans" cxnId="{1E95F182-2D95-4D2A-8DBF-7BB4B361843E}">
      <dgm:prSet/>
      <dgm:spPr/>
      <dgm:t>
        <a:bodyPr/>
        <a:lstStyle/>
        <a:p>
          <a:endParaRPr lang="en-US"/>
        </a:p>
      </dgm:t>
    </dgm:pt>
    <dgm:pt modelId="{B773A3A3-42EE-44A6-89F6-1C12C8532574}" type="sibTrans" cxnId="{1E95F182-2D95-4D2A-8DBF-7BB4B361843E}">
      <dgm:prSet/>
      <dgm:spPr/>
      <dgm:t>
        <a:bodyPr/>
        <a:lstStyle/>
        <a:p>
          <a:endParaRPr lang="en-US"/>
        </a:p>
      </dgm:t>
    </dgm:pt>
    <dgm:pt modelId="{222927E0-DBCD-448F-9A07-2C18D9CC7058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6E3D9E52-4CBA-4BCE-9C9B-DEA184C1F7A5}" type="parTrans" cxnId="{01E69FEE-99C0-4D46-96A4-F755A5431F17}">
      <dgm:prSet/>
      <dgm:spPr/>
      <dgm:t>
        <a:bodyPr/>
        <a:lstStyle/>
        <a:p>
          <a:endParaRPr lang="en-US"/>
        </a:p>
      </dgm:t>
    </dgm:pt>
    <dgm:pt modelId="{997BB283-83C2-41A2-B555-EE1BA8A8265F}" type="sibTrans" cxnId="{01E69FEE-99C0-4D46-96A4-F755A5431F17}">
      <dgm:prSet/>
      <dgm:spPr/>
      <dgm:t>
        <a:bodyPr/>
        <a:lstStyle/>
        <a:p>
          <a:endParaRPr lang="en-US"/>
        </a:p>
      </dgm:t>
    </dgm:pt>
    <dgm:pt modelId="{E69EE96A-1184-4AA6-8940-25253519926D}" type="pres">
      <dgm:prSet presAssocID="{31347CC6-1DD1-4826-B68B-6607F585204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409AA9D-0657-4D55-8722-39A7472F621F}" type="pres">
      <dgm:prSet presAssocID="{18D724AF-BE13-47F1-877A-C4A21C66287B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2087D4-B15C-4EFB-A27F-9FB62AF313E1}" type="pres">
      <dgm:prSet presAssocID="{B773A3A3-42EE-44A6-89F6-1C12C8532574}" presName="spacer" presStyleCnt="0"/>
      <dgm:spPr/>
    </dgm:pt>
    <dgm:pt modelId="{09966936-0EBB-41EF-807C-1BA8EFE3C02A}" type="pres">
      <dgm:prSet presAssocID="{222927E0-DBCD-448F-9A07-2C18D9CC7058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5235131-5441-4E85-BD3E-9B3318BE5743}" type="presOf" srcId="{222927E0-DBCD-448F-9A07-2C18D9CC7058}" destId="{09966936-0EBB-41EF-807C-1BA8EFE3C02A}" srcOrd="0" destOrd="0" presId="urn:microsoft.com/office/officeart/2005/8/layout/vList2"/>
    <dgm:cxn modelId="{1E95F182-2D95-4D2A-8DBF-7BB4B361843E}" srcId="{31347CC6-1DD1-4826-B68B-6607F585204E}" destId="{18D724AF-BE13-47F1-877A-C4A21C66287B}" srcOrd="0" destOrd="0" parTransId="{4DD90AAB-9185-4F0E-979F-BF32B4C79B37}" sibTransId="{B773A3A3-42EE-44A6-89F6-1C12C8532574}"/>
    <dgm:cxn modelId="{78ABF8C1-171A-4B27-ABBE-0041056B5D91}" type="presOf" srcId="{18D724AF-BE13-47F1-877A-C4A21C66287B}" destId="{7409AA9D-0657-4D55-8722-39A7472F621F}" srcOrd="0" destOrd="0" presId="urn:microsoft.com/office/officeart/2005/8/layout/vList2"/>
    <dgm:cxn modelId="{A444C72A-B5C3-4014-8EB8-769BE8B50884}" type="presOf" srcId="{31347CC6-1DD1-4826-B68B-6607F585204E}" destId="{E69EE96A-1184-4AA6-8940-25253519926D}" srcOrd="0" destOrd="0" presId="urn:microsoft.com/office/officeart/2005/8/layout/vList2"/>
    <dgm:cxn modelId="{01E69FEE-99C0-4D46-96A4-F755A5431F17}" srcId="{31347CC6-1DD1-4826-B68B-6607F585204E}" destId="{222927E0-DBCD-448F-9A07-2C18D9CC7058}" srcOrd="1" destOrd="0" parTransId="{6E3D9E52-4CBA-4BCE-9C9B-DEA184C1F7A5}" sibTransId="{997BB283-83C2-41A2-B555-EE1BA8A8265F}"/>
    <dgm:cxn modelId="{3A8393D1-0D58-4234-B82A-64C44E4ECA64}" type="presParOf" srcId="{E69EE96A-1184-4AA6-8940-25253519926D}" destId="{7409AA9D-0657-4D55-8722-39A7472F621F}" srcOrd="0" destOrd="0" presId="urn:microsoft.com/office/officeart/2005/8/layout/vList2"/>
    <dgm:cxn modelId="{24353998-C3B8-4ADE-AEFF-8E54BDED5841}" type="presParOf" srcId="{E69EE96A-1184-4AA6-8940-25253519926D}" destId="{B92087D4-B15C-4EFB-A27F-9FB62AF313E1}" srcOrd="1" destOrd="0" presId="urn:microsoft.com/office/officeart/2005/8/layout/vList2"/>
    <dgm:cxn modelId="{B1BB40BC-1F90-440F-A2E1-E1F8D4AB1BB3}" type="presParOf" srcId="{E69EE96A-1184-4AA6-8940-25253519926D}" destId="{09966936-0EBB-41EF-807C-1BA8EFE3C02A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1347CC6-1DD1-4826-B68B-6607F585204E}" type="doc">
      <dgm:prSet loTypeId="urn:microsoft.com/office/officeart/2005/8/layout/vList2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18D724AF-BE13-47F1-877A-C4A21C66287B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4DD90AAB-9185-4F0E-979F-BF32B4C79B37}" type="parTrans" cxnId="{1E95F182-2D95-4D2A-8DBF-7BB4B361843E}">
      <dgm:prSet/>
      <dgm:spPr/>
      <dgm:t>
        <a:bodyPr/>
        <a:lstStyle/>
        <a:p>
          <a:endParaRPr lang="en-US"/>
        </a:p>
      </dgm:t>
    </dgm:pt>
    <dgm:pt modelId="{B773A3A3-42EE-44A6-89F6-1C12C8532574}" type="sibTrans" cxnId="{1E95F182-2D95-4D2A-8DBF-7BB4B361843E}">
      <dgm:prSet/>
      <dgm:spPr/>
      <dgm:t>
        <a:bodyPr/>
        <a:lstStyle/>
        <a:p>
          <a:endParaRPr lang="en-US"/>
        </a:p>
      </dgm:t>
    </dgm:pt>
    <dgm:pt modelId="{222927E0-DBCD-448F-9A07-2C18D9CC7058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6E3D9E52-4CBA-4BCE-9C9B-DEA184C1F7A5}" type="parTrans" cxnId="{01E69FEE-99C0-4D46-96A4-F755A5431F17}">
      <dgm:prSet/>
      <dgm:spPr/>
      <dgm:t>
        <a:bodyPr/>
        <a:lstStyle/>
        <a:p>
          <a:endParaRPr lang="en-US"/>
        </a:p>
      </dgm:t>
    </dgm:pt>
    <dgm:pt modelId="{997BB283-83C2-41A2-B555-EE1BA8A8265F}" type="sibTrans" cxnId="{01E69FEE-99C0-4D46-96A4-F755A5431F17}">
      <dgm:prSet/>
      <dgm:spPr/>
      <dgm:t>
        <a:bodyPr/>
        <a:lstStyle/>
        <a:p>
          <a:endParaRPr lang="en-US"/>
        </a:p>
      </dgm:t>
    </dgm:pt>
    <dgm:pt modelId="{E69EE96A-1184-4AA6-8940-25253519926D}" type="pres">
      <dgm:prSet presAssocID="{31347CC6-1DD1-4826-B68B-6607F585204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409AA9D-0657-4D55-8722-39A7472F621F}" type="pres">
      <dgm:prSet presAssocID="{18D724AF-BE13-47F1-877A-C4A21C66287B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2087D4-B15C-4EFB-A27F-9FB62AF313E1}" type="pres">
      <dgm:prSet presAssocID="{B773A3A3-42EE-44A6-89F6-1C12C8532574}" presName="spacer" presStyleCnt="0"/>
      <dgm:spPr/>
    </dgm:pt>
    <dgm:pt modelId="{09966936-0EBB-41EF-807C-1BA8EFE3C02A}" type="pres">
      <dgm:prSet presAssocID="{222927E0-DBCD-448F-9A07-2C18D9CC7058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E95F182-2D95-4D2A-8DBF-7BB4B361843E}" srcId="{31347CC6-1DD1-4826-B68B-6607F585204E}" destId="{18D724AF-BE13-47F1-877A-C4A21C66287B}" srcOrd="0" destOrd="0" parTransId="{4DD90AAB-9185-4F0E-979F-BF32B4C79B37}" sibTransId="{B773A3A3-42EE-44A6-89F6-1C12C8532574}"/>
    <dgm:cxn modelId="{8A0583C8-76AD-49A5-8245-BB594BCAF11A}" type="presOf" srcId="{31347CC6-1DD1-4826-B68B-6607F585204E}" destId="{E69EE96A-1184-4AA6-8940-25253519926D}" srcOrd="0" destOrd="0" presId="urn:microsoft.com/office/officeart/2005/8/layout/vList2"/>
    <dgm:cxn modelId="{782DAB1C-B51B-4F6E-8FF5-77B2178A0681}" type="presOf" srcId="{222927E0-DBCD-448F-9A07-2C18D9CC7058}" destId="{09966936-0EBB-41EF-807C-1BA8EFE3C02A}" srcOrd="0" destOrd="0" presId="urn:microsoft.com/office/officeart/2005/8/layout/vList2"/>
    <dgm:cxn modelId="{2FB4251F-DBA3-468D-A09D-96F8BCD7C97C}" type="presOf" srcId="{18D724AF-BE13-47F1-877A-C4A21C66287B}" destId="{7409AA9D-0657-4D55-8722-39A7472F621F}" srcOrd="0" destOrd="0" presId="urn:microsoft.com/office/officeart/2005/8/layout/vList2"/>
    <dgm:cxn modelId="{01E69FEE-99C0-4D46-96A4-F755A5431F17}" srcId="{31347CC6-1DD1-4826-B68B-6607F585204E}" destId="{222927E0-DBCD-448F-9A07-2C18D9CC7058}" srcOrd="1" destOrd="0" parTransId="{6E3D9E52-4CBA-4BCE-9C9B-DEA184C1F7A5}" sibTransId="{997BB283-83C2-41A2-B555-EE1BA8A8265F}"/>
    <dgm:cxn modelId="{61491AE2-31AE-42E0-9556-2597E75E8AC3}" type="presParOf" srcId="{E69EE96A-1184-4AA6-8940-25253519926D}" destId="{7409AA9D-0657-4D55-8722-39A7472F621F}" srcOrd="0" destOrd="0" presId="urn:microsoft.com/office/officeart/2005/8/layout/vList2"/>
    <dgm:cxn modelId="{D6E649DF-A883-4A8C-A0C8-E37CF61BE011}" type="presParOf" srcId="{E69EE96A-1184-4AA6-8940-25253519926D}" destId="{B92087D4-B15C-4EFB-A27F-9FB62AF313E1}" srcOrd="1" destOrd="0" presId="urn:microsoft.com/office/officeart/2005/8/layout/vList2"/>
    <dgm:cxn modelId="{950A1253-1BC3-4004-8A0F-EDC2BBAE8A8A}" type="presParOf" srcId="{E69EE96A-1184-4AA6-8940-25253519926D}" destId="{09966936-0EBB-41EF-807C-1BA8EFE3C02A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1347CC6-1DD1-4826-B68B-6607F585204E}" type="doc">
      <dgm:prSet loTypeId="urn:microsoft.com/office/officeart/2005/8/layout/vList2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218614F6-2AEE-45BB-8063-0B013843E3B2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2DABC58F-212E-4E18-914C-CA26E04EFED6}" type="parTrans" cxnId="{7C906954-781B-48A0-AE4E-E97CE4B66E85}">
      <dgm:prSet/>
      <dgm:spPr/>
      <dgm:t>
        <a:bodyPr/>
        <a:lstStyle/>
        <a:p>
          <a:endParaRPr lang="en-US"/>
        </a:p>
      </dgm:t>
    </dgm:pt>
    <dgm:pt modelId="{9491F3E4-7FBF-447D-A246-30252851D472}" type="sibTrans" cxnId="{7C906954-781B-48A0-AE4E-E97CE4B66E85}">
      <dgm:prSet/>
      <dgm:spPr/>
      <dgm:t>
        <a:bodyPr/>
        <a:lstStyle/>
        <a:p>
          <a:endParaRPr lang="en-US"/>
        </a:p>
      </dgm:t>
    </dgm:pt>
    <dgm:pt modelId="{18D724AF-BE13-47F1-877A-C4A21C66287B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4DD90AAB-9185-4F0E-979F-BF32B4C79B37}" type="parTrans" cxnId="{1E95F182-2D95-4D2A-8DBF-7BB4B361843E}">
      <dgm:prSet/>
      <dgm:spPr/>
      <dgm:t>
        <a:bodyPr/>
        <a:lstStyle/>
        <a:p>
          <a:endParaRPr lang="en-US"/>
        </a:p>
      </dgm:t>
    </dgm:pt>
    <dgm:pt modelId="{B773A3A3-42EE-44A6-89F6-1C12C8532574}" type="sibTrans" cxnId="{1E95F182-2D95-4D2A-8DBF-7BB4B361843E}">
      <dgm:prSet/>
      <dgm:spPr/>
      <dgm:t>
        <a:bodyPr/>
        <a:lstStyle/>
        <a:p>
          <a:endParaRPr lang="en-US"/>
        </a:p>
      </dgm:t>
    </dgm:pt>
    <dgm:pt modelId="{B61F0272-FDF3-468B-A34D-034FE1CD5554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2A685B1E-BF5C-4758-A0A3-59D46CFEA53D}" type="parTrans" cxnId="{B7EB1EBA-7EF5-42FA-8AB6-D18595B70706}">
      <dgm:prSet/>
      <dgm:spPr/>
      <dgm:t>
        <a:bodyPr/>
        <a:lstStyle/>
        <a:p>
          <a:endParaRPr lang="en-US"/>
        </a:p>
      </dgm:t>
    </dgm:pt>
    <dgm:pt modelId="{ED94919B-AC2F-4066-A4D3-1FCFE7241346}" type="sibTrans" cxnId="{B7EB1EBA-7EF5-42FA-8AB6-D18595B70706}">
      <dgm:prSet/>
      <dgm:spPr/>
      <dgm:t>
        <a:bodyPr/>
        <a:lstStyle/>
        <a:p>
          <a:endParaRPr lang="en-US"/>
        </a:p>
      </dgm:t>
    </dgm:pt>
    <dgm:pt modelId="{1F0D7BC8-C410-4CC8-BFC0-7958759A6A59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CA452328-FF29-4281-83C5-FA1F21E2C73B}" type="parTrans" cxnId="{7AB41027-D8BE-429A-920D-8187130A9255}">
      <dgm:prSet/>
      <dgm:spPr/>
      <dgm:t>
        <a:bodyPr/>
        <a:lstStyle/>
        <a:p>
          <a:endParaRPr lang="en-US"/>
        </a:p>
      </dgm:t>
    </dgm:pt>
    <dgm:pt modelId="{E092BC61-A749-4E26-8BF6-28D4F0F27D75}" type="sibTrans" cxnId="{7AB41027-D8BE-429A-920D-8187130A9255}">
      <dgm:prSet/>
      <dgm:spPr/>
      <dgm:t>
        <a:bodyPr/>
        <a:lstStyle/>
        <a:p>
          <a:endParaRPr lang="en-US"/>
        </a:p>
      </dgm:t>
    </dgm:pt>
    <dgm:pt modelId="{AE811BC6-B260-48BB-891A-AD016D2A82F1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0A437260-1E4F-4E46-BC4A-A349C4F6899A}" type="parTrans" cxnId="{CDB08838-343D-422A-B707-1DF7884A8B46}">
      <dgm:prSet/>
      <dgm:spPr/>
      <dgm:t>
        <a:bodyPr/>
        <a:lstStyle/>
        <a:p>
          <a:endParaRPr lang="en-US"/>
        </a:p>
      </dgm:t>
    </dgm:pt>
    <dgm:pt modelId="{6BF0DA76-0227-4B7F-A7F9-29E28B4907AF}" type="sibTrans" cxnId="{CDB08838-343D-422A-B707-1DF7884A8B46}">
      <dgm:prSet/>
      <dgm:spPr/>
      <dgm:t>
        <a:bodyPr/>
        <a:lstStyle/>
        <a:p>
          <a:endParaRPr lang="en-US"/>
        </a:p>
      </dgm:t>
    </dgm:pt>
    <dgm:pt modelId="{5C4D4331-9168-4509-84C2-D5374C518D99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9FF09044-7FD5-47B7-B427-D2623A8F544A}" type="parTrans" cxnId="{F6E08441-7160-4EF9-B07B-C6B8A20987DB}">
      <dgm:prSet/>
      <dgm:spPr/>
      <dgm:t>
        <a:bodyPr/>
        <a:lstStyle/>
        <a:p>
          <a:endParaRPr lang="en-US"/>
        </a:p>
      </dgm:t>
    </dgm:pt>
    <dgm:pt modelId="{01B1AF6F-7DDD-4C1F-9826-98E6184A280C}" type="sibTrans" cxnId="{F6E08441-7160-4EF9-B07B-C6B8A20987DB}">
      <dgm:prSet/>
      <dgm:spPr/>
      <dgm:t>
        <a:bodyPr/>
        <a:lstStyle/>
        <a:p>
          <a:endParaRPr lang="en-US"/>
        </a:p>
      </dgm:t>
    </dgm:pt>
    <dgm:pt modelId="{222927E0-DBCD-448F-9A07-2C18D9CC7058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6E3D9E52-4CBA-4BCE-9C9B-DEA184C1F7A5}" type="parTrans" cxnId="{01E69FEE-99C0-4D46-96A4-F755A5431F17}">
      <dgm:prSet/>
      <dgm:spPr/>
      <dgm:t>
        <a:bodyPr/>
        <a:lstStyle/>
        <a:p>
          <a:endParaRPr lang="en-US"/>
        </a:p>
      </dgm:t>
    </dgm:pt>
    <dgm:pt modelId="{997BB283-83C2-41A2-B555-EE1BA8A8265F}" type="sibTrans" cxnId="{01E69FEE-99C0-4D46-96A4-F755A5431F17}">
      <dgm:prSet/>
      <dgm:spPr/>
      <dgm:t>
        <a:bodyPr/>
        <a:lstStyle/>
        <a:p>
          <a:endParaRPr lang="en-US"/>
        </a:p>
      </dgm:t>
    </dgm:pt>
    <dgm:pt modelId="{E69EE96A-1184-4AA6-8940-25253519926D}" type="pres">
      <dgm:prSet presAssocID="{31347CC6-1DD1-4826-B68B-6607F585204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B2DFF56-7D5C-4876-A0D2-FFC912D5D964}" type="pres">
      <dgm:prSet presAssocID="{218614F6-2AEE-45BB-8063-0B013843E3B2}" presName="parentText" presStyleLbl="node1" presStyleIdx="0" presStyleCnt="7" custLinFactNeighborY="-9244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E159A9-D697-4DD6-B520-30A322FC3A68}" type="pres">
      <dgm:prSet presAssocID="{9491F3E4-7FBF-447D-A246-30252851D472}" presName="spacer" presStyleCnt="0"/>
      <dgm:spPr/>
    </dgm:pt>
    <dgm:pt modelId="{7409AA9D-0657-4D55-8722-39A7472F621F}" type="pres">
      <dgm:prSet presAssocID="{18D724AF-BE13-47F1-877A-C4A21C66287B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2087D4-B15C-4EFB-A27F-9FB62AF313E1}" type="pres">
      <dgm:prSet presAssocID="{B773A3A3-42EE-44A6-89F6-1C12C8532574}" presName="spacer" presStyleCnt="0"/>
      <dgm:spPr/>
    </dgm:pt>
    <dgm:pt modelId="{769FFBC5-0EBD-4663-B1CC-0BEBCE95DB4B}" type="pres">
      <dgm:prSet presAssocID="{B61F0272-FDF3-468B-A34D-034FE1CD5554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7FAF48-BFF8-4805-B079-25FE488EA344}" type="pres">
      <dgm:prSet presAssocID="{ED94919B-AC2F-4066-A4D3-1FCFE7241346}" presName="spacer" presStyleCnt="0"/>
      <dgm:spPr/>
    </dgm:pt>
    <dgm:pt modelId="{7D986632-7568-46EA-A1DE-34D0D46B999C}" type="pres">
      <dgm:prSet presAssocID="{1F0D7BC8-C410-4CC8-BFC0-7958759A6A59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E1AC2B-7273-4A3C-A01A-41886815A9B0}" type="pres">
      <dgm:prSet presAssocID="{E092BC61-A749-4E26-8BF6-28D4F0F27D75}" presName="spacer" presStyleCnt="0"/>
      <dgm:spPr/>
    </dgm:pt>
    <dgm:pt modelId="{029942B1-0E1D-4667-A198-674356C65F1D}" type="pres">
      <dgm:prSet presAssocID="{AE811BC6-B260-48BB-891A-AD016D2A82F1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719E84-9B51-4AD1-9DB0-0EDEBF1AD0BD}" type="pres">
      <dgm:prSet presAssocID="{6BF0DA76-0227-4B7F-A7F9-29E28B4907AF}" presName="spacer" presStyleCnt="0"/>
      <dgm:spPr/>
    </dgm:pt>
    <dgm:pt modelId="{3CE5D91A-0D3F-4F55-84F1-FE7B52459C32}" type="pres">
      <dgm:prSet presAssocID="{5C4D4331-9168-4509-84C2-D5374C518D99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608C16-94FE-48AF-B2B1-98BCE5318069}" type="pres">
      <dgm:prSet presAssocID="{01B1AF6F-7DDD-4C1F-9826-98E6184A280C}" presName="spacer" presStyleCnt="0"/>
      <dgm:spPr/>
    </dgm:pt>
    <dgm:pt modelId="{09966936-0EBB-41EF-807C-1BA8EFE3C02A}" type="pres">
      <dgm:prSet presAssocID="{222927E0-DBCD-448F-9A07-2C18D9CC7058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AB41027-D8BE-429A-920D-8187130A9255}" srcId="{31347CC6-1DD1-4826-B68B-6607F585204E}" destId="{1F0D7BC8-C410-4CC8-BFC0-7958759A6A59}" srcOrd="3" destOrd="0" parTransId="{CA452328-FF29-4281-83C5-FA1F21E2C73B}" sibTransId="{E092BC61-A749-4E26-8BF6-28D4F0F27D75}"/>
    <dgm:cxn modelId="{CDB08838-343D-422A-B707-1DF7884A8B46}" srcId="{31347CC6-1DD1-4826-B68B-6607F585204E}" destId="{AE811BC6-B260-48BB-891A-AD016D2A82F1}" srcOrd="4" destOrd="0" parTransId="{0A437260-1E4F-4E46-BC4A-A349C4F6899A}" sibTransId="{6BF0DA76-0227-4B7F-A7F9-29E28B4907AF}"/>
    <dgm:cxn modelId="{7F672A60-9EE7-4FF5-BE0C-EF84EC183AD8}" type="presOf" srcId="{B61F0272-FDF3-468B-A34D-034FE1CD5554}" destId="{769FFBC5-0EBD-4663-B1CC-0BEBCE95DB4B}" srcOrd="0" destOrd="0" presId="urn:microsoft.com/office/officeart/2005/8/layout/vList2"/>
    <dgm:cxn modelId="{01E69FEE-99C0-4D46-96A4-F755A5431F17}" srcId="{31347CC6-1DD1-4826-B68B-6607F585204E}" destId="{222927E0-DBCD-448F-9A07-2C18D9CC7058}" srcOrd="6" destOrd="0" parTransId="{6E3D9E52-4CBA-4BCE-9C9B-DEA184C1F7A5}" sibTransId="{997BB283-83C2-41A2-B555-EE1BA8A8265F}"/>
    <dgm:cxn modelId="{7C906954-781B-48A0-AE4E-E97CE4B66E85}" srcId="{31347CC6-1DD1-4826-B68B-6607F585204E}" destId="{218614F6-2AEE-45BB-8063-0B013843E3B2}" srcOrd="0" destOrd="0" parTransId="{2DABC58F-212E-4E18-914C-CA26E04EFED6}" sibTransId="{9491F3E4-7FBF-447D-A246-30252851D472}"/>
    <dgm:cxn modelId="{223FE3DE-90ED-4090-AFD4-14FF1B40ADE8}" type="presOf" srcId="{AE811BC6-B260-48BB-891A-AD016D2A82F1}" destId="{029942B1-0E1D-4667-A198-674356C65F1D}" srcOrd="0" destOrd="0" presId="urn:microsoft.com/office/officeart/2005/8/layout/vList2"/>
    <dgm:cxn modelId="{88BF0DE4-83F1-476A-BB75-0136469EC543}" type="presOf" srcId="{31347CC6-1DD1-4826-B68B-6607F585204E}" destId="{E69EE96A-1184-4AA6-8940-25253519926D}" srcOrd="0" destOrd="0" presId="urn:microsoft.com/office/officeart/2005/8/layout/vList2"/>
    <dgm:cxn modelId="{67AF8C4E-9EDC-4083-96C8-25484E10A865}" type="presOf" srcId="{218614F6-2AEE-45BB-8063-0B013843E3B2}" destId="{4B2DFF56-7D5C-4876-A0D2-FFC912D5D964}" srcOrd="0" destOrd="0" presId="urn:microsoft.com/office/officeart/2005/8/layout/vList2"/>
    <dgm:cxn modelId="{B7EB1EBA-7EF5-42FA-8AB6-D18595B70706}" srcId="{31347CC6-1DD1-4826-B68B-6607F585204E}" destId="{B61F0272-FDF3-468B-A34D-034FE1CD5554}" srcOrd="2" destOrd="0" parTransId="{2A685B1E-BF5C-4758-A0A3-59D46CFEA53D}" sibTransId="{ED94919B-AC2F-4066-A4D3-1FCFE7241346}"/>
    <dgm:cxn modelId="{EE593E54-477F-4F46-B3C5-73CD17B0756D}" type="presOf" srcId="{1F0D7BC8-C410-4CC8-BFC0-7958759A6A59}" destId="{7D986632-7568-46EA-A1DE-34D0D46B999C}" srcOrd="0" destOrd="0" presId="urn:microsoft.com/office/officeart/2005/8/layout/vList2"/>
    <dgm:cxn modelId="{F6E08441-7160-4EF9-B07B-C6B8A20987DB}" srcId="{31347CC6-1DD1-4826-B68B-6607F585204E}" destId="{5C4D4331-9168-4509-84C2-D5374C518D99}" srcOrd="5" destOrd="0" parTransId="{9FF09044-7FD5-47B7-B427-D2623A8F544A}" sibTransId="{01B1AF6F-7DDD-4C1F-9826-98E6184A280C}"/>
    <dgm:cxn modelId="{1E95F182-2D95-4D2A-8DBF-7BB4B361843E}" srcId="{31347CC6-1DD1-4826-B68B-6607F585204E}" destId="{18D724AF-BE13-47F1-877A-C4A21C66287B}" srcOrd="1" destOrd="0" parTransId="{4DD90AAB-9185-4F0E-979F-BF32B4C79B37}" sibTransId="{B773A3A3-42EE-44A6-89F6-1C12C8532574}"/>
    <dgm:cxn modelId="{E16C0121-E559-4C33-9209-E7FFB7173D73}" type="presOf" srcId="{18D724AF-BE13-47F1-877A-C4A21C66287B}" destId="{7409AA9D-0657-4D55-8722-39A7472F621F}" srcOrd="0" destOrd="0" presId="urn:microsoft.com/office/officeart/2005/8/layout/vList2"/>
    <dgm:cxn modelId="{2072C85A-D7CA-438E-BE06-46E764F03F12}" type="presOf" srcId="{5C4D4331-9168-4509-84C2-D5374C518D99}" destId="{3CE5D91A-0D3F-4F55-84F1-FE7B52459C32}" srcOrd="0" destOrd="0" presId="urn:microsoft.com/office/officeart/2005/8/layout/vList2"/>
    <dgm:cxn modelId="{2D042252-A28A-40F8-8CB7-3475722458F3}" type="presOf" srcId="{222927E0-DBCD-448F-9A07-2C18D9CC7058}" destId="{09966936-0EBB-41EF-807C-1BA8EFE3C02A}" srcOrd="0" destOrd="0" presId="urn:microsoft.com/office/officeart/2005/8/layout/vList2"/>
    <dgm:cxn modelId="{4B47FCFD-C70F-4F2C-9A7A-15AC182D4E1E}" type="presParOf" srcId="{E69EE96A-1184-4AA6-8940-25253519926D}" destId="{4B2DFF56-7D5C-4876-A0D2-FFC912D5D964}" srcOrd="0" destOrd="0" presId="urn:microsoft.com/office/officeart/2005/8/layout/vList2"/>
    <dgm:cxn modelId="{7E5FCFF5-E9DA-41E9-95DE-2F5F98DE7C2E}" type="presParOf" srcId="{E69EE96A-1184-4AA6-8940-25253519926D}" destId="{53E159A9-D697-4DD6-B520-30A322FC3A68}" srcOrd="1" destOrd="0" presId="urn:microsoft.com/office/officeart/2005/8/layout/vList2"/>
    <dgm:cxn modelId="{537B4853-5226-4AB6-84C9-95CA49E3A3FC}" type="presParOf" srcId="{E69EE96A-1184-4AA6-8940-25253519926D}" destId="{7409AA9D-0657-4D55-8722-39A7472F621F}" srcOrd="2" destOrd="0" presId="urn:microsoft.com/office/officeart/2005/8/layout/vList2"/>
    <dgm:cxn modelId="{77363E8C-0BE5-4BA3-9081-0ACC513DE994}" type="presParOf" srcId="{E69EE96A-1184-4AA6-8940-25253519926D}" destId="{B92087D4-B15C-4EFB-A27F-9FB62AF313E1}" srcOrd="3" destOrd="0" presId="urn:microsoft.com/office/officeart/2005/8/layout/vList2"/>
    <dgm:cxn modelId="{395BC2BD-D1DF-45AC-B92C-29083D138D19}" type="presParOf" srcId="{E69EE96A-1184-4AA6-8940-25253519926D}" destId="{769FFBC5-0EBD-4663-B1CC-0BEBCE95DB4B}" srcOrd="4" destOrd="0" presId="urn:microsoft.com/office/officeart/2005/8/layout/vList2"/>
    <dgm:cxn modelId="{F48D7209-D18C-4E0F-911E-4B28BC0C66A1}" type="presParOf" srcId="{E69EE96A-1184-4AA6-8940-25253519926D}" destId="{807FAF48-BFF8-4805-B079-25FE488EA344}" srcOrd="5" destOrd="0" presId="urn:microsoft.com/office/officeart/2005/8/layout/vList2"/>
    <dgm:cxn modelId="{8C1E9702-2E8D-4C8D-8C99-29340BA433C1}" type="presParOf" srcId="{E69EE96A-1184-4AA6-8940-25253519926D}" destId="{7D986632-7568-46EA-A1DE-34D0D46B999C}" srcOrd="6" destOrd="0" presId="urn:microsoft.com/office/officeart/2005/8/layout/vList2"/>
    <dgm:cxn modelId="{93E43566-C50C-4985-BAA4-6829609545C8}" type="presParOf" srcId="{E69EE96A-1184-4AA6-8940-25253519926D}" destId="{29E1AC2B-7273-4A3C-A01A-41886815A9B0}" srcOrd="7" destOrd="0" presId="urn:microsoft.com/office/officeart/2005/8/layout/vList2"/>
    <dgm:cxn modelId="{4438949F-C4FE-4CA1-B52D-3E5FBC727628}" type="presParOf" srcId="{E69EE96A-1184-4AA6-8940-25253519926D}" destId="{029942B1-0E1D-4667-A198-674356C65F1D}" srcOrd="8" destOrd="0" presId="urn:microsoft.com/office/officeart/2005/8/layout/vList2"/>
    <dgm:cxn modelId="{43C253CA-09B9-4ED3-AADC-C389D753F21A}" type="presParOf" srcId="{E69EE96A-1184-4AA6-8940-25253519926D}" destId="{E2719E84-9B51-4AD1-9DB0-0EDEBF1AD0BD}" srcOrd="9" destOrd="0" presId="urn:microsoft.com/office/officeart/2005/8/layout/vList2"/>
    <dgm:cxn modelId="{647DD32A-5C79-42AA-B846-A73020559A5F}" type="presParOf" srcId="{E69EE96A-1184-4AA6-8940-25253519926D}" destId="{3CE5D91A-0D3F-4F55-84F1-FE7B52459C32}" srcOrd="10" destOrd="0" presId="urn:microsoft.com/office/officeart/2005/8/layout/vList2"/>
    <dgm:cxn modelId="{F567CF59-F81D-41A1-B9A8-365C0658E656}" type="presParOf" srcId="{E69EE96A-1184-4AA6-8940-25253519926D}" destId="{B2608C16-94FE-48AF-B2B1-98BCE5318069}" srcOrd="11" destOrd="0" presId="urn:microsoft.com/office/officeart/2005/8/layout/vList2"/>
    <dgm:cxn modelId="{FC6A5144-D9EC-4552-8C17-76110D764441}" type="presParOf" srcId="{E69EE96A-1184-4AA6-8940-25253519926D}" destId="{09966936-0EBB-41EF-807C-1BA8EFE3C02A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1347CC6-1DD1-4826-B68B-6607F585204E}" type="doc">
      <dgm:prSet loTypeId="urn:microsoft.com/office/officeart/2005/8/layout/vList2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18D724AF-BE13-47F1-877A-C4A21C66287B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4DD90AAB-9185-4F0E-979F-BF32B4C79B37}" type="parTrans" cxnId="{1E95F182-2D95-4D2A-8DBF-7BB4B361843E}">
      <dgm:prSet/>
      <dgm:spPr/>
      <dgm:t>
        <a:bodyPr/>
        <a:lstStyle/>
        <a:p>
          <a:endParaRPr lang="en-US"/>
        </a:p>
      </dgm:t>
    </dgm:pt>
    <dgm:pt modelId="{B773A3A3-42EE-44A6-89F6-1C12C8532574}" type="sibTrans" cxnId="{1E95F182-2D95-4D2A-8DBF-7BB4B361843E}">
      <dgm:prSet/>
      <dgm:spPr/>
      <dgm:t>
        <a:bodyPr/>
        <a:lstStyle/>
        <a:p>
          <a:endParaRPr lang="en-US"/>
        </a:p>
      </dgm:t>
    </dgm:pt>
    <dgm:pt modelId="{222927E0-DBCD-448F-9A07-2C18D9CC7058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6E3D9E52-4CBA-4BCE-9C9B-DEA184C1F7A5}" type="parTrans" cxnId="{01E69FEE-99C0-4D46-96A4-F755A5431F17}">
      <dgm:prSet/>
      <dgm:spPr/>
      <dgm:t>
        <a:bodyPr/>
        <a:lstStyle/>
        <a:p>
          <a:endParaRPr lang="en-US"/>
        </a:p>
      </dgm:t>
    </dgm:pt>
    <dgm:pt modelId="{997BB283-83C2-41A2-B555-EE1BA8A8265F}" type="sibTrans" cxnId="{01E69FEE-99C0-4D46-96A4-F755A5431F17}">
      <dgm:prSet/>
      <dgm:spPr/>
      <dgm:t>
        <a:bodyPr/>
        <a:lstStyle/>
        <a:p>
          <a:endParaRPr lang="en-US"/>
        </a:p>
      </dgm:t>
    </dgm:pt>
    <dgm:pt modelId="{E69EE96A-1184-4AA6-8940-25253519926D}" type="pres">
      <dgm:prSet presAssocID="{31347CC6-1DD1-4826-B68B-6607F585204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409AA9D-0657-4D55-8722-39A7472F621F}" type="pres">
      <dgm:prSet presAssocID="{18D724AF-BE13-47F1-877A-C4A21C66287B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2087D4-B15C-4EFB-A27F-9FB62AF313E1}" type="pres">
      <dgm:prSet presAssocID="{B773A3A3-42EE-44A6-89F6-1C12C8532574}" presName="spacer" presStyleCnt="0"/>
      <dgm:spPr/>
    </dgm:pt>
    <dgm:pt modelId="{09966936-0EBB-41EF-807C-1BA8EFE3C02A}" type="pres">
      <dgm:prSet presAssocID="{222927E0-DBCD-448F-9A07-2C18D9CC7058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8DD3593-A4F9-4860-BDAA-ECCCB347253E}" type="presOf" srcId="{31347CC6-1DD1-4826-B68B-6607F585204E}" destId="{E69EE96A-1184-4AA6-8940-25253519926D}" srcOrd="0" destOrd="0" presId="urn:microsoft.com/office/officeart/2005/8/layout/vList2"/>
    <dgm:cxn modelId="{1E95F182-2D95-4D2A-8DBF-7BB4B361843E}" srcId="{31347CC6-1DD1-4826-B68B-6607F585204E}" destId="{18D724AF-BE13-47F1-877A-C4A21C66287B}" srcOrd="0" destOrd="0" parTransId="{4DD90AAB-9185-4F0E-979F-BF32B4C79B37}" sibTransId="{B773A3A3-42EE-44A6-89F6-1C12C8532574}"/>
    <dgm:cxn modelId="{07B69D52-E720-4408-B996-2C2729C7731C}" type="presOf" srcId="{222927E0-DBCD-448F-9A07-2C18D9CC7058}" destId="{09966936-0EBB-41EF-807C-1BA8EFE3C02A}" srcOrd="0" destOrd="0" presId="urn:microsoft.com/office/officeart/2005/8/layout/vList2"/>
    <dgm:cxn modelId="{01E69FEE-99C0-4D46-96A4-F755A5431F17}" srcId="{31347CC6-1DD1-4826-B68B-6607F585204E}" destId="{222927E0-DBCD-448F-9A07-2C18D9CC7058}" srcOrd="1" destOrd="0" parTransId="{6E3D9E52-4CBA-4BCE-9C9B-DEA184C1F7A5}" sibTransId="{997BB283-83C2-41A2-B555-EE1BA8A8265F}"/>
    <dgm:cxn modelId="{DEA48509-28F2-409C-B214-865AC075FD81}" type="presOf" srcId="{18D724AF-BE13-47F1-877A-C4A21C66287B}" destId="{7409AA9D-0657-4D55-8722-39A7472F621F}" srcOrd="0" destOrd="0" presId="urn:microsoft.com/office/officeart/2005/8/layout/vList2"/>
    <dgm:cxn modelId="{C7B4871E-D3E5-4BE5-AF06-5F3D12681654}" type="presParOf" srcId="{E69EE96A-1184-4AA6-8940-25253519926D}" destId="{7409AA9D-0657-4D55-8722-39A7472F621F}" srcOrd="0" destOrd="0" presId="urn:microsoft.com/office/officeart/2005/8/layout/vList2"/>
    <dgm:cxn modelId="{29CE5E5F-C1E8-434D-B825-8C32DCEBAF99}" type="presParOf" srcId="{E69EE96A-1184-4AA6-8940-25253519926D}" destId="{B92087D4-B15C-4EFB-A27F-9FB62AF313E1}" srcOrd="1" destOrd="0" presId="urn:microsoft.com/office/officeart/2005/8/layout/vList2"/>
    <dgm:cxn modelId="{29D26824-9E88-40E4-AD9F-4A3CF9A0C1A8}" type="presParOf" srcId="{E69EE96A-1184-4AA6-8940-25253519926D}" destId="{09966936-0EBB-41EF-807C-1BA8EFE3C02A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2DFF56-7D5C-4876-A0D2-FFC912D5D964}">
      <dsp:nvSpPr>
        <dsp:cNvPr id="0" name=""/>
        <dsp:cNvSpPr/>
      </dsp:nvSpPr>
      <dsp:spPr>
        <a:xfrm>
          <a:off x="0" y="0"/>
          <a:ext cx="1219200" cy="23985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5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5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 </a:t>
          </a:r>
          <a:endParaRPr lang="en-US" sz="1000" kern="1200" dirty="0"/>
        </a:p>
      </dsp:txBody>
      <dsp:txXfrm>
        <a:off x="11709" y="11709"/>
        <a:ext cx="1195782" cy="216432"/>
      </dsp:txXfrm>
    </dsp:sp>
    <dsp:sp modelId="{7409AA9D-0657-4D55-8722-39A7472F621F}">
      <dsp:nvSpPr>
        <dsp:cNvPr id="0" name=""/>
        <dsp:cNvSpPr/>
      </dsp:nvSpPr>
      <dsp:spPr>
        <a:xfrm>
          <a:off x="0" y="295274"/>
          <a:ext cx="1219200" cy="239850"/>
        </a:xfrm>
        <a:prstGeom prst="roundRect">
          <a:avLst/>
        </a:prstGeom>
        <a:gradFill rotWithShape="0">
          <a:gsLst>
            <a:gs pos="0">
              <a:schemeClr val="accent5">
                <a:hueOff val="-2336549"/>
                <a:satOff val="3435"/>
                <a:lumOff val="2941"/>
                <a:alphaOff val="0"/>
                <a:tint val="35000"/>
                <a:satMod val="260000"/>
              </a:schemeClr>
            </a:gs>
            <a:gs pos="30000">
              <a:schemeClr val="accent5">
                <a:hueOff val="-2336549"/>
                <a:satOff val="3435"/>
                <a:lumOff val="2941"/>
                <a:alphaOff val="0"/>
                <a:tint val="38000"/>
                <a:satMod val="260000"/>
              </a:schemeClr>
            </a:gs>
            <a:gs pos="75000">
              <a:schemeClr val="accent5">
                <a:hueOff val="-2336549"/>
                <a:satOff val="3435"/>
                <a:lumOff val="2941"/>
                <a:alphaOff val="0"/>
                <a:tint val="55000"/>
                <a:satMod val="255000"/>
              </a:schemeClr>
            </a:gs>
            <a:gs pos="100000">
              <a:schemeClr val="accent5">
                <a:hueOff val="-2336549"/>
                <a:satOff val="3435"/>
                <a:lumOff val="2941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 </a:t>
          </a:r>
          <a:endParaRPr lang="en-US" sz="1000" kern="1200" dirty="0"/>
        </a:p>
      </dsp:txBody>
      <dsp:txXfrm>
        <a:off x="11709" y="306983"/>
        <a:ext cx="1195782" cy="216432"/>
      </dsp:txXfrm>
    </dsp:sp>
    <dsp:sp modelId="{769FFBC5-0EBD-4663-B1CC-0BEBCE95DB4B}">
      <dsp:nvSpPr>
        <dsp:cNvPr id="0" name=""/>
        <dsp:cNvSpPr/>
      </dsp:nvSpPr>
      <dsp:spPr>
        <a:xfrm>
          <a:off x="0" y="563925"/>
          <a:ext cx="1219200" cy="239850"/>
        </a:xfrm>
        <a:prstGeom prst="roundRect">
          <a:avLst/>
        </a:prstGeom>
        <a:gradFill rotWithShape="0">
          <a:gsLst>
            <a:gs pos="0">
              <a:schemeClr val="accent5">
                <a:hueOff val="-4673099"/>
                <a:satOff val="6871"/>
                <a:lumOff val="5882"/>
                <a:alphaOff val="0"/>
                <a:tint val="35000"/>
                <a:satMod val="260000"/>
              </a:schemeClr>
            </a:gs>
            <a:gs pos="30000">
              <a:schemeClr val="accent5">
                <a:hueOff val="-4673099"/>
                <a:satOff val="6871"/>
                <a:lumOff val="5882"/>
                <a:alphaOff val="0"/>
                <a:tint val="38000"/>
                <a:satMod val="260000"/>
              </a:schemeClr>
            </a:gs>
            <a:gs pos="75000">
              <a:schemeClr val="accent5">
                <a:hueOff val="-4673099"/>
                <a:satOff val="6871"/>
                <a:lumOff val="5882"/>
                <a:alphaOff val="0"/>
                <a:tint val="55000"/>
                <a:satMod val="255000"/>
              </a:schemeClr>
            </a:gs>
            <a:gs pos="100000">
              <a:schemeClr val="accent5">
                <a:hueOff val="-4673099"/>
                <a:satOff val="6871"/>
                <a:lumOff val="5882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 </a:t>
          </a:r>
          <a:endParaRPr lang="en-US" sz="1000" kern="1200" dirty="0"/>
        </a:p>
      </dsp:txBody>
      <dsp:txXfrm>
        <a:off x="11709" y="575634"/>
        <a:ext cx="1195782" cy="216432"/>
      </dsp:txXfrm>
    </dsp:sp>
    <dsp:sp modelId="{7D986632-7568-46EA-A1DE-34D0D46B999C}">
      <dsp:nvSpPr>
        <dsp:cNvPr id="0" name=""/>
        <dsp:cNvSpPr/>
      </dsp:nvSpPr>
      <dsp:spPr>
        <a:xfrm>
          <a:off x="0" y="832575"/>
          <a:ext cx="1219200" cy="239850"/>
        </a:xfrm>
        <a:prstGeom prst="roundRect">
          <a:avLst/>
        </a:prstGeom>
        <a:gradFill rotWithShape="0">
          <a:gsLst>
            <a:gs pos="0">
              <a:schemeClr val="accent5">
                <a:hueOff val="-7009648"/>
                <a:satOff val="10306"/>
                <a:lumOff val="8824"/>
                <a:alphaOff val="0"/>
                <a:tint val="35000"/>
                <a:satMod val="260000"/>
              </a:schemeClr>
            </a:gs>
            <a:gs pos="30000">
              <a:schemeClr val="accent5">
                <a:hueOff val="-7009648"/>
                <a:satOff val="10306"/>
                <a:lumOff val="8824"/>
                <a:alphaOff val="0"/>
                <a:tint val="38000"/>
                <a:satMod val="260000"/>
              </a:schemeClr>
            </a:gs>
            <a:gs pos="75000">
              <a:schemeClr val="accent5">
                <a:hueOff val="-7009648"/>
                <a:satOff val="10306"/>
                <a:lumOff val="8824"/>
                <a:alphaOff val="0"/>
                <a:tint val="55000"/>
                <a:satMod val="255000"/>
              </a:schemeClr>
            </a:gs>
            <a:gs pos="100000">
              <a:schemeClr val="accent5">
                <a:hueOff val="-7009648"/>
                <a:satOff val="10306"/>
                <a:lumOff val="8824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 </a:t>
          </a:r>
          <a:endParaRPr lang="en-US" sz="1000" kern="1200" dirty="0"/>
        </a:p>
      </dsp:txBody>
      <dsp:txXfrm>
        <a:off x="11709" y="844284"/>
        <a:ext cx="1195782" cy="216432"/>
      </dsp:txXfrm>
    </dsp:sp>
    <dsp:sp modelId="{029942B1-0E1D-4667-A198-674356C65F1D}">
      <dsp:nvSpPr>
        <dsp:cNvPr id="0" name=""/>
        <dsp:cNvSpPr/>
      </dsp:nvSpPr>
      <dsp:spPr>
        <a:xfrm>
          <a:off x="0" y="1101225"/>
          <a:ext cx="1219200" cy="239850"/>
        </a:xfrm>
        <a:prstGeom prst="roundRect">
          <a:avLst/>
        </a:prstGeom>
        <a:gradFill rotWithShape="0">
          <a:gsLst>
            <a:gs pos="0">
              <a:schemeClr val="accent5">
                <a:hueOff val="-9346198"/>
                <a:satOff val="13742"/>
                <a:lumOff val="11765"/>
                <a:alphaOff val="0"/>
                <a:tint val="35000"/>
                <a:satMod val="260000"/>
              </a:schemeClr>
            </a:gs>
            <a:gs pos="30000">
              <a:schemeClr val="accent5">
                <a:hueOff val="-9346198"/>
                <a:satOff val="13742"/>
                <a:lumOff val="11765"/>
                <a:alphaOff val="0"/>
                <a:tint val="38000"/>
                <a:satMod val="260000"/>
              </a:schemeClr>
            </a:gs>
            <a:gs pos="75000">
              <a:schemeClr val="accent5">
                <a:hueOff val="-9346198"/>
                <a:satOff val="13742"/>
                <a:lumOff val="11765"/>
                <a:alphaOff val="0"/>
                <a:tint val="55000"/>
                <a:satMod val="255000"/>
              </a:schemeClr>
            </a:gs>
            <a:gs pos="100000">
              <a:schemeClr val="accent5">
                <a:hueOff val="-9346198"/>
                <a:satOff val="13742"/>
                <a:lumOff val="11765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 </a:t>
          </a:r>
          <a:endParaRPr lang="en-US" sz="1000" kern="1200" dirty="0"/>
        </a:p>
      </dsp:txBody>
      <dsp:txXfrm>
        <a:off x="11709" y="1112934"/>
        <a:ext cx="1195782" cy="216432"/>
      </dsp:txXfrm>
    </dsp:sp>
    <dsp:sp modelId="{3CE5D91A-0D3F-4F55-84F1-FE7B52459C32}">
      <dsp:nvSpPr>
        <dsp:cNvPr id="0" name=""/>
        <dsp:cNvSpPr/>
      </dsp:nvSpPr>
      <dsp:spPr>
        <a:xfrm>
          <a:off x="0" y="1369875"/>
          <a:ext cx="1219200" cy="239850"/>
        </a:xfrm>
        <a:prstGeom prst="roundRect">
          <a:avLst/>
        </a:prstGeom>
        <a:gradFill rotWithShape="0">
          <a:gsLst>
            <a:gs pos="0">
              <a:schemeClr val="accent5">
                <a:hueOff val="-11682747"/>
                <a:satOff val="17177"/>
                <a:lumOff val="14706"/>
                <a:alphaOff val="0"/>
                <a:tint val="35000"/>
                <a:satMod val="260000"/>
              </a:schemeClr>
            </a:gs>
            <a:gs pos="30000">
              <a:schemeClr val="accent5">
                <a:hueOff val="-11682747"/>
                <a:satOff val="17177"/>
                <a:lumOff val="14706"/>
                <a:alphaOff val="0"/>
                <a:tint val="38000"/>
                <a:satMod val="260000"/>
              </a:schemeClr>
            </a:gs>
            <a:gs pos="75000">
              <a:schemeClr val="accent5">
                <a:hueOff val="-11682747"/>
                <a:satOff val="17177"/>
                <a:lumOff val="14706"/>
                <a:alphaOff val="0"/>
                <a:tint val="55000"/>
                <a:satMod val="255000"/>
              </a:schemeClr>
            </a:gs>
            <a:gs pos="100000">
              <a:schemeClr val="accent5">
                <a:hueOff val="-11682747"/>
                <a:satOff val="17177"/>
                <a:lumOff val="14706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 </a:t>
          </a:r>
          <a:endParaRPr lang="en-US" sz="1000" kern="1200" dirty="0"/>
        </a:p>
      </dsp:txBody>
      <dsp:txXfrm>
        <a:off x="11709" y="1381584"/>
        <a:ext cx="1195782" cy="216432"/>
      </dsp:txXfrm>
    </dsp:sp>
    <dsp:sp modelId="{09966936-0EBB-41EF-807C-1BA8EFE3C02A}">
      <dsp:nvSpPr>
        <dsp:cNvPr id="0" name=""/>
        <dsp:cNvSpPr/>
      </dsp:nvSpPr>
      <dsp:spPr>
        <a:xfrm>
          <a:off x="0" y="1638525"/>
          <a:ext cx="1219200" cy="239850"/>
        </a:xfrm>
        <a:prstGeom prst="roundRect">
          <a:avLst/>
        </a:prstGeom>
        <a:gradFill rotWithShape="0">
          <a:gsLst>
            <a:gs pos="0">
              <a:schemeClr val="accent5">
                <a:hueOff val="-14019296"/>
                <a:satOff val="20613"/>
                <a:lumOff val="17647"/>
                <a:alphaOff val="0"/>
                <a:tint val="35000"/>
                <a:satMod val="260000"/>
              </a:schemeClr>
            </a:gs>
            <a:gs pos="30000">
              <a:schemeClr val="accent5">
                <a:hueOff val="-14019296"/>
                <a:satOff val="20613"/>
                <a:lumOff val="17647"/>
                <a:alphaOff val="0"/>
                <a:tint val="38000"/>
                <a:satMod val="260000"/>
              </a:schemeClr>
            </a:gs>
            <a:gs pos="75000">
              <a:schemeClr val="accent5">
                <a:hueOff val="-14019296"/>
                <a:satOff val="20613"/>
                <a:lumOff val="17647"/>
                <a:alphaOff val="0"/>
                <a:tint val="55000"/>
                <a:satMod val="255000"/>
              </a:schemeClr>
            </a:gs>
            <a:gs pos="100000">
              <a:schemeClr val="accent5">
                <a:hueOff val="-14019296"/>
                <a:satOff val="20613"/>
                <a:lumOff val="17647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 </a:t>
          </a:r>
          <a:endParaRPr lang="en-US" sz="1000" kern="1200" dirty="0"/>
        </a:p>
      </dsp:txBody>
      <dsp:txXfrm>
        <a:off x="11709" y="1650234"/>
        <a:ext cx="1195782" cy="21643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09AA9D-0657-4D55-8722-39A7472F621F}">
      <dsp:nvSpPr>
        <dsp:cNvPr id="0" name=""/>
        <dsp:cNvSpPr/>
      </dsp:nvSpPr>
      <dsp:spPr>
        <a:xfrm>
          <a:off x="0" y="12449"/>
          <a:ext cx="1219200" cy="23985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5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5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 </a:t>
          </a:r>
          <a:endParaRPr lang="en-US" sz="1000" kern="1200" dirty="0"/>
        </a:p>
      </dsp:txBody>
      <dsp:txXfrm>
        <a:off x="11709" y="24158"/>
        <a:ext cx="1195782" cy="216432"/>
      </dsp:txXfrm>
    </dsp:sp>
    <dsp:sp modelId="{09966936-0EBB-41EF-807C-1BA8EFE3C02A}">
      <dsp:nvSpPr>
        <dsp:cNvPr id="0" name=""/>
        <dsp:cNvSpPr/>
      </dsp:nvSpPr>
      <dsp:spPr>
        <a:xfrm>
          <a:off x="0" y="281099"/>
          <a:ext cx="1219200" cy="239850"/>
        </a:xfrm>
        <a:prstGeom prst="roundRect">
          <a:avLst/>
        </a:prstGeom>
        <a:gradFill rotWithShape="0">
          <a:gsLst>
            <a:gs pos="0">
              <a:schemeClr val="accent5">
                <a:hueOff val="-14019296"/>
                <a:satOff val="20613"/>
                <a:lumOff val="17647"/>
                <a:alphaOff val="0"/>
                <a:tint val="35000"/>
                <a:satMod val="260000"/>
              </a:schemeClr>
            </a:gs>
            <a:gs pos="30000">
              <a:schemeClr val="accent5">
                <a:hueOff val="-14019296"/>
                <a:satOff val="20613"/>
                <a:lumOff val="17647"/>
                <a:alphaOff val="0"/>
                <a:tint val="38000"/>
                <a:satMod val="260000"/>
              </a:schemeClr>
            </a:gs>
            <a:gs pos="75000">
              <a:schemeClr val="accent5">
                <a:hueOff val="-14019296"/>
                <a:satOff val="20613"/>
                <a:lumOff val="17647"/>
                <a:alphaOff val="0"/>
                <a:tint val="55000"/>
                <a:satMod val="255000"/>
              </a:schemeClr>
            </a:gs>
            <a:gs pos="100000">
              <a:schemeClr val="accent5">
                <a:hueOff val="-14019296"/>
                <a:satOff val="20613"/>
                <a:lumOff val="17647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 </a:t>
          </a:r>
          <a:endParaRPr lang="en-US" sz="1000" kern="1200" dirty="0"/>
        </a:p>
      </dsp:txBody>
      <dsp:txXfrm>
        <a:off x="11709" y="292808"/>
        <a:ext cx="1195782" cy="21643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EB2EA9-A1A6-40AA-8CDC-40B2848FA53E}">
      <dsp:nvSpPr>
        <dsp:cNvPr id="0" name=""/>
        <dsp:cNvSpPr/>
      </dsp:nvSpPr>
      <dsp:spPr>
        <a:xfrm>
          <a:off x="2035810" y="951230"/>
          <a:ext cx="1494790" cy="1494790"/>
        </a:xfrm>
        <a:prstGeom prst="gear9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5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5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latin typeface="+mj-lt"/>
            </a:rPr>
            <a:t>2-3 weeks</a:t>
          </a:r>
          <a:endParaRPr lang="en-US" sz="1500" kern="1200" dirty="0">
            <a:latin typeface="+mj-lt"/>
          </a:endParaRPr>
        </a:p>
      </dsp:txBody>
      <dsp:txXfrm>
        <a:off x="2336329" y="1301377"/>
        <a:ext cx="893752" cy="768353"/>
      </dsp:txXfrm>
    </dsp:sp>
    <dsp:sp modelId="{6D5CA714-598D-4807-A6F9-F4890DEAE68A}">
      <dsp:nvSpPr>
        <dsp:cNvPr id="0" name=""/>
        <dsp:cNvSpPr/>
      </dsp:nvSpPr>
      <dsp:spPr>
        <a:xfrm>
          <a:off x="1166114" y="597915"/>
          <a:ext cx="1087120" cy="1087120"/>
        </a:xfrm>
        <a:prstGeom prst="gear6">
          <a:avLst/>
        </a:prstGeom>
        <a:gradFill rotWithShape="0">
          <a:gsLst>
            <a:gs pos="0">
              <a:schemeClr val="accent5">
                <a:hueOff val="-14019296"/>
                <a:satOff val="20613"/>
                <a:lumOff val="17647"/>
                <a:alphaOff val="0"/>
                <a:tint val="35000"/>
                <a:satMod val="260000"/>
              </a:schemeClr>
            </a:gs>
            <a:gs pos="30000">
              <a:schemeClr val="accent5">
                <a:hueOff val="-14019296"/>
                <a:satOff val="20613"/>
                <a:lumOff val="17647"/>
                <a:alphaOff val="0"/>
                <a:tint val="38000"/>
                <a:satMod val="260000"/>
              </a:schemeClr>
            </a:gs>
            <a:gs pos="75000">
              <a:schemeClr val="accent5">
                <a:hueOff val="-14019296"/>
                <a:satOff val="20613"/>
                <a:lumOff val="17647"/>
                <a:alphaOff val="0"/>
                <a:tint val="55000"/>
                <a:satMod val="255000"/>
              </a:schemeClr>
            </a:gs>
            <a:gs pos="100000">
              <a:schemeClr val="accent5">
                <a:hueOff val="-14019296"/>
                <a:satOff val="20613"/>
                <a:lumOff val="17647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24 hours</a:t>
          </a:r>
          <a:endParaRPr lang="en-US" sz="1500" kern="1200" dirty="0"/>
        </a:p>
      </dsp:txBody>
      <dsp:txXfrm>
        <a:off x="1439800" y="873255"/>
        <a:ext cx="539748" cy="536440"/>
      </dsp:txXfrm>
    </dsp:sp>
    <dsp:sp modelId="{4CD027BE-61FE-4D67-815E-DD0D0604AD04}">
      <dsp:nvSpPr>
        <dsp:cNvPr id="0" name=""/>
        <dsp:cNvSpPr/>
      </dsp:nvSpPr>
      <dsp:spPr>
        <a:xfrm>
          <a:off x="2070354" y="715316"/>
          <a:ext cx="1838591" cy="1838591"/>
        </a:xfrm>
        <a:prstGeom prst="circularArrow">
          <a:avLst>
            <a:gd name="adj1" fmla="val 4878"/>
            <a:gd name="adj2" fmla="val 312630"/>
            <a:gd name="adj3" fmla="val 3002471"/>
            <a:gd name="adj4" fmla="val 15423888"/>
            <a:gd name="adj5" fmla="val 5691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5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5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9534311-301D-43C1-BDD3-B350FE780A78}">
      <dsp:nvSpPr>
        <dsp:cNvPr id="0" name=""/>
        <dsp:cNvSpPr/>
      </dsp:nvSpPr>
      <dsp:spPr>
        <a:xfrm>
          <a:off x="973587" y="363713"/>
          <a:ext cx="1390154" cy="1390154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gradFill rotWithShape="0">
          <a:gsLst>
            <a:gs pos="0">
              <a:schemeClr val="accent5">
                <a:hueOff val="-14019296"/>
                <a:satOff val="20613"/>
                <a:lumOff val="17647"/>
                <a:alphaOff val="0"/>
                <a:tint val="35000"/>
                <a:satMod val="260000"/>
              </a:schemeClr>
            </a:gs>
            <a:gs pos="30000">
              <a:schemeClr val="accent5">
                <a:hueOff val="-14019296"/>
                <a:satOff val="20613"/>
                <a:lumOff val="17647"/>
                <a:alphaOff val="0"/>
                <a:tint val="38000"/>
                <a:satMod val="260000"/>
              </a:schemeClr>
            </a:gs>
            <a:gs pos="75000">
              <a:schemeClr val="accent5">
                <a:hueOff val="-14019296"/>
                <a:satOff val="20613"/>
                <a:lumOff val="17647"/>
                <a:alphaOff val="0"/>
                <a:tint val="55000"/>
                <a:satMod val="255000"/>
              </a:schemeClr>
            </a:gs>
            <a:gs pos="100000">
              <a:schemeClr val="accent5">
                <a:hueOff val="-14019296"/>
                <a:satOff val="20613"/>
                <a:lumOff val="17647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2DFF56-7D5C-4876-A0D2-FFC912D5D964}">
      <dsp:nvSpPr>
        <dsp:cNvPr id="0" name=""/>
        <dsp:cNvSpPr/>
      </dsp:nvSpPr>
      <dsp:spPr>
        <a:xfrm>
          <a:off x="0" y="0"/>
          <a:ext cx="609600" cy="88685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5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5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 dirty="0" smtClean="0"/>
            <a:t> </a:t>
          </a:r>
          <a:endParaRPr lang="en-US" sz="500" kern="1200" dirty="0"/>
        </a:p>
      </dsp:txBody>
      <dsp:txXfrm>
        <a:off x="4329" y="4329"/>
        <a:ext cx="600942" cy="80027"/>
      </dsp:txXfrm>
    </dsp:sp>
    <dsp:sp modelId="{7409AA9D-0657-4D55-8722-39A7472F621F}">
      <dsp:nvSpPr>
        <dsp:cNvPr id="0" name=""/>
        <dsp:cNvSpPr/>
      </dsp:nvSpPr>
      <dsp:spPr>
        <a:xfrm>
          <a:off x="0" y="99887"/>
          <a:ext cx="609600" cy="88685"/>
        </a:xfrm>
        <a:prstGeom prst="roundRect">
          <a:avLst/>
        </a:prstGeom>
        <a:gradFill rotWithShape="0">
          <a:gsLst>
            <a:gs pos="0">
              <a:schemeClr val="accent5">
                <a:hueOff val="-2336549"/>
                <a:satOff val="3435"/>
                <a:lumOff val="2941"/>
                <a:alphaOff val="0"/>
                <a:tint val="35000"/>
                <a:satMod val="260000"/>
              </a:schemeClr>
            </a:gs>
            <a:gs pos="30000">
              <a:schemeClr val="accent5">
                <a:hueOff val="-2336549"/>
                <a:satOff val="3435"/>
                <a:lumOff val="2941"/>
                <a:alphaOff val="0"/>
                <a:tint val="38000"/>
                <a:satMod val="260000"/>
              </a:schemeClr>
            </a:gs>
            <a:gs pos="75000">
              <a:schemeClr val="accent5">
                <a:hueOff val="-2336549"/>
                <a:satOff val="3435"/>
                <a:lumOff val="2941"/>
                <a:alphaOff val="0"/>
                <a:tint val="55000"/>
                <a:satMod val="255000"/>
              </a:schemeClr>
            </a:gs>
            <a:gs pos="100000">
              <a:schemeClr val="accent5">
                <a:hueOff val="-2336549"/>
                <a:satOff val="3435"/>
                <a:lumOff val="2941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 dirty="0" smtClean="0"/>
            <a:t> </a:t>
          </a:r>
          <a:endParaRPr lang="en-US" sz="500" kern="1200" dirty="0"/>
        </a:p>
      </dsp:txBody>
      <dsp:txXfrm>
        <a:off x="4329" y="104216"/>
        <a:ext cx="600942" cy="80027"/>
      </dsp:txXfrm>
    </dsp:sp>
    <dsp:sp modelId="{769FFBC5-0EBD-4663-B1CC-0BEBCE95DB4B}">
      <dsp:nvSpPr>
        <dsp:cNvPr id="0" name=""/>
        <dsp:cNvSpPr/>
      </dsp:nvSpPr>
      <dsp:spPr>
        <a:xfrm>
          <a:off x="0" y="199222"/>
          <a:ext cx="609600" cy="88685"/>
        </a:xfrm>
        <a:prstGeom prst="roundRect">
          <a:avLst/>
        </a:prstGeom>
        <a:gradFill rotWithShape="0">
          <a:gsLst>
            <a:gs pos="0">
              <a:schemeClr val="accent5">
                <a:hueOff val="-4673099"/>
                <a:satOff val="6871"/>
                <a:lumOff val="5882"/>
                <a:alphaOff val="0"/>
                <a:tint val="35000"/>
                <a:satMod val="260000"/>
              </a:schemeClr>
            </a:gs>
            <a:gs pos="30000">
              <a:schemeClr val="accent5">
                <a:hueOff val="-4673099"/>
                <a:satOff val="6871"/>
                <a:lumOff val="5882"/>
                <a:alphaOff val="0"/>
                <a:tint val="38000"/>
                <a:satMod val="260000"/>
              </a:schemeClr>
            </a:gs>
            <a:gs pos="75000">
              <a:schemeClr val="accent5">
                <a:hueOff val="-4673099"/>
                <a:satOff val="6871"/>
                <a:lumOff val="5882"/>
                <a:alphaOff val="0"/>
                <a:tint val="55000"/>
                <a:satMod val="255000"/>
              </a:schemeClr>
            </a:gs>
            <a:gs pos="100000">
              <a:schemeClr val="accent5">
                <a:hueOff val="-4673099"/>
                <a:satOff val="6871"/>
                <a:lumOff val="5882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 dirty="0" smtClean="0"/>
            <a:t> </a:t>
          </a:r>
          <a:endParaRPr lang="en-US" sz="500" kern="1200" dirty="0"/>
        </a:p>
      </dsp:txBody>
      <dsp:txXfrm>
        <a:off x="4329" y="203551"/>
        <a:ext cx="600942" cy="80027"/>
      </dsp:txXfrm>
    </dsp:sp>
    <dsp:sp modelId="{7D986632-7568-46EA-A1DE-34D0D46B999C}">
      <dsp:nvSpPr>
        <dsp:cNvPr id="0" name=""/>
        <dsp:cNvSpPr/>
      </dsp:nvSpPr>
      <dsp:spPr>
        <a:xfrm>
          <a:off x="0" y="298557"/>
          <a:ext cx="609600" cy="88685"/>
        </a:xfrm>
        <a:prstGeom prst="roundRect">
          <a:avLst/>
        </a:prstGeom>
        <a:gradFill rotWithShape="0">
          <a:gsLst>
            <a:gs pos="0">
              <a:schemeClr val="accent5">
                <a:hueOff val="-7009648"/>
                <a:satOff val="10306"/>
                <a:lumOff val="8824"/>
                <a:alphaOff val="0"/>
                <a:tint val="35000"/>
                <a:satMod val="260000"/>
              </a:schemeClr>
            </a:gs>
            <a:gs pos="30000">
              <a:schemeClr val="accent5">
                <a:hueOff val="-7009648"/>
                <a:satOff val="10306"/>
                <a:lumOff val="8824"/>
                <a:alphaOff val="0"/>
                <a:tint val="38000"/>
                <a:satMod val="260000"/>
              </a:schemeClr>
            </a:gs>
            <a:gs pos="75000">
              <a:schemeClr val="accent5">
                <a:hueOff val="-7009648"/>
                <a:satOff val="10306"/>
                <a:lumOff val="8824"/>
                <a:alphaOff val="0"/>
                <a:tint val="55000"/>
                <a:satMod val="255000"/>
              </a:schemeClr>
            </a:gs>
            <a:gs pos="100000">
              <a:schemeClr val="accent5">
                <a:hueOff val="-7009648"/>
                <a:satOff val="10306"/>
                <a:lumOff val="8824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 dirty="0" smtClean="0"/>
            <a:t> </a:t>
          </a:r>
          <a:endParaRPr lang="en-US" sz="500" kern="1200" dirty="0"/>
        </a:p>
      </dsp:txBody>
      <dsp:txXfrm>
        <a:off x="4329" y="302886"/>
        <a:ext cx="600942" cy="80027"/>
      </dsp:txXfrm>
    </dsp:sp>
    <dsp:sp modelId="{029942B1-0E1D-4667-A198-674356C65F1D}">
      <dsp:nvSpPr>
        <dsp:cNvPr id="0" name=""/>
        <dsp:cNvSpPr/>
      </dsp:nvSpPr>
      <dsp:spPr>
        <a:xfrm>
          <a:off x="0" y="397891"/>
          <a:ext cx="609600" cy="88685"/>
        </a:xfrm>
        <a:prstGeom prst="roundRect">
          <a:avLst/>
        </a:prstGeom>
        <a:gradFill rotWithShape="0">
          <a:gsLst>
            <a:gs pos="0">
              <a:schemeClr val="accent5">
                <a:hueOff val="-9346198"/>
                <a:satOff val="13742"/>
                <a:lumOff val="11765"/>
                <a:alphaOff val="0"/>
                <a:tint val="35000"/>
                <a:satMod val="260000"/>
              </a:schemeClr>
            </a:gs>
            <a:gs pos="30000">
              <a:schemeClr val="accent5">
                <a:hueOff val="-9346198"/>
                <a:satOff val="13742"/>
                <a:lumOff val="11765"/>
                <a:alphaOff val="0"/>
                <a:tint val="38000"/>
                <a:satMod val="260000"/>
              </a:schemeClr>
            </a:gs>
            <a:gs pos="75000">
              <a:schemeClr val="accent5">
                <a:hueOff val="-9346198"/>
                <a:satOff val="13742"/>
                <a:lumOff val="11765"/>
                <a:alphaOff val="0"/>
                <a:tint val="55000"/>
                <a:satMod val="255000"/>
              </a:schemeClr>
            </a:gs>
            <a:gs pos="100000">
              <a:schemeClr val="accent5">
                <a:hueOff val="-9346198"/>
                <a:satOff val="13742"/>
                <a:lumOff val="11765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 dirty="0" smtClean="0"/>
            <a:t> </a:t>
          </a:r>
          <a:endParaRPr lang="en-US" sz="500" kern="1200" dirty="0"/>
        </a:p>
      </dsp:txBody>
      <dsp:txXfrm>
        <a:off x="4329" y="402220"/>
        <a:ext cx="600942" cy="80027"/>
      </dsp:txXfrm>
    </dsp:sp>
    <dsp:sp modelId="{3CE5D91A-0D3F-4F55-84F1-FE7B52459C32}">
      <dsp:nvSpPr>
        <dsp:cNvPr id="0" name=""/>
        <dsp:cNvSpPr/>
      </dsp:nvSpPr>
      <dsp:spPr>
        <a:xfrm>
          <a:off x="0" y="497226"/>
          <a:ext cx="609600" cy="88685"/>
        </a:xfrm>
        <a:prstGeom prst="roundRect">
          <a:avLst/>
        </a:prstGeom>
        <a:gradFill rotWithShape="0">
          <a:gsLst>
            <a:gs pos="0">
              <a:schemeClr val="accent5">
                <a:hueOff val="-11682747"/>
                <a:satOff val="17177"/>
                <a:lumOff val="14706"/>
                <a:alphaOff val="0"/>
                <a:tint val="35000"/>
                <a:satMod val="260000"/>
              </a:schemeClr>
            </a:gs>
            <a:gs pos="30000">
              <a:schemeClr val="accent5">
                <a:hueOff val="-11682747"/>
                <a:satOff val="17177"/>
                <a:lumOff val="14706"/>
                <a:alphaOff val="0"/>
                <a:tint val="38000"/>
                <a:satMod val="260000"/>
              </a:schemeClr>
            </a:gs>
            <a:gs pos="75000">
              <a:schemeClr val="accent5">
                <a:hueOff val="-11682747"/>
                <a:satOff val="17177"/>
                <a:lumOff val="14706"/>
                <a:alphaOff val="0"/>
                <a:tint val="55000"/>
                <a:satMod val="255000"/>
              </a:schemeClr>
            </a:gs>
            <a:gs pos="100000">
              <a:schemeClr val="accent5">
                <a:hueOff val="-11682747"/>
                <a:satOff val="17177"/>
                <a:lumOff val="14706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 dirty="0" smtClean="0"/>
            <a:t> </a:t>
          </a:r>
          <a:endParaRPr lang="en-US" sz="500" kern="1200" dirty="0"/>
        </a:p>
      </dsp:txBody>
      <dsp:txXfrm>
        <a:off x="4329" y="501555"/>
        <a:ext cx="600942" cy="80027"/>
      </dsp:txXfrm>
    </dsp:sp>
    <dsp:sp modelId="{09966936-0EBB-41EF-807C-1BA8EFE3C02A}">
      <dsp:nvSpPr>
        <dsp:cNvPr id="0" name=""/>
        <dsp:cNvSpPr/>
      </dsp:nvSpPr>
      <dsp:spPr>
        <a:xfrm>
          <a:off x="0" y="596561"/>
          <a:ext cx="609600" cy="88685"/>
        </a:xfrm>
        <a:prstGeom prst="roundRect">
          <a:avLst/>
        </a:prstGeom>
        <a:gradFill rotWithShape="0">
          <a:gsLst>
            <a:gs pos="0">
              <a:schemeClr val="accent5">
                <a:hueOff val="-14019296"/>
                <a:satOff val="20613"/>
                <a:lumOff val="17647"/>
                <a:alphaOff val="0"/>
                <a:tint val="35000"/>
                <a:satMod val="260000"/>
              </a:schemeClr>
            </a:gs>
            <a:gs pos="30000">
              <a:schemeClr val="accent5">
                <a:hueOff val="-14019296"/>
                <a:satOff val="20613"/>
                <a:lumOff val="17647"/>
                <a:alphaOff val="0"/>
                <a:tint val="38000"/>
                <a:satMod val="260000"/>
              </a:schemeClr>
            </a:gs>
            <a:gs pos="75000">
              <a:schemeClr val="accent5">
                <a:hueOff val="-14019296"/>
                <a:satOff val="20613"/>
                <a:lumOff val="17647"/>
                <a:alphaOff val="0"/>
                <a:tint val="55000"/>
                <a:satMod val="255000"/>
              </a:schemeClr>
            </a:gs>
            <a:gs pos="100000">
              <a:schemeClr val="accent5">
                <a:hueOff val="-14019296"/>
                <a:satOff val="20613"/>
                <a:lumOff val="17647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 dirty="0" smtClean="0"/>
            <a:t> </a:t>
          </a:r>
          <a:endParaRPr lang="en-US" sz="500" kern="1200" dirty="0"/>
        </a:p>
      </dsp:txBody>
      <dsp:txXfrm>
        <a:off x="4329" y="600890"/>
        <a:ext cx="600942" cy="8002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09AA9D-0657-4D55-8722-39A7472F621F}">
      <dsp:nvSpPr>
        <dsp:cNvPr id="0" name=""/>
        <dsp:cNvSpPr/>
      </dsp:nvSpPr>
      <dsp:spPr>
        <a:xfrm>
          <a:off x="0" y="25274"/>
          <a:ext cx="533400" cy="119925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5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5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 dirty="0" smtClean="0"/>
            <a:t> </a:t>
          </a:r>
          <a:endParaRPr lang="en-US" sz="500" kern="1200" dirty="0"/>
        </a:p>
      </dsp:txBody>
      <dsp:txXfrm>
        <a:off x="5854" y="31128"/>
        <a:ext cx="521692" cy="108217"/>
      </dsp:txXfrm>
    </dsp:sp>
    <dsp:sp modelId="{09966936-0EBB-41EF-807C-1BA8EFE3C02A}">
      <dsp:nvSpPr>
        <dsp:cNvPr id="0" name=""/>
        <dsp:cNvSpPr/>
      </dsp:nvSpPr>
      <dsp:spPr>
        <a:xfrm>
          <a:off x="0" y="159600"/>
          <a:ext cx="533400" cy="119925"/>
        </a:xfrm>
        <a:prstGeom prst="roundRect">
          <a:avLst/>
        </a:prstGeom>
        <a:gradFill rotWithShape="0">
          <a:gsLst>
            <a:gs pos="0">
              <a:schemeClr val="accent5">
                <a:hueOff val="-14019296"/>
                <a:satOff val="20613"/>
                <a:lumOff val="17647"/>
                <a:alphaOff val="0"/>
                <a:tint val="35000"/>
                <a:satMod val="260000"/>
              </a:schemeClr>
            </a:gs>
            <a:gs pos="30000">
              <a:schemeClr val="accent5">
                <a:hueOff val="-14019296"/>
                <a:satOff val="20613"/>
                <a:lumOff val="17647"/>
                <a:alphaOff val="0"/>
                <a:tint val="38000"/>
                <a:satMod val="260000"/>
              </a:schemeClr>
            </a:gs>
            <a:gs pos="75000">
              <a:schemeClr val="accent5">
                <a:hueOff val="-14019296"/>
                <a:satOff val="20613"/>
                <a:lumOff val="17647"/>
                <a:alphaOff val="0"/>
                <a:tint val="55000"/>
                <a:satMod val="255000"/>
              </a:schemeClr>
            </a:gs>
            <a:gs pos="100000">
              <a:schemeClr val="accent5">
                <a:hueOff val="-14019296"/>
                <a:satOff val="20613"/>
                <a:lumOff val="17647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 dirty="0" smtClean="0"/>
            <a:t> </a:t>
          </a:r>
          <a:endParaRPr lang="en-US" sz="500" kern="1200" dirty="0"/>
        </a:p>
      </dsp:txBody>
      <dsp:txXfrm>
        <a:off x="5854" y="165454"/>
        <a:ext cx="521692" cy="10821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09AA9D-0657-4D55-8722-39A7472F621F}">
      <dsp:nvSpPr>
        <dsp:cNvPr id="0" name=""/>
        <dsp:cNvSpPr/>
      </dsp:nvSpPr>
      <dsp:spPr>
        <a:xfrm>
          <a:off x="0" y="25274"/>
          <a:ext cx="533400" cy="119925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5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5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 dirty="0" smtClean="0"/>
            <a:t> </a:t>
          </a:r>
          <a:endParaRPr lang="en-US" sz="500" kern="1200" dirty="0"/>
        </a:p>
      </dsp:txBody>
      <dsp:txXfrm>
        <a:off x="5854" y="31128"/>
        <a:ext cx="521692" cy="108217"/>
      </dsp:txXfrm>
    </dsp:sp>
    <dsp:sp modelId="{09966936-0EBB-41EF-807C-1BA8EFE3C02A}">
      <dsp:nvSpPr>
        <dsp:cNvPr id="0" name=""/>
        <dsp:cNvSpPr/>
      </dsp:nvSpPr>
      <dsp:spPr>
        <a:xfrm>
          <a:off x="0" y="159600"/>
          <a:ext cx="533400" cy="119925"/>
        </a:xfrm>
        <a:prstGeom prst="roundRect">
          <a:avLst/>
        </a:prstGeom>
        <a:gradFill rotWithShape="0">
          <a:gsLst>
            <a:gs pos="0">
              <a:schemeClr val="accent5">
                <a:hueOff val="-14019296"/>
                <a:satOff val="20613"/>
                <a:lumOff val="17647"/>
                <a:alphaOff val="0"/>
                <a:tint val="35000"/>
                <a:satMod val="260000"/>
              </a:schemeClr>
            </a:gs>
            <a:gs pos="30000">
              <a:schemeClr val="accent5">
                <a:hueOff val="-14019296"/>
                <a:satOff val="20613"/>
                <a:lumOff val="17647"/>
                <a:alphaOff val="0"/>
                <a:tint val="38000"/>
                <a:satMod val="260000"/>
              </a:schemeClr>
            </a:gs>
            <a:gs pos="75000">
              <a:schemeClr val="accent5">
                <a:hueOff val="-14019296"/>
                <a:satOff val="20613"/>
                <a:lumOff val="17647"/>
                <a:alphaOff val="0"/>
                <a:tint val="55000"/>
                <a:satMod val="255000"/>
              </a:schemeClr>
            </a:gs>
            <a:gs pos="100000">
              <a:schemeClr val="accent5">
                <a:hueOff val="-14019296"/>
                <a:satOff val="20613"/>
                <a:lumOff val="17647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 dirty="0" smtClean="0"/>
            <a:t> </a:t>
          </a:r>
          <a:endParaRPr lang="en-US" sz="500" kern="1200" dirty="0"/>
        </a:p>
      </dsp:txBody>
      <dsp:txXfrm>
        <a:off x="5854" y="165454"/>
        <a:ext cx="521692" cy="10821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09AA9D-0657-4D55-8722-39A7472F621F}">
      <dsp:nvSpPr>
        <dsp:cNvPr id="0" name=""/>
        <dsp:cNvSpPr/>
      </dsp:nvSpPr>
      <dsp:spPr>
        <a:xfrm>
          <a:off x="0" y="25274"/>
          <a:ext cx="533400" cy="119925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5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5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 dirty="0" smtClean="0"/>
            <a:t> </a:t>
          </a:r>
          <a:endParaRPr lang="en-US" sz="500" kern="1200" dirty="0"/>
        </a:p>
      </dsp:txBody>
      <dsp:txXfrm>
        <a:off x="5854" y="31128"/>
        <a:ext cx="521692" cy="108217"/>
      </dsp:txXfrm>
    </dsp:sp>
    <dsp:sp modelId="{09966936-0EBB-41EF-807C-1BA8EFE3C02A}">
      <dsp:nvSpPr>
        <dsp:cNvPr id="0" name=""/>
        <dsp:cNvSpPr/>
      </dsp:nvSpPr>
      <dsp:spPr>
        <a:xfrm>
          <a:off x="0" y="159600"/>
          <a:ext cx="533400" cy="119925"/>
        </a:xfrm>
        <a:prstGeom prst="roundRect">
          <a:avLst/>
        </a:prstGeom>
        <a:gradFill rotWithShape="0">
          <a:gsLst>
            <a:gs pos="0">
              <a:schemeClr val="accent5">
                <a:hueOff val="-14019296"/>
                <a:satOff val="20613"/>
                <a:lumOff val="17647"/>
                <a:alphaOff val="0"/>
                <a:tint val="35000"/>
                <a:satMod val="260000"/>
              </a:schemeClr>
            </a:gs>
            <a:gs pos="30000">
              <a:schemeClr val="accent5">
                <a:hueOff val="-14019296"/>
                <a:satOff val="20613"/>
                <a:lumOff val="17647"/>
                <a:alphaOff val="0"/>
                <a:tint val="38000"/>
                <a:satMod val="260000"/>
              </a:schemeClr>
            </a:gs>
            <a:gs pos="75000">
              <a:schemeClr val="accent5">
                <a:hueOff val="-14019296"/>
                <a:satOff val="20613"/>
                <a:lumOff val="17647"/>
                <a:alphaOff val="0"/>
                <a:tint val="55000"/>
                <a:satMod val="255000"/>
              </a:schemeClr>
            </a:gs>
            <a:gs pos="100000">
              <a:schemeClr val="accent5">
                <a:hueOff val="-14019296"/>
                <a:satOff val="20613"/>
                <a:lumOff val="17647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 dirty="0" smtClean="0"/>
            <a:t> </a:t>
          </a:r>
          <a:endParaRPr lang="en-US" sz="500" kern="1200" dirty="0"/>
        </a:p>
      </dsp:txBody>
      <dsp:txXfrm>
        <a:off x="5854" y="165454"/>
        <a:ext cx="521692" cy="10821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BD8AC602-9BB1-4C08-B19D-D2F36E1348B9}" type="datetimeFigureOut">
              <a:rPr lang="en-US" smtClean="0"/>
              <a:pPr/>
              <a:t>9/14/2011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FADF8B90-DCDC-4F11-AB70-7423F85B86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2321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743D725F-6892-4605-B8EE-29AE3AF7AE49}" type="datetimeFigureOut">
              <a:rPr lang="en-US" smtClean="0"/>
              <a:pPr/>
              <a:t>9/14/2011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vert="horz" lIns="92492" tIns="46246" rIns="92492" bIns="4624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A852DBA2-DA8A-47FC-9F81-DFD492D00F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765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52DBA2-DA8A-47FC-9F81-DFD492D00F85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52DBA2-DA8A-47FC-9F81-DFD492D00F85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52DBA2-DA8A-47FC-9F81-DFD492D00F85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spcBef>
                <a:spcPct val="0"/>
              </a:spcBef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52DBA2-DA8A-47FC-9F81-DFD492D00F85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31760">
              <a:spcBef>
                <a:spcPct val="0"/>
              </a:spcBef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52DBA2-DA8A-47FC-9F81-DFD492D00F85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52DBA2-DA8A-47FC-9F81-DFD492D00F85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spcBef>
                <a:spcPct val="0"/>
              </a:spcBef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52DBA2-DA8A-47FC-9F81-DFD492D00F85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52DBA2-DA8A-47FC-9F81-DFD492D00F85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52DBA2-DA8A-47FC-9F81-DFD492D00F85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31760">
              <a:spcBef>
                <a:spcPct val="0"/>
              </a:spcBef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52DBA2-DA8A-47FC-9F81-DFD492D00F85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52DBA2-DA8A-47FC-9F81-DFD492D00F85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spcBef>
                <a:spcPct val="0"/>
              </a:spcBef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52DBA2-DA8A-47FC-9F81-DFD492D00F85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52DBA2-DA8A-47FC-9F81-DFD492D00F85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52DBA2-DA8A-47FC-9F81-DFD492D00F85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52DBA2-DA8A-47FC-9F81-DFD492D00F85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52DBA2-DA8A-47FC-9F81-DFD492D00F85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2F487D0-D9C9-4557-AD77-4D815CEE96F1}" type="datetime1">
              <a:rPr lang="en-US" smtClean="0"/>
              <a:pPr/>
              <a:t>9/14/2011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A0698-6342-4F18-915C-12E369E86440}" type="datetime1">
              <a:rPr lang="en-US" smtClean="0"/>
              <a:pPr/>
              <a:t>9/14/2011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7B79B-51A0-4690-A1C3-908DC52BBB43}" type="datetime1">
              <a:rPr lang="en-US" smtClean="0"/>
              <a:pPr/>
              <a:t>9/14/2011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A930691-5E5F-440F-9280-04ACA3A36794}" type="datetime1">
              <a:rPr lang="en-US" smtClean="0"/>
              <a:pPr/>
              <a:t>9/14/2011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C55C9242-584C-4445-8D42-1D1B9785CD0E}" type="datetime1">
              <a:rPr lang="en-US" smtClean="0"/>
              <a:pPr/>
              <a:t>9/14/2011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80757-636B-42E0-92DD-ACC43BE8882A}" type="datetime1">
              <a:rPr lang="en-US" smtClean="0"/>
              <a:pPr/>
              <a:t>9/14/2011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C7F67-A1FD-46E2-9B51-45DE182967A4}" type="datetime1">
              <a:rPr lang="en-US" smtClean="0"/>
              <a:pPr/>
              <a:t>9/14/2011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76C5856-7A7C-48FF-9676-59C1AA0B1810}" type="datetime1">
              <a:rPr lang="en-US" smtClean="0"/>
              <a:pPr/>
              <a:t>9/14/2011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D46A9-E955-407D-9621-328314FB74C6}" type="datetime1">
              <a:rPr lang="en-US" smtClean="0"/>
              <a:pPr/>
              <a:t>9/14/2011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C7549C9-14B9-4E66-A587-88CF07422ACB}" type="datetime1">
              <a:rPr lang="en-US" smtClean="0"/>
              <a:pPr/>
              <a:t>9/14/2011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AEDE78E-0B6D-4464-A48E-121C10D86B74}" type="datetime1">
              <a:rPr lang="en-US" smtClean="0"/>
              <a:pPr/>
              <a:t>9/14/2011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0272A081-A7DD-4921-B0E5-A5A936F358BF}" type="datetime1">
              <a:rPr lang="en-US" smtClean="0"/>
              <a:pPr/>
              <a:t>9/14/2011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13" Type="http://schemas.microsoft.com/office/2007/relationships/diagramDrawing" Target="../diagrams/drawing9.xml"/><Relationship Id="rId18" Type="http://schemas.microsoft.com/office/2007/relationships/diagramDrawing" Target="../diagrams/drawing10.xml"/><Relationship Id="rId3" Type="http://schemas.openxmlformats.org/officeDocument/2006/relationships/image" Target="../media/image4.png"/><Relationship Id="rId21" Type="http://schemas.openxmlformats.org/officeDocument/2006/relationships/diagramQuickStyle" Target="../diagrams/quickStyle11.xml"/><Relationship Id="rId7" Type="http://schemas.openxmlformats.org/officeDocument/2006/relationships/diagramColors" Target="../diagrams/colors8.xml"/><Relationship Id="rId12" Type="http://schemas.openxmlformats.org/officeDocument/2006/relationships/diagramColors" Target="../diagrams/colors9.xml"/><Relationship Id="rId17" Type="http://schemas.openxmlformats.org/officeDocument/2006/relationships/diagramColors" Target="../diagrams/colors10.xml"/><Relationship Id="rId2" Type="http://schemas.openxmlformats.org/officeDocument/2006/relationships/notesSlide" Target="../notesSlides/notesSlide15.xml"/><Relationship Id="rId16" Type="http://schemas.openxmlformats.org/officeDocument/2006/relationships/diagramQuickStyle" Target="../diagrams/quickStyle10.xml"/><Relationship Id="rId20" Type="http://schemas.openxmlformats.org/officeDocument/2006/relationships/diagramLayout" Target="../diagrams/layout1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8.xml"/><Relationship Id="rId11" Type="http://schemas.openxmlformats.org/officeDocument/2006/relationships/diagramQuickStyle" Target="../diagrams/quickStyle9.xml"/><Relationship Id="rId5" Type="http://schemas.openxmlformats.org/officeDocument/2006/relationships/diagramLayout" Target="../diagrams/layout8.xml"/><Relationship Id="rId15" Type="http://schemas.openxmlformats.org/officeDocument/2006/relationships/diagramLayout" Target="../diagrams/layout10.xml"/><Relationship Id="rId23" Type="http://schemas.microsoft.com/office/2007/relationships/diagramDrawing" Target="../diagrams/drawing11.xml"/><Relationship Id="rId10" Type="http://schemas.openxmlformats.org/officeDocument/2006/relationships/diagramLayout" Target="../diagrams/layout9.xml"/><Relationship Id="rId19" Type="http://schemas.openxmlformats.org/officeDocument/2006/relationships/diagramData" Target="../diagrams/data11.xml"/><Relationship Id="rId4" Type="http://schemas.openxmlformats.org/officeDocument/2006/relationships/diagramData" Target="../diagrams/data8.xml"/><Relationship Id="rId9" Type="http://schemas.openxmlformats.org/officeDocument/2006/relationships/diagramData" Target="../diagrams/data9.xml"/><Relationship Id="rId14" Type="http://schemas.openxmlformats.org/officeDocument/2006/relationships/diagramData" Target="../diagrams/data10.xml"/><Relationship Id="rId22" Type="http://schemas.openxmlformats.org/officeDocument/2006/relationships/diagramColors" Target="../diagrams/colors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18" Type="http://schemas.microsoft.com/office/2007/relationships/diagramDrawing" Target="../diagrams/drawing3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17" Type="http://schemas.openxmlformats.org/officeDocument/2006/relationships/diagramColors" Target="../diagrams/colors3.xml"/><Relationship Id="rId2" Type="http://schemas.openxmlformats.org/officeDocument/2006/relationships/notesSlide" Target="../notesSlides/notesSlide5.xml"/><Relationship Id="rId16" Type="http://schemas.openxmlformats.org/officeDocument/2006/relationships/diagramQuickStyle" Target="../diagrams/quickStyl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1.xml"/><Relationship Id="rId15" Type="http://schemas.openxmlformats.org/officeDocument/2006/relationships/diagramLayout" Target="../diagrams/layout3.xml"/><Relationship Id="rId10" Type="http://schemas.openxmlformats.org/officeDocument/2006/relationships/diagramLayout" Target="../diagrams/layout2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Relationship Id="rId14" Type="http://schemas.openxmlformats.org/officeDocument/2006/relationships/diagramData" Target="../diagrams/data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5.jpe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6.jpe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7400" y="381000"/>
            <a:ext cx="6172200" cy="2961162"/>
          </a:xfrm>
        </p:spPr>
        <p:txBody>
          <a:bodyPr>
            <a:noAutofit/>
          </a:bodyPr>
          <a:lstStyle/>
          <a:p>
            <a:r>
              <a:rPr lang="en-US" sz="6000" dirty="0" smtClean="0"/>
              <a:t>Project Management </a:t>
            </a:r>
            <a:br>
              <a:rPr lang="en-US" sz="6000" dirty="0" smtClean="0"/>
            </a:br>
            <a:r>
              <a:rPr lang="en-US" sz="6000" dirty="0" smtClean="0"/>
              <a:t>for Auditors</a:t>
            </a:r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5000" y="4648200"/>
            <a:ext cx="6400800" cy="1285884"/>
          </a:xfrm>
        </p:spPr>
        <p:txBody>
          <a:bodyPr>
            <a:normAutofit/>
          </a:bodyPr>
          <a:lstStyle/>
          <a:p>
            <a:r>
              <a:rPr lang="en-US" sz="6000" b="1" dirty="0" smtClean="0">
                <a:solidFill>
                  <a:schemeClr val="accent1">
                    <a:lumMod val="75000"/>
                  </a:schemeClr>
                </a:solidFill>
              </a:rPr>
              <a:t>Scrum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Sprint Planning: Scrum Team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270248" y="1219200"/>
            <a:ext cx="3657600" cy="4953000"/>
          </a:xfrm>
        </p:spPr>
        <p:txBody>
          <a:bodyPr anchor="ctr">
            <a:normAutofit/>
          </a:bodyPr>
          <a:lstStyle/>
          <a:p>
            <a:endParaRPr lang="en-US" sz="3300" dirty="0" smtClean="0"/>
          </a:p>
        </p:txBody>
      </p:sp>
      <p:graphicFrame>
        <p:nvGraphicFramePr>
          <p:cNvPr id="7" name="Diagram 6"/>
          <p:cNvGraphicFramePr/>
          <p:nvPr/>
        </p:nvGraphicFramePr>
        <p:xfrm>
          <a:off x="838200" y="609600"/>
          <a:ext cx="533400" cy="30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447800" y="304800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Sprint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chemeClr val="accent1"/>
                </a:solidFill>
              </a:rPr>
              <a:t>Backlog</a:t>
            </a:r>
            <a:endParaRPr lang="en-US" b="1" dirty="0">
              <a:solidFill>
                <a:schemeClr val="accent1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8" cstate="print"/>
          <a:srcRect l="2083" t="16667" r="49516" b="33333"/>
          <a:stretch>
            <a:fillRect/>
          </a:stretch>
        </p:blipFill>
        <p:spPr bwMode="auto">
          <a:xfrm>
            <a:off x="228600" y="1371599"/>
            <a:ext cx="7620000" cy="518160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Burndown Chart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457200" y="1600200"/>
          <a:ext cx="7467600" cy="4873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609600" y="152400"/>
            <a:ext cx="720343" cy="754686"/>
            <a:chOff x="1949367" y="1087670"/>
            <a:chExt cx="1494789" cy="1494789"/>
          </a:xfrm>
          <a:scene3d>
            <a:camera prst="orthographicFront"/>
            <a:lightRig rig="flat" dir="t"/>
          </a:scene3d>
        </p:grpSpPr>
        <p:sp>
          <p:nvSpPr>
            <p:cNvPr id="8" name=" 3"/>
            <p:cNvSpPr/>
            <p:nvPr/>
          </p:nvSpPr>
          <p:spPr>
            <a:xfrm>
              <a:off x="1949367" y="1087670"/>
              <a:ext cx="1494789" cy="1494789"/>
            </a:xfrm>
            <a:prstGeom prst="gear9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5">
                <a:hueOff val="0"/>
                <a:satOff val="0"/>
                <a:lumOff val="0"/>
                <a:alphaOff val="0"/>
              </a:schemeClr>
            </a:fillRef>
            <a:effectRef idx="1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9" name=" 4"/>
            <p:cNvSpPr/>
            <p:nvPr/>
          </p:nvSpPr>
          <p:spPr>
            <a:xfrm>
              <a:off x="2265613" y="1389525"/>
              <a:ext cx="893753" cy="76835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9050" tIns="19050" rIns="19050" bIns="1905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500" kern="1200" dirty="0" smtClean="0">
                  <a:latin typeface="+mj-lt"/>
                </a:rPr>
                <a:t>2-3 wks</a:t>
              </a:r>
              <a:endParaRPr lang="en-US" sz="1500" kern="1200" dirty="0">
                <a:latin typeface="+mj-lt"/>
              </a:endParaRPr>
            </a:p>
          </p:txBody>
        </p:sp>
      </p:grpSp>
      <p:sp>
        <p:nvSpPr>
          <p:cNvPr id="7" name="Circular Arrow 6"/>
          <p:cNvSpPr/>
          <p:nvPr/>
        </p:nvSpPr>
        <p:spPr>
          <a:xfrm>
            <a:off x="685801" y="-1"/>
            <a:ext cx="838200" cy="990601"/>
          </a:xfrm>
          <a:prstGeom prst="circularArrow">
            <a:avLst>
              <a:gd name="adj1" fmla="val 4878"/>
              <a:gd name="adj2" fmla="val 312630"/>
              <a:gd name="adj3" fmla="val 3002471"/>
              <a:gd name="adj4" fmla="val 15423888"/>
              <a:gd name="adj5" fmla="val 5691"/>
            </a:avLst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5">
              <a:hueOff val="0"/>
              <a:satOff val="0"/>
              <a:lumOff val="0"/>
              <a:alphaOff val="0"/>
            </a:schemeClr>
          </a:fillRef>
          <a:effectRef idx="1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</p:sp>
      <p:sp>
        <p:nvSpPr>
          <p:cNvPr id="10" name="TextBox 9"/>
          <p:cNvSpPr txBox="1"/>
          <p:nvPr/>
        </p:nvSpPr>
        <p:spPr>
          <a:xfrm>
            <a:off x="1219200" y="4572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1"/>
                </a:solidFill>
              </a:rPr>
              <a:t>Sprint</a:t>
            </a:r>
            <a:endParaRPr lang="en-US" b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15 minutes or less: daily scrum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4" name="Content Placeholder 3" descr="scrum 2.jpg"/>
          <p:cNvPicPr>
            <a:picLocks noGrp="1" noChangeAspect="1"/>
          </p:cNvPicPr>
          <p:nvPr>
            <p:ph sz="quarter" idx="1"/>
          </p:nvPr>
        </p:nvPicPr>
        <p:blipFill>
          <a:blip r:embed="rId3" cstate="print">
            <a:lum bright="20000" contrast="10000"/>
          </a:blip>
          <a:srcRect l="15634"/>
          <a:stretch>
            <a:fillRect/>
          </a:stretch>
        </p:blipFill>
        <p:spPr>
          <a:xfrm>
            <a:off x="685800" y="1524000"/>
            <a:ext cx="2878336" cy="45259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0" y="1600200"/>
            <a:ext cx="4495800" cy="4572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What did you do yesterday?</a:t>
            </a:r>
          </a:p>
          <a:p>
            <a:pPr>
              <a:buNone/>
            </a:pPr>
            <a:endParaRPr lang="en-US" sz="3600" dirty="0" smtClean="0"/>
          </a:p>
          <a:p>
            <a:r>
              <a:rPr lang="en-US" sz="3600" dirty="0" smtClean="0"/>
              <a:t>What will you do today?</a:t>
            </a:r>
          </a:p>
          <a:p>
            <a:pPr>
              <a:buNone/>
            </a:pPr>
            <a:endParaRPr lang="en-US" sz="3600" dirty="0" smtClean="0"/>
          </a:p>
          <a:p>
            <a:r>
              <a:rPr lang="en-US" sz="3600" dirty="0" smtClean="0"/>
              <a:t>Any impediments?</a:t>
            </a:r>
            <a:endParaRPr lang="en-US" sz="3600" dirty="0"/>
          </a:p>
        </p:txBody>
      </p:sp>
      <p:grpSp>
        <p:nvGrpSpPr>
          <p:cNvPr id="7" name="Group 6"/>
          <p:cNvGrpSpPr/>
          <p:nvPr/>
        </p:nvGrpSpPr>
        <p:grpSpPr>
          <a:xfrm>
            <a:off x="685800" y="228600"/>
            <a:ext cx="662739" cy="722328"/>
            <a:chOff x="1166114" y="597915"/>
            <a:chExt cx="1087120" cy="1087120"/>
          </a:xfrm>
          <a:scene3d>
            <a:camera prst="orthographicFront"/>
            <a:lightRig rig="flat" dir="t"/>
          </a:scene3d>
        </p:grpSpPr>
        <p:sp>
          <p:nvSpPr>
            <p:cNvPr id="9" name=" 3"/>
            <p:cNvSpPr/>
            <p:nvPr/>
          </p:nvSpPr>
          <p:spPr>
            <a:xfrm>
              <a:off x="1166114" y="597915"/>
              <a:ext cx="1087120" cy="1087120"/>
            </a:xfrm>
            <a:prstGeom prst="gear6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5">
                <a:hueOff val="-14019296"/>
                <a:satOff val="20613"/>
                <a:lumOff val="17647"/>
                <a:alphaOff val="0"/>
              </a:schemeClr>
            </a:fillRef>
            <a:effectRef idx="1">
              <a:schemeClr val="accent5">
                <a:hueOff val="-14019296"/>
                <a:satOff val="20613"/>
                <a:lumOff val="17647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0" name=" 4"/>
            <p:cNvSpPr/>
            <p:nvPr/>
          </p:nvSpPr>
          <p:spPr>
            <a:xfrm>
              <a:off x="1439799" y="873255"/>
              <a:ext cx="539750" cy="53644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9050" tIns="19050" rIns="19050" bIns="1905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500" kern="1200" dirty="0" smtClean="0"/>
                <a:t>24 hrs</a:t>
              </a:r>
              <a:endParaRPr lang="en-US" sz="1500" kern="1200" dirty="0"/>
            </a:p>
          </p:txBody>
        </p:sp>
      </p:grpSp>
      <p:sp>
        <p:nvSpPr>
          <p:cNvPr id="8" name=" 5"/>
          <p:cNvSpPr/>
          <p:nvPr/>
        </p:nvSpPr>
        <p:spPr>
          <a:xfrm>
            <a:off x="533400" y="0"/>
            <a:ext cx="847477" cy="923677"/>
          </a:xfrm>
          <a:prstGeom prst="leftCircularArrow">
            <a:avLst>
              <a:gd name="adj1" fmla="val 6452"/>
              <a:gd name="adj2" fmla="val 429999"/>
              <a:gd name="adj3" fmla="val 10489124"/>
              <a:gd name="adj4" fmla="val 14837806"/>
              <a:gd name="adj5" fmla="val 7527"/>
            </a:avLst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5">
              <a:hueOff val="-14019296"/>
              <a:satOff val="20613"/>
              <a:lumOff val="17647"/>
              <a:alphaOff val="0"/>
            </a:schemeClr>
          </a:fillRef>
          <a:effectRef idx="1">
            <a:schemeClr val="accent5">
              <a:hueOff val="-14019296"/>
              <a:satOff val="20613"/>
              <a:lumOff val="17647"/>
              <a:alphaOff val="0"/>
            </a:schemeClr>
          </a:effectRef>
          <a:fontRef idx="minor">
            <a:schemeClr val="dk1"/>
          </a:fontRef>
        </p:style>
      </p:sp>
      <p:sp>
        <p:nvSpPr>
          <p:cNvPr id="11" name="TextBox 10"/>
          <p:cNvSpPr txBox="1"/>
          <p:nvPr/>
        </p:nvSpPr>
        <p:spPr>
          <a:xfrm>
            <a:off x="1447800" y="4572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1"/>
                </a:solidFill>
              </a:rPr>
              <a:t>Daily Scrum</a:t>
            </a:r>
            <a:endParaRPr lang="en-US" b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visithub.files.wordpress.com/2011/04/presentation-skills-for-business-growth-and-development.jpg"/>
          <p:cNvPicPr>
            <a:picLocks noChangeAspect="1" noChangeArrowheads="1"/>
          </p:cNvPicPr>
          <p:nvPr/>
        </p:nvPicPr>
        <p:blipFill>
          <a:blip r:embed="rId3" cstate="print">
            <a:lum bright="48000" contrast="-70000"/>
          </a:blip>
          <a:srcRect/>
          <a:stretch>
            <a:fillRect/>
          </a:stretch>
        </p:blipFill>
        <p:spPr bwMode="auto">
          <a:xfrm>
            <a:off x="457200" y="1447800"/>
            <a:ext cx="4453860" cy="4953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softEdge rad="31750"/>
          </a:effec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Sprint Review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n-US" sz="3300" dirty="0" smtClean="0"/>
              <a:t>Present the potentially shippable product.  This could include:</a:t>
            </a:r>
          </a:p>
          <a:p>
            <a:pPr>
              <a:buNone/>
            </a:pPr>
            <a:endParaRPr lang="en-US" sz="1200" dirty="0" smtClean="0"/>
          </a:p>
          <a:p>
            <a:r>
              <a:rPr lang="en-US" sz="3300" dirty="0" smtClean="0"/>
              <a:t>Workpaper for internal QA or auditee technical review</a:t>
            </a:r>
          </a:p>
          <a:p>
            <a:pPr>
              <a:buNone/>
            </a:pPr>
            <a:endParaRPr lang="en-US" sz="1200" dirty="0" smtClean="0"/>
          </a:p>
          <a:p>
            <a:r>
              <a:rPr lang="en-US" sz="3300" dirty="0" smtClean="0"/>
              <a:t>Detailed audit plan to supervisor</a:t>
            </a:r>
          </a:p>
          <a:p>
            <a:pPr>
              <a:buNone/>
            </a:pPr>
            <a:endParaRPr lang="en-US" sz="1200" dirty="0" smtClean="0"/>
          </a:p>
          <a:p>
            <a:r>
              <a:rPr lang="en-US" sz="3300" dirty="0" smtClean="0"/>
              <a:t>Report chapter for editing or auditee technical review</a:t>
            </a:r>
            <a:endParaRPr lang="en-US" sz="33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7" name="Picture 2" descr="C:\Documents and Settings\Waltmunson\Local Settings\Temporary Internet Files\Content.IE5\OQ89J2RU\MC900440401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0"/>
            <a:ext cx="1066800" cy="10668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447800" y="457200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1"/>
                </a:solidFill>
              </a:rPr>
              <a:t>Potentially Shippable Product</a:t>
            </a:r>
            <a:endParaRPr lang="en-US" b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microscope-camera.net/wp-content/uploads/2010/08/binoculars-microscope.jpg"/>
          <p:cNvPicPr>
            <a:picLocks noChangeAspect="1" noChangeArrowheads="1"/>
          </p:cNvPicPr>
          <p:nvPr/>
        </p:nvPicPr>
        <p:blipFill>
          <a:blip r:embed="rId3" cstate="print">
            <a:lum bright="46000" contrast="-70000"/>
          </a:blip>
          <a:srcRect/>
          <a:stretch>
            <a:fillRect/>
          </a:stretch>
        </p:blipFill>
        <p:spPr bwMode="auto">
          <a:xfrm>
            <a:off x="533400" y="1371600"/>
            <a:ext cx="4724400" cy="5105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Sprint Retrospective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3300" dirty="0" smtClean="0"/>
              <a:t>Attended only by the team</a:t>
            </a:r>
          </a:p>
          <a:p>
            <a:pPr>
              <a:buNone/>
            </a:pPr>
            <a:endParaRPr lang="en-US" sz="3300" dirty="0" smtClean="0"/>
          </a:p>
          <a:p>
            <a:r>
              <a:rPr lang="en-US" sz="3300" dirty="0" smtClean="0"/>
              <a:t>What went well</a:t>
            </a:r>
          </a:p>
          <a:p>
            <a:pPr>
              <a:buNone/>
            </a:pPr>
            <a:endParaRPr lang="en-US" sz="1200" dirty="0" smtClean="0"/>
          </a:p>
          <a:p>
            <a:r>
              <a:rPr lang="en-US" sz="3300" dirty="0" smtClean="0"/>
              <a:t>What could we do differently</a:t>
            </a:r>
            <a:endParaRPr lang="en-US" sz="33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Waltmunson\Local Settings\Temporary Internet Files\Content.IE5\OQ89J2RU\MC900440401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0" y="1600200"/>
            <a:ext cx="1741487" cy="1741487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467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Essential Scrum Terminology: Review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>
          <a:xfrm>
            <a:off x="457200" y="762000"/>
            <a:ext cx="8229600" cy="350520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2400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graphicFrame>
        <p:nvGraphicFramePr>
          <p:cNvPr id="8" name="Diagram 7"/>
          <p:cNvGraphicFramePr/>
          <p:nvPr/>
        </p:nvGraphicFramePr>
        <p:xfrm>
          <a:off x="533400" y="1600200"/>
          <a:ext cx="1219200" cy="190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657600" y="35814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Sprint</a:t>
            </a:r>
            <a:endParaRPr lang="en-US" b="1" dirty="0"/>
          </a:p>
        </p:txBody>
      </p:sp>
      <p:graphicFrame>
        <p:nvGraphicFramePr>
          <p:cNvPr id="10" name="Diagram 9"/>
          <p:cNvGraphicFramePr/>
          <p:nvPr/>
        </p:nvGraphicFramePr>
        <p:xfrm>
          <a:off x="2133600" y="2971800"/>
          <a:ext cx="1219200" cy="53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209800" y="359033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Sprint</a:t>
            </a:r>
            <a:r>
              <a:rPr lang="en-US" dirty="0" smtClean="0"/>
              <a:t> </a:t>
            </a:r>
            <a:r>
              <a:rPr lang="en-US" b="1" dirty="0" smtClean="0"/>
              <a:t>Backlog</a:t>
            </a:r>
            <a:endParaRPr lang="en-US" b="1" dirty="0"/>
          </a:p>
        </p:txBody>
      </p:sp>
      <p:graphicFrame>
        <p:nvGraphicFramePr>
          <p:cNvPr id="12" name="Diagram 11"/>
          <p:cNvGraphicFramePr/>
          <p:nvPr/>
        </p:nvGraphicFramePr>
        <p:xfrm>
          <a:off x="2743200" y="1066800"/>
          <a:ext cx="4343400" cy="271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304800" y="359033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Product</a:t>
            </a:r>
            <a:r>
              <a:rPr lang="en-US" dirty="0" smtClean="0"/>
              <a:t> </a:t>
            </a:r>
            <a:r>
              <a:rPr lang="en-US" b="1" dirty="0" smtClean="0"/>
              <a:t>Backlog</a:t>
            </a:r>
            <a:endParaRPr lang="en-US" b="1" dirty="0"/>
          </a:p>
        </p:txBody>
      </p:sp>
      <p:sp>
        <p:nvSpPr>
          <p:cNvPr id="15" name="Right Arrow 14"/>
          <p:cNvSpPr/>
          <p:nvPr/>
        </p:nvSpPr>
        <p:spPr>
          <a:xfrm>
            <a:off x="5029200" y="3733800"/>
            <a:ext cx="1295400" cy="1524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6553200" y="3276600"/>
            <a:ext cx="1752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“Potentially shippable product”</a:t>
            </a:r>
            <a:endParaRPr lang="en-US" b="1" dirty="0"/>
          </a:p>
        </p:txBody>
      </p:sp>
      <p:cxnSp>
        <p:nvCxnSpPr>
          <p:cNvPr id="23" name="Straight Connector 22"/>
          <p:cNvCxnSpPr/>
          <p:nvPr/>
        </p:nvCxnSpPr>
        <p:spPr>
          <a:xfrm>
            <a:off x="1981200" y="1828800"/>
            <a:ext cx="685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rot="5400000">
            <a:off x="2209800" y="2286000"/>
            <a:ext cx="914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ight Brace 26"/>
          <p:cNvSpPr/>
          <p:nvPr/>
        </p:nvSpPr>
        <p:spPr>
          <a:xfrm>
            <a:off x="1828800" y="1600200"/>
            <a:ext cx="228600" cy="4572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7" name="Diagram 16"/>
          <p:cNvGraphicFramePr/>
          <p:nvPr/>
        </p:nvGraphicFramePr>
        <p:xfrm>
          <a:off x="533400" y="1667470"/>
          <a:ext cx="1219200" cy="190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9" r:lo="rId20" r:qs="rId21" r:cs="rId2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johngoodyear.co.uk/wp-content/a.jpg"/>
          <p:cNvPicPr>
            <a:picLocks noChangeAspect="1" noChangeArrowheads="1"/>
          </p:cNvPicPr>
          <p:nvPr/>
        </p:nvPicPr>
        <p:blipFill>
          <a:blip r:embed="rId3" cstate="print">
            <a:lum bright="35000" contrast="-70000"/>
          </a:blip>
          <a:srcRect/>
          <a:stretch>
            <a:fillRect/>
          </a:stretch>
        </p:blipFill>
        <p:spPr bwMode="auto">
          <a:xfrm>
            <a:off x="457200" y="1600200"/>
            <a:ext cx="7239000" cy="49268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softEdge rad="3175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kind of projects work well with Scrum?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3300" dirty="0" smtClean="0"/>
              <a:t>Project with complexity and ambiguity</a:t>
            </a:r>
          </a:p>
          <a:p>
            <a:pPr>
              <a:buNone/>
            </a:pPr>
            <a:endParaRPr lang="en-US" sz="1200" dirty="0" smtClean="0"/>
          </a:p>
          <a:p>
            <a:r>
              <a:rPr lang="en-US" sz="3300" dirty="0" smtClean="0"/>
              <a:t>Project in which dependencies can be minimized</a:t>
            </a:r>
          </a:p>
          <a:p>
            <a:pPr>
              <a:buNone/>
            </a:pPr>
            <a:endParaRPr lang="en-US" sz="1200" dirty="0" smtClean="0"/>
          </a:p>
          <a:p>
            <a:r>
              <a:rPr lang="en-US" sz="3300" dirty="0" smtClean="0"/>
              <a:t>Project with interested stakeholders and high-value outcomes</a:t>
            </a:r>
            <a:endParaRPr lang="en-US" sz="33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wwwdelivery.superstock.com/WI/223/4184/PreviewComp/SuperStock_4184R-7776.jpg"/>
          <p:cNvPicPr>
            <a:picLocks noChangeAspect="1" noChangeArrowheads="1"/>
          </p:cNvPicPr>
          <p:nvPr/>
        </p:nvPicPr>
        <p:blipFill>
          <a:blip r:embed="rId2" cstate="print">
            <a:lum bright="61000" contrast="-70000"/>
          </a:blip>
          <a:srcRect/>
          <a:stretch>
            <a:fillRect/>
          </a:stretch>
        </p:blipFill>
        <p:spPr bwMode="auto">
          <a:xfrm>
            <a:off x="381000" y="1371600"/>
            <a:ext cx="7239000" cy="5029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softEdge rad="3175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kind of teams work best with Scrum?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300" dirty="0" smtClean="0"/>
              <a:t>Teams who enjoy a self-directed, collaborative approach to a project</a:t>
            </a:r>
          </a:p>
          <a:p>
            <a:pPr>
              <a:buNone/>
            </a:pPr>
            <a:endParaRPr lang="en-US" sz="1200" dirty="0" smtClean="0"/>
          </a:p>
          <a:p>
            <a:r>
              <a:rPr lang="en-US" sz="3300" dirty="0" smtClean="0"/>
              <a:t>Preferably co-located</a:t>
            </a:r>
          </a:p>
          <a:p>
            <a:pPr>
              <a:buNone/>
            </a:pPr>
            <a:endParaRPr lang="en-US" sz="1200" dirty="0" smtClean="0"/>
          </a:p>
          <a:p>
            <a:r>
              <a:rPr lang="en-US" sz="3300" dirty="0" smtClean="0"/>
              <a:t>Teams who value accountability to one another</a:t>
            </a:r>
          </a:p>
          <a:p>
            <a:r>
              <a:rPr lang="en-US" sz="3300" dirty="0" smtClean="0"/>
              <a:t>Teams who have the authority to </a:t>
            </a:r>
          </a:p>
          <a:p>
            <a:pPr marL="273050" indent="11113">
              <a:buNone/>
            </a:pPr>
            <a:r>
              <a:rPr lang="en-US" sz="3300" dirty="0" smtClean="0"/>
              <a:t>do what is needed to meet sprint commitments </a:t>
            </a:r>
            <a:endParaRPr lang="en-US" sz="33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819400"/>
            <a:ext cx="8001000" cy="1981200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 smtClean="0"/>
              <a:t>Kymber Waltmunson, CIA, CGAP, CSM, MPA, MA</a:t>
            </a:r>
          </a:p>
          <a:p>
            <a:r>
              <a:rPr lang="en-US" dirty="0" smtClean="0"/>
              <a:t>King County Auditor’s Office</a:t>
            </a:r>
          </a:p>
          <a:p>
            <a:r>
              <a:rPr lang="en-US" dirty="0" smtClean="0"/>
              <a:t>kymber.waltmunson@kingcounty.gov</a:t>
            </a:r>
          </a:p>
          <a:p>
            <a:r>
              <a:rPr lang="en-US" dirty="0" smtClean="0"/>
              <a:t>206-296-0383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us.123rf.com/400wm/400/400/winterling/winterling0606/winterling060600041/431629-teamwork-and-friendship.jpg"/>
          <p:cNvPicPr>
            <a:picLocks noChangeAspect="1" noChangeArrowheads="1"/>
          </p:cNvPicPr>
          <p:nvPr/>
        </p:nvPicPr>
        <p:blipFill>
          <a:blip r:embed="rId3" cstate="print">
            <a:lum bright="68000" contrast="-70000"/>
          </a:blip>
          <a:srcRect/>
          <a:stretch>
            <a:fillRect/>
          </a:stretch>
        </p:blipFill>
        <p:spPr bwMode="auto">
          <a:xfrm rot="5400000">
            <a:off x="1561596" y="114804"/>
            <a:ext cx="5046083" cy="75596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softEdge rad="3175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Why Scrum?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676400"/>
            <a:ext cx="8229600" cy="4525963"/>
          </a:xfrm>
        </p:spPr>
        <p:txBody>
          <a:bodyPr numCol="2">
            <a:noAutofit/>
          </a:bodyPr>
          <a:lstStyle/>
          <a:p>
            <a:pPr>
              <a:lnSpc>
                <a:spcPct val="200000"/>
              </a:lnSpc>
            </a:pPr>
            <a:r>
              <a:rPr lang="en-US" sz="3300" dirty="0" smtClean="0"/>
              <a:t>Impact</a:t>
            </a:r>
          </a:p>
          <a:p>
            <a:pPr>
              <a:lnSpc>
                <a:spcPct val="200000"/>
              </a:lnSpc>
            </a:pPr>
            <a:r>
              <a:rPr lang="en-US" sz="3300" dirty="0" smtClean="0"/>
              <a:t>Efficient</a:t>
            </a:r>
          </a:p>
          <a:p>
            <a:pPr>
              <a:lnSpc>
                <a:spcPct val="200000"/>
              </a:lnSpc>
            </a:pPr>
            <a:r>
              <a:rPr lang="en-US" sz="3300" dirty="0" smtClean="0"/>
              <a:t>Transparent</a:t>
            </a:r>
          </a:p>
          <a:p>
            <a:pPr>
              <a:lnSpc>
                <a:spcPct val="200000"/>
              </a:lnSpc>
              <a:buNone/>
            </a:pPr>
            <a:endParaRPr lang="en-US" sz="3300" dirty="0" smtClean="0"/>
          </a:p>
          <a:p>
            <a:pPr>
              <a:lnSpc>
                <a:spcPct val="200000"/>
              </a:lnSpc>
            </a:pPr>
            <a:r>
              <a:rPr lang="en-US" sz="3300" dirty="0" smtClean="0"/>
              <a:t> Teamwork</a:t>
            </a:r>
          </a:p>
          <a:p>
            <a:pPr>
              <a:lnSpc>
                <a:spcPct val="200000"/>
              </a:lnSpc>
            </a:pPr>
            <a:r>
              <a:rPr lang="en-US" sz="3300" dirty="0" smtClean="0"/>
              <a:t> Accountable</a:t>
            </a:r>
          </a:p>
          <a:p>
            <a:pPr>
              <a:lnSpc>
                <a:spcPct val="200000"/>
              </a:lnSpc>
            </a:pPr>
            <a:r>
              <a:rPr lang="en-US" sz="3300" dirty="0" smtClean="0"/>
              <a:t> Nimble</a:t>
            </a:r>
            <a:endParaRPr lang="en-US" sz="33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dirty="0" smtClean="0"/>
              <a:t>What is Scrum?</a:t>
            </a:r>
            <a:endParaRPr lang="en-US" sz="4400" dirty="0"/>
          </a:p>
        </p:txBody>
      </p:sp>
      <p:pic>
        <p:nvPicPr>
          <p:cNvPr id="4098" name="Picture 2" descr="http://thetable.files.wordpress.com/2007/02/scrum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304800" y="1506664"/>
            <a:ext cx="7516590" cy="48941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000" dirty="0" smtClean="0"/>
              <a:t>Traditional Project Management</a:t>
            </a:r>
            <a:br>
              <a:rPr lang="en-US" sz="3000" dirty="0" smtClean="0"/>
            </a:br>
            <a:r>
              <a:rPr lang="en-US" sz="3000" dirty="0" smtClean="0"/>
              <a:t>vs. Scrum</a:t>
            </a:r>
            <a:endParaRPr lang="en-US" sz="3000" dirty="0"/>
          </a:p>
        </p:txBody>
      </p:sp>
      <p:sp>
        <p:nvSpPr>
          <p:cNvPr id="4" name="Tex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algn="l">
              <a:buNone/>
            </a:pPr>
            <a:r>
              <a:rPr lang="en-US" sz="1800" dirty="0" smtClean="0"/>
              <a:t>Source: </a:t>
            </a:r>
          </a:p>
          <a:p>
            <a:pPr algn="l">
              <a:buNone/>
            </a:pPr>
            <a:r>
              <a:rPr lang="en-US" sz="1800" dirty="0" smtClean="0"/>
              <a:t>Michele Sliger, Stickyminds.com</a:t>
            </a:r>
            <a:endParaRPr lang="en-US" sz="1800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90600" y="2362200"/>
            <a:ext cx="60198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/>
              <a:t>Constrained by:    </a:t>
            </a:r>
            <a:r>
              <a:rPr lang="en-US" dirty="0" smtClean="0"/>
              <a:t>Scope              Cost            Schedule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066800" y="4800600"/>
            <a:ext cx="59436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/>
              <a:t>Estimate:   </a:t>
            </a:r>
            <a:r>
              <a:rPr lang="en-US" dirty="0" smtClean="0"/>
              <a:t>Cost                 Schedule           Scope</a:t>
            </a:r>
            <a:endParaRPr lang="en-US" dirty="0"/>
          </a:p>
        </p:txBody>
      </p:sp>
      <p:sp>
        <p:nvSpPr>
          <p:cNvPr id="10" name="Isosceles Triangle 9"/>
          <p:cNvSpPr/>
          <p:nvPr/>
        </p:nvSpPr>
        <p:spPr>
          <a:xfrm>
            <a:off x="2667000" y="2895600"/>
            <a:ext cx="1905000" cy="1905000"/>
          </a:xfrm>
          <a:prstGeom prst="triangle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  <a:alpha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Plan Driven</a:t>
            </a:r>
            <a:endParaRPr lang="en-US" dirty="0"/>
          </a:p>
        </p:txBody>
      </p:sp>
      <p:sp>
        <p:nvSpPr>
          <p:cNvPr id="12" name="Isosceles Triangle 11"/>
          <p:cNvSpPr/>
          <p:nvPr/>
        </p:nvSpPr>
        <p:spPr>
          <a:xfrm rot="10800000">
            <a:off x="5029200" y="2895600"/>
            <a:ext cx="1828800" cy="1905000"/>
          </a:xfrm>
          <a:prstGeom prst="triangle">
            <a:avLst>
              <a:gd name="adj" fmla="val 50000"/>
            </a:avLst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  <a:alpha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410200" y="3048000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Impact Driven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Waltmunson\Local Settings\Temporary Internet Files\Content.IE5\OQ89J2RU\MC900440401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1800" y="3962400"/>
            <a:ext cx="1741487" cy="1741487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467600" cy="715962"/>
          </a:xfrm>
        </p:spPr>
        <p:txBody>
          <a:bodyPr/>
          <a:lstStyle/>
          <a:p>
            <a:r>
              <a:rPr lang="en-US" dirty="0" smtClean="0"/>
              <a:t>Essential Scrum Terminology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>
          <a:xfrm>
            <a:off x="457200" y="762000"/>
            <a:ext cx="8229600" cy="3505200"/>
          </a:xfrm>
        </p:spPr>
        <p:txBody>
          <a:bodyPr>
            <a:normAutofit/>
          </a:bodyPr>
          <a:lstStyle/>
          <a:p>
            <a:r>
              <a:rPr lang="en-US" b="1" dirty="0" smtClean="0"/>
              <a:t>“Potentially shippable product” </a:t>
            </a:r>
            <a:r>
              <a:rPr lang="en-US" dirty="0" smtClean="0"/>
              <a:t>= Final, not draft product.</a:t>
            </a:r>
          </a:p>
          <a:p>
            <a:r>
              <a:rPr lang="en-US" sz="2400" b="1" dirty="0" smtClean="0"/>
              <a:t>Product Backlog </a:t>
            </a:r>
            <a:r>
              <a:rPr lang="en-US" sz="2400" dirty="0" smtClean="0"/>
              <a:t>= Tasks to complete audit objectives</a:t>
            </a:r>
          </a:p>
          <a:p>
            <a:r>
              <a:rPr lang="en-US" sz="2400" b="1" dirty="0" smtClean="0"/>
              <a:t>Sprint Backlog </a:t>
            </a:r>
            <a:r>
              <a:rPr lang="en-US" sz="2400" dirty="0" smtClean="0"/>
              <a:t>= To-do list for the sprint. </a:t>
            </a:r>
          </a:p>
          <a:p>
            <a:r>
              <a:rPr lang="en-US" sz="2400" b="1" dirty="0" smtClean="0"/>
              <a:t>Sprint </a:t>
            </a:r>
            <a:r>
              <a:rPr lang="en-US" sz="2400" dirty="0" smtClean="0"/>
              <a:t>= Iteration in which the Scrum Team concentrates on achieving goals defined in the current sprint backlog.</a:t>
            </a:r>
          </a:p>
          <a:p>
            <a:pPr>
              <a:buNone/>
            </a:pPr>
            <a:endParaRPr lang="en-US" sz="2400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graphicFrame>
        <p:nvGraphicFramePr>
          <p:cNvPr id="8" name="Diagram 7"/>
          <p:cNvGraphicFramePr/>
          <p:nvPr/>
        </p:nvGraphicFramePr>
        <p:xfrm>
          <a:off x="609600" y="3962400"/>
          <a:ext cx="1219200" cy="190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733800" y="59436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Sprint</a:t>
            </a:r>
            <a:endParaRPr lang="en-US" b="1" dirty="0"/>
          </a:p>
        </p:txBody>
      </p:sp>
      <p:graphicFrame>
        <p:nvGraphicFramePr>
          <p:cNvPr id="10" name="Diagram 9"/>
          <p:cNvGraphicFramePr/>
          <p:nvPr/>
        </p:nvGraphicFramePr>
        <p:xfrm>
          <a:off x="2209800" y="5334000"/>
          <a:ext cx="1219200" cy="53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286000" y="595253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Sprint</a:t>
            </a:r>
            <a:r>
              <a:rPr lang="en-US" dirty="0" smtClean="0"/>
              <a:t> </a:t>
            </a:r>
            <a:r>
              <a:rPr lang="en-US" b="1" dirty="0" smtClean="0"/>
              <a:t>Backlog</a:t>
            </a:r>
            <a:endParaRPr lang="en-US" b="1" dirty="0"/>
          </a:p>
        </p:txBody>
      </p:sp>
      <p:graphicFrame>
        <p:nvGraphicFramePr>
          <p:cNvPr id="12" name="Diagram 11"/>
          <p:cNvGraphicFramePr/>
          <p:nvPr/>
        </p:nvGraphicFramePr>
        <p:xfrm>
          <a:off x="2743200" y="3200400"/>
          <a:ext cx="4343400" cy="271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381000" y="595253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Product</a:t>
            </a:r>
            <a:r>
              <a:rPr lang="en-US" dirty="0" smtClean="0"/>
              <a:t> </a:t>
            </a:r>
            <a:r>
              <a:rPr lang="en-US" b="1" dirty="0" smtClean="0"/>
              <a:t>Backlog</a:t>
            </a:r>
            <a:endParaRPr lang="en-US" b="1" dirty="0"/>
          </a:p>
        </p:txBody>
      </p:sp>
      <p:sp>
        <p:nvSpPr>
          <p:cNvPr id="15" name="Right Arrow 14"/>
          <p:cNvSpPr/>
          <p:nvPr/>
        </p:nvSpPr>
        <p:spPr>
          <a:xfrm>
            <a:off x="5105400" y="6096000"/>
            <a:ext cx="1295400" cy="1524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6629400" y="5638800"/>
            <a:ext cx="1752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“Potentially shippable product”</a:t>
            </a:r>
            <a:endParaRPr lang="en-US" b="1" dirty="0"/>
          </a:p>
        </p:txBody>
      </p:sp>
      <p:cxnSp>
        <p:nvCxnSpPr>
          <p:cNvPr id="23" name="Straight Connector 22"/>
          <p:cNvCxnSpPr/>
          <p:nvPr/>
        </p:nvCxnSpPr>
        <p:spPr>
          <a:xfrm>
            <a:off x="2057400" y="4191000"/>
            <a:ext cx="685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rot="5400000">
            <a:off x="2286000" y="4648200"/>
            <a:ext cx="914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ight Brace 26"/>
          <p:cNvSpPr/>
          <p:nvPr/>
        </p:nvSpPr>
        <p:spPr>
          <a:xfrm>
            <a:off x="1905000" y="3962400"/>
            <a:ext cx="228600" cy="4572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Scrum Roles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>
          <a:xfrm>
            <a:off x="457200" y="1524000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sz="3600" b="1" dirty="0" smtClean="0"/>
              <a:t>Product Owner </a:t>
            </a:r>
            <a:r>
              <a:rPr lang="en-US" sz="3600" dirty="0" smtClean="0"/>
              <a:t>= </a:t>
            </a:r>
          </a:p>
          <a:p>
            <a:pPr marL="225425" indent="-33338">
              <a:buNone/>
            </a:pPr>
            <a:r>
              <a:rPr lang="en-US" sz="3600" dirty="0" smtClean="0"/>
              <a:t>Develops and prioritizes the Product backlog.</a:t>
            </a:r>
          </a:p>
          <a:p>
            <a:pPr marL="225425" indent="-33338">
              <a:buNone/>
            </a:pPr>
            <a:endParaRPr lang="en-US" sz="1400" dirty="0" smtClean="0"/>
          </a:p>
          <a:p>
            <a:r>
              <a:rPr lang="en-US" sz="3600" b="1" dirty="0" smtClean="0"/>
              <a:t>Scrum Team </a:t>
            </a:r>
            <a:r>
              <a:rPr lang="en-US" sz="3600" dirty="0" smtClean="0"/>
              <a:t>= </a:t>
            </a:r>
          </a:p>
          <a:p>
            <a:pPr marL="284163" indent="-1588">
              <a:buNone/>
            </a:pPr>
            <a:r>
              <a:rPr lang="en-US" sz="3600" dirty="0" smtClean="0"/>
              <a:t>Workforce to complete backlog items</a:t>
            </a:r>
          </a:p>
          <a:p>
            <a:pPr marL="284163" indent="-1588">
              <a:buNone/>
            </a:pPr>
            <a:endParaRPr lang="en-US" sz="1500" dirty="0" smtClean="0"/>
          </a:p>
          <a:p>
            <a:r>
              <a:rPr lang="en-US" sz="3600" b="1" dirty="0" smtClean="0"/>
              <a:t>Scrum Master </a:t>
            </a:r>
            <a:r>
              <a:rPr lang="en-US" sz="3600" dirty="0" smtClean="0"/>
              <a:t>= </a:t>
            </a:r>
          </a:p>
          <a:p>
            <a:pPr marL="273050" indent="9525">
              <a:buNone/>
            </a:pPr>
            <a:r>
              <a:rPr lang="en-US" sz="3600" dirty="0" smtClean="0"/>
              <a:t>Team leader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www.stlucieco.gov/images/Plan_picture.jpg"/>
          <p:cNvPicPr>
            <a:picLocks noChangeAspect="1" noChangeArrowheads="1"/>
          </p:cNvPicPr>
          <p:nvPr/>
        </p:nvPicPr>
        <p:blipFill>
          <a:blip r:embed="rId3" cstate="print">
            <a:lum bright="55000" contrast="-70000"/>
          </a:blip>
          <a:srcRect/>
          <a:stretch>
            <a:fillRect/>
          </a:stretch>
        </p:blipFill>
        <p:spPr bwMode="auto">
          <a:xfrm>
            <a:off x="457200" y="1447800"/>
            <a:ext cx="7054850" cy="50055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softEdge rad="3175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Sprint Planning: Product Owner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3300" dirty="0" smtClean="0"/>
              <a:t>Product Owners and Team:</a:t>
            </a:r>
          </a:p>
          <a:p>
            <a:pPr>
              <a:buNone/>
            </a:pPr>
            <a:endParaRPr lang="en-US" sz="1200" dirty="0" smtClean="0"/>
          </a:p>
          <a:p>
            <a:r>
              <a:rPr lang="en-US" sz="3300" dirty="0" smtClean="0"/>
              <a:t>Prioritize product backlog</a:t>
            </a:r>
          </a:p>
          <a:p>
            <a:pPr>
              <a:buNone/>
            </a:pPr>
            <a:endParaRPr lang="en-US" sz="1200" dirty="0" smtClean="0"/>
          </a:p>
          <a:p>
            <a:r>
              <a:rPr lang="en-US" sz="3300" dirty="0" smtClean="0"/>
              <a:t>Set the sprint goal</a:t>
            </a:r>
          </a:p>
          <a:p>
            <a:pPr>
              <a:buNone/>
            </a:pPr>
            <a:endParaRPr lang="en-US" sz="1200" dirty="0" smtClean="0"/>
          </a:p>
          <a:p>
            <a:r>
              <a:rPr lang="en-US" sz="3300" dirty="0" smtClean="0"/>
              <a:t>Identify user stories</a:t>
            </a:r>
          </a:p>
          <a:p>
            <a:pPr>
              <a:buNone/>
            </a:pPr>
            <a:endParaRPr lang="en-US" sz="1200" dirty="0" smtClean="0"/>
          </a:p>
          <a:p>
            <a:r>
              <a:rPr lang="en-US" sz="3300" dirty="0" smtClean="0"/>
              <a:t>Define done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graphicFrame>
        <p:nvGraphicFramePr>
          <p:cNvPr id="6" name="Diagram 5"/>
          <p:cNvGraphicFramePr/>
          <p:nvPr/>
        </p:nvGraphicFramePr>
        <p:xfrm>
          <a:off x="838200" y="228600"/>
          <a:ext cx="609600" cy="68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524000" y="304800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Product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chemeClr val="accent1"/>
                </a:solidFill>
              </a:rPr>
              <a:t>Backlog</a:t>
            </a:r>
            <a:endParaRPr lang="en-US" b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Sprint Planning: Scrum Team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4" name="Content Placeholder 3" descr="scrum 1.jpg"/>
          <p:cNvPicPr>
            <a:picLocks noGrp="1" noChangeAspect="1"/>
          </p:cNvPicPr>
          <p:nvPr>
            <p:ph sz="quarter" idx="1"/>
          </p:nvPr>
        </p:nvPicPr>
        <p:blipFill>
          <a:blip r:embed="rId3" cstate="print">
            <a:lum bright="20000" contrast="20000"/>
          </a:blip>
          <a:stretch>
            <a:fillRect/>
          </a:stretch>
        </p:blipFill>
        <p:spPr>
          <a:xfrm>
            <a:off x="571500" y="1600200"/>
            <a:ext cx="3429000" cy="4572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270248" y="1219200"/>
            <a:ext cx="3657600" cy="4953000"/>
          </a:xfrm>
        </p:spPr>
        <p:txBody>
          <a:bodyPr anchor="ctr">
            <a:normAutofit/>
          </a:bodyPr>
          <a:lstStyle/>
          <a:p>
            <a:r>
              <a:rPr lang="en-US" sz="3300" dirty="0" smtClean="0"/>
              <a:t>Identify items from product backlog</a:t>
            </a:r>
          </a:p>
          <a:p>
            <a:pPr>
              <a:buNone/>
            </a:pPr>
            <a:endParaRPr lang="en-US" sz="1200" dirty="0" smtClean="0"/>
          </a:p>
          <a:p>
            <a:r>
              <a:rPr lang="en-US" sz="3300" dirty="0" smtClean="0"/>
              <a:t>Break into 0-4 hour tasks</a:t>
            </a:r>
          </a:p>
          <a:p>
            <a:pPr>
              <a:buNone/>
            </a:pPr>
            <a:endParaRPr lang="en-US" sz="1200" dirty="0" smtClean="0"/>
          </a:p>
          <a:p>
            <a:r>
              <a:rPr lang="en-US" sz="3300" dirty="0" smtClean="0"/>
              <a:t>Estimate time</a:t>
            </a:r>
          </a:p>
          <a:p>
            <a:pPr>
              <a:buNone/>
            </a:pPr>
            <a:endParaRPr lang="en-US" sz="1200" dirty="0" smtClean="0"/>
          </a:p>
          <a:p>
            <a:r>
              <a:rPr lang="en-US" sz="3300" dirty="0" smtClean="0"/>
              <a:t>Prioritize</a:t>
            </a:r>
          </a:p>
        </p:txBody>
      </p:sp>
      <p:graphicFrame>
        <p:nvGraphicFramePr>
          <p:cNvPr id="7" name="Diagram 6"/>
          <p:cNvGraphicFramePr/>
          <p:nvPr/>
        </p:nvGraphicFramePr>
        <p:xfrm>
          <a:off x="838200" y="609600"/>
          <a:ext cx="533400" cy="30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447800" y="304800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Sprint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chemeClr val="accent1"/>
                </a:solidFill>
              </a:rPr>
              <a:t>Backlog</a:t>
            </a:r>
            <a:endParaRPr lang="en-US" b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Sprint Planning: Scrum Team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270248" y="1219200"/>
            <a:ext cx="3657600" cy="4953000"/>
          </a:xfrm>
        </p:spPr>
        <p:txBody>
          <a:bodyPr anchor="ctr">
            <a:normAutofit/>
          </a:bodyPr>
          <a:lstStyle/>
          <a:p>
            <a:endParaRPr lang="en-US" sz="3300" dirty="0" smtClean="0"/>
          </a:p>
        </p:txBody>
      </p:sp>
      <p:graphicFrame>
        <p:nvGraphicFramePr>
          <p:cNvPr id="7" name="Diagram 6"/>
          <p:cNvGraphicFramePr/>
          <p:nvPr/>
        </p:nvGraphicFramePr>
        <p:xfrm>
          <a:off x="838200" y="609600"/>
          <a:ext cx="533400" cy="30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447800" y="304800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Sprint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chemeClr val="accent1"/>
                </a:solidFill>
              </a:rPr>
              <a:t>Backlog</a:t>
            </a:r>
            <a:endParaRPr lang="en-US" b="1" dirty="0">
              <a:solidFill>
                <a:schemeClr val="accent1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8" cstate="print"/>
          <a:srcRect l="4167" t="22222" r="31250" b="25000"/>
          <a:stretch>
            <a:fillRect/>
          </a:stretch>
        </p:blipFill>
        <p:spPr bwMode="auto">
          <a:xfrm>
            <a:off x="380999" y="1371600"/>
            <a:ext cx="7696201" cy="471702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13524</TotalTime>
  <Words>461</Words>
  <Application>Microsoft Office PowerPoint</Application>
  <PresentationFormat>On-screen Show (4:3)</PresentationFormat>
  <Paragraphs>197</Paragraphs>
  <Slides>18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Oriel</vt:lpstr>
      <vt:lpstr>Project Management  for Auditors</vt:lpstr>
      <vt:lpstr>Why Scrum?</vt:lpstr>
      <vt:lpstr>What is Scrum?</vt:lpstr>
      <vt:lpstr>Traditional Project Management vs. Scrum</vt:lpstr>
      <vt:lpstr>Essential Scrum Terminology</vt:lpstr>
      <vt:lpstr>Scrum Roles</vt:lpstr>
      <vt:lpstr>Sprint Planning: Product Owner</vt:lpstr>
      <vt:lpstr>Sprint Planning: Scrum Team</vt:lpstr>
      <vt:lpstr>Sprint Planning: Scrum Team</vt:lpstr>
      <vt:lpstr>Sprint Planning: Scrum Team</vt:lpstr>
      <vt:lpstr>The Burndown Chart</vt:lpstr>
      <vt:lpstr>In 15 minutes or less: daily scrum</vt:lpstr>
      <vt:lpstr>Sprint Review</vt:lpstr>
      <vt:lpstr>Sprint Retrospective</vt:lpstr>
      <vt:lpstr>Essential Scrum Terminology: Review</vt:lpstr>
      <vt:lpstr>What kind of projects work well with Scrum?</vt:lpstr>
      <vt:lpstr>What kind of teams work best with Scrum?</vt:lpstr>
      <vt:lpstr>Questions?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Management  for Auditors</dc:title>
  <dc:creator/>
  <cp:lastModifiedBy>youngtam</cp:lastModifiedBy>
  <cp:revision>235</cp:revision>
  <dcterms:created xsi:type="dcterms:W3CDTF">2006-08-16T00:00:00Z</dcterms:created>
  <dcterms:modified xsi:type="dcterms:W3CDTF">2011-09-14T19:12:01Z</dcterms:modified>
</cp:coreProperties>
</file>