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2"/>
  </p:notesMasterIdLst>
  <p:sldIdLst>
    <p:sldId id="256" r:id="rId6"/>
    <p:sldId id="257" r:id="rId7"/>
    <p:sldId id="271" r:id="rId8"/>
    <p:sldId id="273" r:id="rId9"/>
    <p:sldId id="272" r:id="rId10"/>
    <p:sldId id="265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D0F1E-D08D-3590-C4C7-B6D3B962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5470E-C1C2-BED7-421F-CCCB70566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1BD4C-69C1-996C-547C-72819F82A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3A922-DB20-D2CA-3430-A6F8AA114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0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8E3E0-8F85-4593-910F-F17E65DD0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A9B8B8-B9AA-F77D-D68B-55E7028B47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A2A26-E2C2-1317-4318-1C42888154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E2B71-C052-BF23-FA9E-2502471949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670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74519-234A-0ADA-9D66-8ACB8C6C5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3F033-1BAD-42BA-165C-4ED2068EC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0C6760-75D6-2476-7FB2-254E7FC751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5346E-3502-86DA-6F9C-E6A996417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0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 dirty="0"/>
              <a:t>Adaptive</a:t>
            </a:r>
            <a:br>
              <a:rPr lang="en-US" dirty="0"/>
            </a:br>
            <a:r>
              <a:rPr lang="en-US" dirty="0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 dirty="0"/>
              <a:t>January 22, 2026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/>
          <a:lstStyle/>
          <a:p>
            <a:r>
              <a:rPr lang="en-US" sz="2000" b="0" dirty="0"/>
              <a:t>Update 80010 ILP and 80500 Debt Principal Payments</a:t>
            </a:r>
          </a:p>
          <a:p>
            <a:r>
              <a:rPr lang="en-US" sz="2000" b="0" dirty="0"/>
              <a:t>Depreciation</a:t>
            </a:r>
          </a:p>
          <a:p>
            <a:r>
              <a:rPr lang="en-US" sz="2000" b="0" dirty="0"/>
              <a:t>Capital Outlays – Trackable vs non Trackable</a:t>
            </a:r>
          </a:p>
          <a:p>
            <a:r>
              <a:rPr lang="en-US" sz="2000" b="0" dirty="0"/>
              <a:t>Questions?</a:t>
            </a:r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endParaRPr lang="en-US" sz="20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7AD7F-3E89-D1C1-46E2-9A68A69C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C0574-9CAC-E4B5-3B2E-930483E83A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 sz="2000" b="0" dirty="0"/>
              <a:t>Conducted some research over the week</a:t>
            </a:r>
          </a:p>
          <a:p>
            <a:r>
              <a:rPr lang="en-US" sz="2000" b="0" dirty="0"/>
              <a:t>80500 and 80010 budgeted in Sheet 6 should be removed once they are loaded to prevent doubling</a:t>
            </a:r>
          </a:p>
          <a:p>
            <a:r>
              <a:rPr lang="en-US" sz="2000" b="0" dirty="0"/>
              <a:t>To simplify and make more accurate, BPO will load Treasury provided principal and interest in the next week. </a:t>
            </a:r>
          </a:p>
          <a:p>
            <a:r>
              <a:rPr lang="en-US" sz="2000" b="0" dirty="0"/>
              <a:t>Treasury numbers will show in reports</a:t>
            </a:r>
          </a:p>
          <a:p>
            <a:r>
              <a:rPr lang="en-US" sz="2000" b="0" dirty="0"/>
              <a:t>80500 will offset to 0 at the CC level but remain visible by CC and RS reflecting Actuals</a:t>
            </a:r>
          </a:p>
          <a:p>
            <a:r>
              <a:rPr lang="en-US" sz="2000" b="0" dirty="0"/>
              <a:t>80010 will continue to appear reflecting Actuals</a:t>
            </a:r>
          </a:p>
          <a:p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E3E774-BEC4-4753-720B-D1AF038ED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Debt</a:t>
            </a:r>
          </a:p>
        </p:txBody>
      </p:sp>
    </p:spTree>
    <p:extLst>
      <p:ext uri="{BB962C8B-B14F-4D97-AF65-F5344CB8AC3E}">
        <p14:creationId xmlns:p14="http://schemas.microsoft.com/office/powerpoint/2010/main" val="315150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F4BE8-C3AC-A1BF-C7B1-368E4CAB7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2D9B88-D171-3C72-0C07-89E7656B1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Debt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955EA0-7217-8633-DDD7-7101F2652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41" y="1264521"/>
            <a:ext cx="4311332" cy="1441846"/>
          </a:xfrm>
          <a:prstGeom prst="rect">
            <a:avLst/>
          </a:prstGeom>
          <a:ln>
            <a:solidFill>
              <a:schemeClr val="accent4">
                <a:lumMod val="10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925143-C668-B781-EF5C-B4F8E90E4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41" y="2966913"/>
            <a:ext cx="5951473" cy="1536113"/>
          </a:xfrm>
          <a:prstGeom prst="rect">
            <a:avLst/>
          </a:prstGeom>
          <a:ln>
            <a:solidFill>
              <a:schemeClr val="accent4">
                <a:lumMod val="1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57198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E7489-6BC7-620E-8BA7-09EE713D8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9EF78-9F76-103E-61F9-CB07ACF243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sz="2000" b="0" dirty="0"/>
              <a:t>63015/63020 – Depreciation (unit entered and centrally provided) now shows in reports at the Enterprise level (EFO)</a:t>
            </a:r>
          </a:p>
          <a:p>
            <a:r>
              <a:rPr lang="en-US" sz="2000" b="0" dirty="0"/>
              <a:t>Does not show at the Unit level reflecting actuals</a:t>
            </a:r>
          </a:p>
          <a:p>
            <a:r>
              <a:rPr lang="en-US" sz="2000" b="0" dirty="0"/>
              <a:t>Question – do planners know when capital outlays are trackable vs non trackable?</a:t>
            </a:r>
          </a:p>
          <a:p>
            <a:r>
              <a:rPr lang="en-US" sz="2000" b="0" dirty="0"/>
              <a:t>Do you use the $ amount, or some other criteria combined with $?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328FED-D41D-8AF1-44AE-FFA26468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Depreciation</a:t>
            </a:r>
          </a:p>
        </p:txBody>
      </p:sp>
    </p:spTree>
    <p:extLst>
      <p:ext uri="{BB962C8B-B14F-4D97-AF65-F5344CB8AC3E}">
        <p14:creationId xmlns:p14="http://schemas.microsoft.com/office/powerpoint/2010/main" val="3057165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12E62D-F99F-4569-A190-7FF062D38890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2141c517-0dcb-4a56-b65c-29b1eee99aa7"/>
    <ds:schemaRef ds:uri="http://schemas.microsoft.com/office/infopath/2007/PartnerControls"/>
    <ds:schemaRef ds:uri="http://schemas.microsoft.com/office/2006/metadata/properties"/>
    <ds:schemaRef ds:uri="cbe1e94d-575c-40b7-87c9-e57a80e073bc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48DDC5D-4674-4AAF-95CA-A3877CC20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1c517-0dcb-4a56-b65c-29b1eee99aa7"/>
    <ds:schemaRef ds:uri="cbe1e94d-575c-40b7-87c9-e57a80e07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7974</TotalTime>
  <Words>167</Words>
  <Application>Microsoft Office PowerPoint</Application>
  <PresentationFormat>On-screen Show (16:9)</PresentationFormat>
  <Paragraphs>28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</vt:lpstr>
      <vt:lpstr>2_Custom Design</vt:lpstr>
      <vt:lpstr>1_Custom Design</vt:lpstr>
      <vt:lpstr>Adaptive Office Hours</vt:lpstr>
      <vt:lpstr>Agenda</vt:lpstr>
      <vt:lpstr>Debt</vt:lpstr>
      <vt:lpstr>Debt</vt:lpstr>
      <vt:lpstr>Depreciation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Dan Addess</cp:lastModifiedBy>
  <cp:revision>95</cp:revision>
  <dcterms:created xsi:type="dcterms:W3CDTF">2014-10-14T00:51:43Z</dcterms:created>
  <dcterms:modified xsi:type="dcterms:W3CDTF">2026-01-22T17:50:38Z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