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2"/>
  </p:notesMasterIdLst>
  <p:sldIdLst>
    <p:sldId id="256" r:id="rId6"/>
    <p:sldId id="257" r:id="rId7"/>
    <p:sldId id="271" r:id="rId8"/>
    <p:sldId id="273" r:id="rId9"/>
    <p:sldId id="272" r:id="rId10"/>
    <p:sldId id="265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B76B2-96AA-4397-A7A1-F8947EF5234C}" v="1" dt="2026-02-05T15:38:32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6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Addess" userId="8f251147-40da-4239-b809-ef8781ff045e" providerId="ADAL" clId="{922F4F4D-38A4-4618-8334-9E5DBC1B3F51}"/>
    <pc:docChg chg="custSel addSld delSld modSld">
      <pc:chgData name="Dan Addess" userId="8f251147-40da-4239-b809-ef8781ff045e" providerId="ADAL" clId="{922F4F4D-38A4-4618-8334-9E5DBC1B3F51}" dt="2026-02-05T17:21:43.216" v="581" actId="20577"/>
      <pc:docMkLst>
        <pc:docMk/>
      </pc:docMkLst>
      <pc:sldChg chg="modSp mod">
        <pc:chgData name="Dan Addess" userId="8f251147-40da-4239-b809-ef8781ff045e" providerId="ADAL" clId="{922F4F4D-38A4-4618-8334-9E5DBC1B3F51}" dt="2026-02-05T17:21:43.216" v="581" actId="20577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2-05T17:21:43.216" v="581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 mod">
        <pc:chgData name="Dan Addess" userId="8f251147-40da-4239-b809-ef8781ff045e" providerId="ADAL" clId="{922F4F4D-38A4-4618-8334-9E5DBC1B3F51}" dt="2026-02-05T17:21:29.134" v="566" actId="20577"/>
        <pc:sldMkLst>
          <pc:docMk/>
          <pc:sldMk cId="3151503541" sldId="271"/>
        </pc:sldMkLst>
        <pc:spChg chg="mod">
          <ac:chgData name="Dan Addess" userId="8f251147-40da-4239-b809-ef8781ff045e" providerId="ADAL" clId="{922F4F4D-38A4-4618-8334-9E5DBC1B3F51}" dt="2026-02-05T17:21:09.686" v="558" actId="20577"/>
          <ac:spMkLst>
            <pc:docMk/>
            <pc:sldMk cId="3151503541" sldId="271"/>
            <ac:spMk id="3" creationId="{39AC0574-9CAC-E4B5-3B2E-930483E83A85}"/>
          </ac:spMkLst>
        </pc:spChg>
        <pc:spChg chg="mod">
          <ac:chgData name="Dan Addess" userId="8f251147-40da-4239-b809-ef8781ff045e" providerId="ADAL" clId="{922F4F4D-38A4-4618-8334-9E5DBC1B3F51}" dt="2026-02-05T17:21:29.134" v="566" actId="20577"/>
          <ac:spMkLst>
            <pc:docMk/>
            <pc:sldMk cId="3151503541" sldId="271"/>
            <ac:spMk id="4" creationId="{A5E3E774-BEC4-4753-720B-D1AF038ED1C2}"/>
          </ac:spMkLst>
        </pc:spChg>
      </pc:sldChg>
      <pc:sldChg chg="addSp modSp add mod">
        <pc:chgData name="Dan Addess" userId="8f251147-40da-4239-b809-ef8781ff045e" providerId="ADAL" clId="{922F4F4D-38A4-4618-8334-9E5DBC1B3F51}" dt="2026-02-05T15:44:28.570" v="324" actId="20577"/>
        <pc:sldMkLst>
          <pc:docMk/>
          <pc:sldMk cId="159211044" sldId="272"/>
        </pc:sldMkLst>
        <pc:spChg chg="mod">
          <ac:chgData name="Dan Addess" userId="8f251147-40da-4239-b809-ef8781ff045e" providerId="ADAL" clId="{922F4F4D-38A4-4618-8334-9E5DBC1B3F51}" dt="2026-02-05T15:44:28.570" v="324" actId="20577"/>
          <ac:spMkLst>
            <pc:docMk/>
            <pc:sldMk cId="159211044" sldId="272"/>
            <ac:spMk id="3" creationId="{41E7FC5D-8846-D66D-74C4-1814A22CD1E7}"/>
          </ac:spMkLst>
        </pc:spChg>
        <pc:spChg chg="mod">
          <ac:chgData name="Dan Addess" userId="8f251147-40da-4239-b809-ef8781ff045e" providerId="ADAL" clId="{922F4F4D-38A4-4618-8334-9E5DBC1B3F51}" dt="2026-02-05T15:42:19.067" v="234" actId="20577"/>
          <ac:spMkLst>
            <pc:docMk/>
            <pc:sldMk cId="159211044" sldId="272"/>
            <ac:spMk id="4" creationId="{7CA6BA54-D375-145A-E4E5-00D765505D73}"/>
          </ac:spMkLst>
        </pc:spChg>
        <pc:picChg chg="add mod">
          <ac:chgData name="Dan Addess" userId="8f251147-40da-4239-b809-ef8781ff045e" providerId="ADAL" clId="{922F4F4D-38A4-4618-8334-9E5DBC1B3F51}" dt="2026-02-05T15:44:19.046" v="316" actId="1076"/>
          <ac:picMkLst>
            <pc:docMk/>
            <pc:sldMk cId="159211044" sldId="272"/>
            <ac:picMk id="5" creationId="{F6390AC5-9542-A301-DB02-833561E8EBE3}"/>
          </ac:picMkLst>
        </pc:picChg>
      </pc:sldChg>
      <pc:sldChg chg="del">
        <pc:chgData name="Dan Addess" userId="8f251147-40da-4239-b809-ef8781ff045e" providerId="ADAL" clId="{922F4F4D-38A4-4618-8334-9E5DBC1B3F51}" dt="2026-02-05T15:37:43.764" v="22" actId="2696"/>
        <pc:sldMkLst>
          <pc:docMk/>
          <pc:sldMk cId="3057165545" sldId="272"/>
        </pc:sldMkLst>
      </pc:sldChg>
      <pc:sldChg chg="modSp add mod">
        <pc:chgData name="Dan Addess" userId="8f251147-40da-4239-b809-ef8781ff045e" providerId="ADAL" clId="{922F4F4D-38A4-4618-8334-9E5DBC1B3F51}" dt="2026-02-05T17:21:35.118" v="573" actId="20577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2-05T17:21:35.118" v="573" actId="20577"/>
          <ac:spMkLst>
            <pc:docMk/>
            <pc:sldMk cId="1858276056" sldId="273"/>
            <ac:spMk id="4" creationId="{09F4882F-DAC3-13CE-CF73-F6A1FAC2669E}"/>
          </ac:spMkLst>
        </pc:spChg>
      </pc:sldChg>
      <pc:sldChg chg="del">
        <pc:chgData name="Dan Addess" userId="8f251147-40da-4239-b809-ef8781ff045e" providerId="ADAL" clId="{922F4F4D-38A4-4618-8334-9E5DBC1B3F51}" dt="2026-02-05T15:37:41.671" v="21" actId="2696"/>
        <pc:sldMkLst>
          <pc:docMk/>
          <pc:sldMk cId="681394276" sldId="274"/>
        </pc:sldMkLst>
      </pc:sldChg>
      <pc:sldChg chg="del">
        <pc:chgData name="Dan Addess" userId="8f251147-40da-4239-b809-ef8781ff045e" providerId="ADAL" clId="{922F4F4D-38A4-4618-8334-9E5DBC1B3F51}" dt="2026-02-05T15:37:45.563" v="23" actId="2696"/>
        <pc:sldMkLst>
          <pc:docMk/>
          <pc:sldMk cId="2301354385" sldId="275"/>
        </pc:sldMkLst>
      </pc:sldChg>
      <pc:sldChg chg="del">
        <pc:chgData name="Dan Addess" userId="8f251147-40da-4239-b809-ef8781ff045e" providerId="ADAL" clId="{922F4F4D-38A4-4618-8334-9E5DBC1B3F51}" dt="2026-02-05T15:37:47.655" v="24" actId="2696"/>
        <pc:sldMkLst>
          <pc:docMk/>
          <pc:sldMk cId="2106931803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A61E-A424-6C93-0645-A4C20EC3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E4C9F-0B23-CCD5-143E-9C7983325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E95F6-E67E-56BE-A2B3-6DAF16FEC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E609B-D012-D5B3-B098-D03EC809C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fpb-bpo@uw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February 5,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HCM Personnel Updates</a:t>
            </a:r>
          </a:p>
          <a:p>
            <a:r>
              <a:rPr lang="en-US" sz="2000" b="0" dirty="0"/>
              <a:t>Offer to </a:t>
            </a:r>
            <a:r>
              <a:rPr lang="en-US" sz="2000" b="0"/>
              <a:t>pre-review budgets</a:t>
            </a:r>
            <a:endParaRPr lang="en-US" sz="2000" b="0" dirty="0"/>
          </a:p>
          <a:p>
            <a:r>
              <a:rPr lang="en-US" sz="2000" b="0" dirty="0"/>
              <a:t>Use of Dashboards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Today will be last update for this budget cycle</a:t>
            </a:r>
          </a:p>
          <a:p>
            <a:r>
              <a:rPr lang="en-US" sz="2000" b="0" dirty="0"/>
              <a:t>Next update would be on the 19</a:t>
            </a:r>
            <a:r>
              <a:rPr lang="en-US" sz="2000" b="0" baseline="30000" dirty="0"/>
              <a:t>th</a:t>
            </a:r>
            <a:r>
              <a:rPr lang="en-US" sz="2000" b="0" dirty="0"/>
              <a:t> but this is too close to budget close</a:t>
            </a:r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HCM Personnel Updates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993C-73BF-8B89-5248-8CE4A965C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If your unit is interested in a data quality review prior to Feb 23</a:t>
            </a:r>
          </a:p>
          <a:p>
            <a:r>
              <a:rPr lang="en-US" sz="2000" b="0" dirty="0"/>
              <a:t>Email </a:t>
            </a:r>
            <a:r>
              <a:rPr lang="en-US" sz="2000" b="0" dirty="0">
                <a:hlinkClick r:id="rId3"/>
              </a:rPr>
              <a:t>fpb-bpo@uw.edu</a:t>
            </a:r>
            <a:r>
              <a:rPr lang="en-US" sz="2000" b="0" dirty="0"/>
              <a:t> </a:t>
            </a:r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Budget Pre-review</a:t>
            </a:r>
          </a:p>
        </p:txBody>
      </p:sp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78B6D-2B08-01BC-30F4-58BF52AD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7FC5D-8846-D66D-74C4-1814A22CD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000" b="0" dirty="0"/>
              <a:t>Quick Reminder to use Dashboards for checking results</a:t>
            </a:r>
          </a:p>
          <a:p>
            <a:pPr lvl="1"/>
            <a:endParaRPr lang="en-US" sz="1600" b="0" dirty="0"/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A6BA54-D375-145A-E4E5-00D76550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Dashboards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90AC5-9542-A301-DB02-833561E8E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5" y="1596956"/>
            <a:ext cx="2524477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12229</TotalTime>
  <Words>84</Words>
  <Application>Microsoft Office PowerPoint</Application>
  <PresentationFormat>On-screen Show (16:9)</PresentationFormat>
  <Paragraphs>22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HCM Personnel Updates</vt:lpstr>
      <vt:lpstr>Budget Pre-review</vt:lpstr>
      <vt:lpstr>Dashboards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108</cp:revision>
  <dcterms:created xsi:type="dcterms:W3CDTF">2014-10-14T00:51:43Z</dcterms:created>
  <dcterms:modified xsi:type="dcterms:W3CDTF">2026-02-05T17:21:44Z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