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1"/>
  </p:notesMasterIdLst>
  <p:sldIdLst>
    <p:sldId id="256" r:id="rId6"/>
    <p:sldId id="257" r:id="rId7"/>
    <p:sldId id="272" r:id="rId8"/>
    <p:sldId id="273" r:id="rId9"/>
    <p:sldId id="265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EB05AD-14EC-436A-AA9D-52EB990F628A}" v="1" dt="2026-03-05T16:20:32.4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42" y="96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Addess" userId="8f251147-40da-4239-b809-ef8781ff045e" providerId="ADAL" clId="{922F4F4D-38A4-4618-8334-9E5DBC1B3F51}"/>
    <pc:docChg chg="modSld">
      <pc:chgData name="Dan Addess" userId="8f251147-40da-4239-b809-ef8781ff045e" providerId="ADAL" clId="{922F4F4D-38A4-4618-8334-9E5DBC1B3F51}" dt="2026-03-05T17:47:25.162" v="382" actId="20577"/>
      <pc:docMkLst>
        <pc:docMk/>
      </pc:docMkLst>
      <pc:sldChg chg="modSp mod">
        <pc:chgData name="Dan Addess" userId="8f251147-40da-4239-b809-ef8781ff045e" providerId="ADAL" clId="{922F4F4D-38A4-4618-8334-9E5DBC1B3F51}" dt="2026-03-05T16:01:28.983" v="90" actId="20577"/>
        <pc:sldMkLst>
          <pc:docMk/>
          <pc:sldMk cId="398981719" sldId="257"/>
        </pc:sldMkLst>
        <pc:spChg chg="mod">
          <ac:chgData name="Dan Addess" userId="8f251147-40da-4239-b809-ef8781ff045e" providerId="ADAL" clId="{922F4F4D-38A4-4618-8334-9E5DBC1B3F51}" dt="2026-03-05T16:01:28.983" v="90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modSp mod">
        <pc:chgData name="Dan Addess" userId="8f251147-40da-4239-b809-ef8781ff045e" providerId="ADAL" clId="{922F4F4D-38A4-4618-8334-9E5DBC1B3F51}" dt="2026-03-05T17:47:25.162" v="382" actId="20577"/>
        <pc:sldMkLst>
          <pc:docMk/>
          <pc:sldMk cId="159211044" sldId="272"/>
        </pc:sldMkLst>
        <pc:spChg chg="mod">
          <ac:chgData name="Dan Addess" userId="8f251147-40da-4239-b809-ef8781ff045e" providerId="ADAL" clId="{922F4F4D-38A4-4618-8334-9E5DBC1B3F51}" dt="2026-03-05T17:47:25.162" v="382" actId="20577"/>
          <ac:spMkLst>
            <pc:docMk/>
            <pc:sldMk cId="159211044" sldId="272"/>
            <ac:spMk id="3" creationId="{41E7FC5D-8846-D66D-74C4-1814A22CD1E7}"/>
          </ac:spMkLst>
        </pc:spChg>
        <pc:spChg chg="mod">
          <ac:chgData name="Dan Addess" userId="8f251147-40da-4239-b809-ef8781ff045e" providerId="ADAL" clId="{922F4F4D-38A4-4618-8334-9E5DBC1B3F51}" dt="2026-03-05T16:01:44.896" v="125" actId="20577"/>
          <ac:spMkLst>
            <pc:docMk/>
            <pc:sldMk cId="159211044" sldId="272"/>
            <ac:spMk id="4" creationId="{7CA6BA54-D375-145A-E4E5-00D765505D73}"/>
          </ac:spMkLst>
        </pc:spChg>
      </pc:sldChg>
      <pc:sldChg chg="modSp mod">
        <pc:chgData name="Dan Addess" userId="8f251147-40da-4239-b809-ef8781ff045e" providerId="ADAL" clId="{922F4F4D-38A4-4618-8334-9E5DBC1B3F51}" dt="2026-03-05T16:21:44.426" v="345" actId="113"/>
        <pc:sldMkLst>
          <pc:docMk/>
          <pc:sldMk cId="1858276056" sldId="273"/>
        </pc:sldMkLst>
        <pc:spChg chg="mod">
          <ac:chgData name="Dan Addess" userId="8f251147-40da-4239-b809-ef8781ff045e" providerId="ADAL" clId="{922F4F4D-38A4-4618-8334-9E5DBC1B3F51}" dt="2026-03-05T16:21:44.426" v="345" actId="113"/>
          <ac:spMkLst>
            <pc:docMk/>
            <pc:sldMk cId="1858276056" sldId="273"/>
            <ac:spMk id="3" creationId="{5313993C-73BF-8B89-5248-8CE4A965CEC8}"/>
          </ac:spMkLst>
        </pc:spChg>
        <pc:spChg chg="mod">
          <ac:chgData name="Dan Addess" userId="8f251147-40da-4239-b809-ef8781ff045e" providerId="ADAL" clId="{922F4F4D-38A4-4618-8334-9E5DBC1B3F51}" dt="2026-03-05T16:02:52.219" v="342" actId="20577"/>
          <ac:spMkLst>
            <pc:docMk/>
            <pc:sldMk cId="1858276056" sldId="273"/>
            <ac:spMk id="4" creationId="{09F4882F-DAC3-13CE-CF73-F6A1FAC266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A61E-A424-6C93-0645-A4C20EC3D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E4C9F-0B23-CCD5-143E-9C7983325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E95F6-E67E-56BE-A2B3-6DAF16FEC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E609B-D012-D5B3-B098-D03EC809C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9B4C-683A-D021-9DDB-F2214FF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04626-1A39-06E2-BB0A-93B9BF4A4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91E3F-5418-4EDC-268D-92CDFEA4F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EB4C0-6C03-A250-4253-022943E91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March 5,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dirty="0"/>
              <a:t>Matt Grau Intro</a:t>
            </a:r>
          </a:p>
          <a:p>
            <a:r>
              <a:rPr lang="en-US" dirty="0"/>
              <a:t>Budget Versions during review period</a:t>
            </a:r>
          </a:p>
          <a:p>
            <a:r>
              <a:rPr lang="en-US" dirty="0"/>
              <a:t>Budget Review Materials</a:t>
            </a:r>
          </a:p>
          <a:p>
            <a:r>
              <a:rPr lang="en-US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78B6D-2B08-01BC-30F4-58BF52AD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7FC5D-8846-D66D-74C4-1814A22CD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dirty="0"/>
              <a:t>Evergreen Version is open</a:t>
            </a:r>
          </a:p>
          <a:p>
            <a:r>
              <a:rPr lang="en-US" dirty="0"/>
              <a:t>Changes can be made in it</a:t>
            </a:r>
          </a:p>
          <a:p>
            <a:r>
              <a:rPr lang="en-US" dirty="0"/>
              <a:t>Be aware that FY27 Preliminary Budget will start to diverge if changes made </a:t>
            </a:r>
            <a:r>
              <a:rPr lang="en-US"/>
              <a:t>to Evergreen</a:t>
            </a:r>
            <a:endParaRPr lang="en-US" dirty="0"/>
          </a:p>
          <a:p>
            <a:r>
              <a:rPr lang="en-US" dirty="0"/>
              <a:t>Use Scenarios instead</a:t>
            </a:r>
          </a:p>
          <a:p>
            <a:pPr lvl="1"/>
            <a:endParaRPr lang="en-US" sz="1600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A6BA54-D375-145A-E4E5-00D76550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Budget Versions</a:t>
            </a:r>
          </a:p>
        </p:txBody>
      </p:sp>
    </p:spTree>
    <p:extLst>
      <p:ext uri="{BB962C8B-B14F-4D97-AF65-F5344CB8AC3E}">
        <p14:creationId xmlns:p14="http://schemas.microsoft.com/office/powerpoint/2010/main" val="159211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2F7D-9E47-B5CB-725A-05AF620F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3993C-73BF-8B89-5248-8CE4A965C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pPr fontAlgn="base"/>
            <a:r>
              <a:rPr lang="en-US" dirty="0"/>
              <a:t>Provost Reinvestment Fund Requests ​</a:t>
            </a:r>
          </a:p>
          <a:p>
            <a:pPr fontAlgn="base"/>
            <a:r>
              <a:rPr lang="en-US" dirty="0"/>
              <a:t>Tuition/Fee Base Rate Recommendations ​</a:t>
            </a:r>
          </a:p>
          <a:p>
            <a:pPr fontAlgn="base"/>
            <a:r>
              <a:rPr lang="en-US" dirty="0"/>
              <a:t>Budget Narrative submission​</a:t>
            </a:r>
          </a:p>
          <a:p>
            <a:pPr fontAlgn="base"/>
            <a:r>
              <a:rPr lang="en-US" dirty="0"/>
              <a:t>FPB “Executive Financial Summary” Dashboards​</a:t>
            </a:r>
          </a:p>
          <a:p>
            <a:pPr fontAlgn="base"/>
            <a:r>
              <a:rPr lang="en-US" dirty="0"/>
              <a:t>Hiring Plan Audit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F4882F-DAC3-13CE-CF73-F6A1FAC2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Budget Review Materials</a:t>
            </a:r>
          </a:p>
        </p:txBody>
      </p:sp>
    </p:spTree>
    <p:extLst>
      <p:ext uri="{BB962C8B-B14F-4D97-AF65-F5344CB8AC3E}">
        <p14:creationId xmlns:p14="http://schemas.microsoft.com/office/powerpoint/2010/main" val="185827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12323</TotalTime>
  <Words>86</Words>
  <Application>Microsoft Office PowerPoint</Application>
  <PresentationFormat>On-screen Show (16:9)</PresentationFormat>
  <Paragraphs>24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Budget Versions</vt:lpstr>
      <vt:lpstr>Budget Review Materials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110</cp:revision>
  <dcterms:created xsi:type="dcterms:W3CDTF">2014-10-14T00:51:43Z</dcterms:created>
  <dcterms:modified xsi:type="dcterms:W3CDTF">2026-03-05T17:47:27Z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