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sldIdLst>
    <p:sldId id="258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D3A2"/>
    <a:srgbClr val="25005C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a Wong" userId="068286de-7875-42f2-8f7f-c8e6085a6a4f" providerId="ADAL" clId="{2F358DD1-980B-42FA-B0A5-9ABD7FB0063F}"/>
    <pc:docChg chg="custSel delSld modSld">
      <pc:chgData name="Ida Wong" userId="068286de-7875-42f2-8f7f-c8e6085a6a4f" providerId="ADAL" clId="{2F358DD1-980B-42FA-B0A5-9ABD7FB0063F}" dt="2025-04-16T21:58:07.657" v="833" actId="47"/>
      <pc:docMkLst>
        <pc:docMk/>
      </pc:docMkLst>
      <pc:sldChg chg="del">
        <pc:chgData name="Ida Wong" userId="068286de-7875-42f2-8f7f-c8e6085a6a4f" providerId="ADAL" clId="{2F358DD1-980B-42FA-B0A5-9ABD7FB0063F}" dt="2025-04-16T21:58:07.657" v="833" actId="47"/>
        <pc:sldMkLst>
          <pc:docMk/>
          <pc:sldMk cId="2038487471" sldId="256"/>
        </pc:sldMkLst>
      </pc:sldChg>
      <pc:sldChg chg="del">
        <pc:chgData name="Ida Wong" userId="068286de-7875-42f2-8f7f-c8e6085a6a4f" providerId="ADAL" clId="{2F358DD1-980B-42FA-B0A5-9ABD7FB0063F}" dt="2025-04-16T21:40:42.668" v="0" actId="47"/>
        <pc:sldMkLst>
          <pc:docMk/>
          <pc:sldMk cId="398981719" sldId="257"/>
        </pc:sldMkLst>
      </pc:sldChg>
      <pc:sldChg chg="modSp mod">
        <pc:chgData name="Ida Wong" userId="068286de-7875-42f2-8f7f-c8e6085a6a4f" providerId="ADAL" clId="{2F358DD1-980B-42FA-B0A5-9ABD7FB0063F}" dt="2025-04-16T21:57:37.928" v="832" actId="20577"/>
        <pc:sldMkLst>
          <pc:docMk/>
          <pc:sldMk cId="2351396550" sldId="258"/>
        </pc:sldMkLst>
        <pc:spChg chg="mod">
          <ac:chgData name="Ida Wong" userId="068286de-7875-42f2-8f7f-c8e6085a6a4f" providerId="ADAL" clId="{2F358DD1-980B-42FA-B0A5-9ABD7FB0063F}" dt="2025-04-16T21:57:37.928" v="832" actId="20577"/>
          <ac:spMkLst>
            <pc:docMk/>
            <pc:sldMk cId="2351396550" sldId="258"/>
            <ac:spMk id="3" creationId="{BB234512-37D3-354A-7CD1-83EDC8787E22}"/>
          </ac:spMkLst>
        </pc:spChg>
        <pc:spChg chg="mod">
          <ac:chgData name="Ida Wong" userId="068286de-7875-42f2-8f7f-c8e6085a6a4f" providerId="ADAL" clId="{2F358DD1-980B-42FA-B0A5-9ABD7FB0063F}" dt="2025-04-16T21:41:12.574" v="3" actId="6549"/>
          <ac:spMkLst>
            <pc:docMk/>
            <pc:sldMk cId="2351396550" sldId="258"/>
            <ac:spMk id="4" creationId="{EB24FEC2-5659-7C78-C188-5FB32207BEAE}"/>
          </ac:spMkLst>
        </pc:spChg>
      </pc:sldChg>
      <pc:sldChg chg="del">
        <pc:chgData name="Ida Wong" userId="068286de-7875-42f2-8f7f-c8e6085a6a4f" providerId="ADAL" clId="{2F358DD1-980B-42FA-B0A5-9ABD7FB0063F}" dt="2025-04-16T21:40:51.054" v="1" actId="47"/>
        <pc:sldMkLst>
          <pc:docMk/>
          <pc:sldMk cId="637987490" sldId="260"/>
        </pc:sldMkLst>
      </pc:sldChg>
      <pc:sldChg chg="del">
        <pc:chgData name="Ida Wong" userId="068286de-7875-42f2-8f7f-c8e6085a6a4f" providerId="ADAL" clId="{2F358DD1-980B-42FA-B0A5-9ABD7FB0063F}" dt="2025-04-16T21:40:51.054" v="1" actId="47"/>
        <pc:sldMkLst>
          <pc:docMk/>
          <pc:sldMk cId="1365641029" sldId="261"/>
        </pc:sldMkLst>
      </pc:sldChg>
      <pc:sldChg chg="del">
        <pc:chgData name="Ida Wong" userId="068286de-7875-42f2-8f7f-c8e6085a6a4f" providerId="ADAL" clId="{2F358DD1-980B-42FA-B0A5-9ABD7FB0063F}" dt="2025-04-16T21:40:51.054" v="1" actId="47"/>
        <pc:sldMkLst>
          <pc:docMk/>
          <pc:sldMk cId="2784637832" sldId="262"/>
        </pc:sldMkLst>
      </pc:sldChg>
      <pc:sldChg chg="del">
        <pc:chgData name="Ida Wong" userId="068286de-7875-42f2-8f7f-c8e6085a6a4f" providerId="ADAL" clId="{2F358DD1-980B-42FA-B0A5-9ABD7FB0063F}" dt="2025-04-16T21:40:51.054" v="1" actId="47"/>
        <pc:sldMkLst>
          <pc:docMk/>
          <pc:sldMk cId="2889820454" sldId="264"/>
        </pc:sldMkLst>
      </pc:sldChg>
      <pc:sldChg chg="del">
        <pc:chgData name="Ida Wong" userId="068286de-7875-42f2-8f7f-c8e6085a6a4f" providerId="ADAL" clId="{2F358DD1-980B-42FA-B0A5-9ABD7FB0063F}" dt="2025-04-16T21:40:51.054" v="1" actId="47"/>
        <pc:sldMkLst>
          <pc:docMk/>
          <pc:sldMk cId="3801153471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8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B62F1-2590-253A-37B3-33F3AD3B3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34512-37D3-354A-7CD1-83EDC8787E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7923" y="1588999"/>
            <a:ext cx="8197114" cy="2841333"/>
          </a:xfrm>
        </p:spPr>
        <p:txBody>
          <a:bodyPr/>
          <a:lstStyle/>
          <a:p>
            <a:pPr marL="0" indent="0">
              <a:buNone/>
            </a:pPr>
            <a:r>
              <a:rPr lang="en-US" sz="1800" b="0" dirty="0"/>
              <a:t>You may need to create / edit worktags in WD and to ensure they flow into Adaptive before the window closes on May 12, 2025.</a:t>
            </a:r>
          </a:p>
          <a:p>
            <a:r>
              <a:rPr lang="en-US" sz="1800" b="0" dirty="0"/>
              <a:t>Last Day to submit FDM requests related to Adaptive budget entry:</a:t>
            </a:r>
          </a:p>
          <a:p>
            <a:pPr marL="0" indent="0">
              <a:buNone/>
            </a:pPr>
            <a:r>
              <a:rPr lang="en-US" sz="1800" b="0" dirty="0"/>
              <a:t>	</a:t>
            </a:r>
            <a:r>
              <a:rPr lang="en-US" sz="1800" dirty="0">
                <a:solidFill>
                  <a:srgbClr val="C00000"/>
                </a:solidFill>
              </a:rPr>
              <a:t>Wednesday, April 30 by 5:00 p.m.</a:t>
            </a:r>
            <a:r>
              <a:rPr lang="en-US" sz="1800" dirty="0">
                <a:solidFill>
                  <a:srgbClr val="00B050"/>
                </a:solidFill>
              </a:rPr>
              <a:t>	</a:t>
            </a:r>
            <a:r>
              <a:rPr lang="en-US" sz="1800" dirty="0">
                <a:solidFill>
                  <a:srgbClr val="FFC000"/>
                </a:solidFill>
              </a:rPr>
              <a:t>	</a:t>
            </a:r>
          </a:p>
          <a:p>
            <a:r>
              <a:rPr lang="en-US" sz="1800" b="0" dirty="0"/>
              <a:t>To help us prioritize your request, please include “</a:t>
            </a:r>
            <a:r>
              <a:rPr lang="en-US" sz="1800" b="1" i="1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Worktags For Adaptive Budget Entry</a:t>
            </a:r>
            <a:r>
              <a:rPr lang="en-US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”  </a:t>
            </a:r>
            <a:r>
              <a:rPr lang="en-US" sz="1800" b="0" dirty="0"/>
              <a:t>in the comment section of your WD or UW ticket.</a:t>
            </a:r>
            <a:r>
              <a:rPr lang="en-US" sz="1800" b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r>
              <a:rPr lang="en-US" sz="1800" b="0" dirty="0"/>
              <a:t>If there’s anything we can help expedite your request, feel free to add that in the comment as well. </a:t>
            </a:r>
          </a:p>
          <a:p>
            <a:pPr marL="0" indent="0">
              <a:buNone/>
            </a:pPr>
            <a:endParaRPr lang="en-US" sz="1800" b="0" dirty="0"/>
          </a:p>
          <a:p>
            <a:endParaRPr lang="en-US" sz="600" b="0" dirty="0"/>
          </a:p>
          <a:p>
            <a:endParaRPr lang="en-US" sz="600" b="0" dirty="0"/>
          </a:p>
          <a:p>
            <a:endParaRPr lang="en-US" sz="1800" b="0" dirty="0"/>
          </a:p>
          <a:p>
            <a:pPr marL="0" indent="0">
              <a:buNone/>
            </a:pPr>
            <a:endParaRPr lang="en-US" sz="1800" b="0" dirty="0"/>
          </a:p>
          <a:p>
            <a:pPr marL="0" indent="0">
              <a:buNone/>
            </a:pPr>
            <a:endParaRPr lang="en-US" sz="1800" b="0" dirty="0"/>
          </a:p>
          <a:p>
            <a:endParaRPr lang="en-US" sz="1800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24FEC2-5659-7C78-C188-5FB32207B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FDM Request Timeline</a:t>
            </a:r>
          </a:p>
        </p:txBody>
      </p:sp>
    </p:spTree>
    <p:extLst>
      <p:ext uri="{BB962C8B-B14F-4D97-AF65-F5344CB8AC3E}">
        <p14:creationId xmlns:p14="http://schemas.microsoft.com/office/powerpoint/2010/main" val="2351396550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12E62D-F99F-4569-A190-7FF062D38890}">
  <ds:schemaRefs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be1e94d-575c-40b7-87c9-e57a80e073bc"/>
    <ds:schemaRef ds:uri="2141c517-0dcb-4a56-b65c-29b1eee99aa7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103</Words>
  <Application>Microsoft Office PowerPoint</Application>
  <PresentationFormat>On-screen Show (16:9)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FDM Request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Ida Wong</cp:lastModifiedBy>
  <cp:revision>5</cp:revision>
  <dcterms:created xsi:type="dcterms:W3CDTF">2014-10-14T00:51:43Z</dcterms:created>
  <dcterms:modified xsi:type="dcterms:W3CDTF">2025-04-16T21:58:10Z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