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notesMasterIdLst>
    <p:notesMasterId r:id="rId11"/>
  </p:notesMasterIdLst>
  <p:sldIdLst>
    <p:sldId id="256" r:id="rId6"/>
    <p:sldId id="257" r:id="rId7"/>
    <p:sldId id="273" r:id="rId8"/>
    <p:sldId id="274" r:id="rId9"/>
    <p:sldId id="265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05C"/>
    <a:srgbClr val="E8D3A2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DBC243-32C4-E877-CB91-6B5EBDE6633B}" v="390" dt="2026-04-16T16:59:03.0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6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Addess" userId="8f251147-40da-4239-b809-ef8781ff045e" providerId="ADAL" clId="{922F4F4D-38A4-4618-8334-9E5DBC1B3F51}"/>
    <pc:docChg chg="custSel addSld delSld modSld">
      <pc:chgData name="Dan Addess" userId="8f251147-40da-4239-b809-ef8781ff045e" providerId="ADAL" clId="{922F4F4D-38A4-4618-8334-9E5DBC1B3F51}" dt="2026-04-02T16:57:49.205" v="1094" actId="15"/>
      <pc:docMkLst>
        <pc:docMk/>
      </pc:docMkLst>
      <pc:sldChg chg="modSp mod">
        <pc:chgData name="Dan Addess" userId="8f251147-40da-4239-b809-ef8781ff045e" providerId="ADAL" clId="{922F4F4D-38A4-4618-8334-9E5DBC1B3F51}" dt="2026-04-02T15:16:43.945" v="401" actId="20577"/>
        <pc:sldMkLst>
          <pc:docMk/>
          <pc:sldMk cId="398981719" sldId="257"/>
        </pc:sldMkLst>
        <pc:spChg chg="mod">
          <ac:chgData name="Dan Addess" userId="8f251147-40da-4239-b809-ef8781ff045e" providerId="ADAL" clId="{922F4F4D-38A4-4618-8334-9E5DBC1B3F51}" dt="2026-04-02T15:16:43.945" v="401" actId="20577"/>
          <ac:spMkLst>
            <pc:docMk/>
            <pc:sldMk cId="398981719" sldId="257"/>
            <ac:spMk id="3" creationId="{00000000-0000-0000-0000-000000000000}"/>
          </ac:spMkLst>
        </pc:spChg>
      </pc:sldChg>
      <pc:sldChg chg="modSp mod">
        <pc:chgData name="Dan Addess" userId="8f251147-40da-4239-b809-ef8781ff045e" providerId="ADAL" clId="{922F4F4D-38A4-4618-8334-9E5DBC1B3F51}" dt="2026-04-02T16:57:49.205" v="1094" actId="15"/>
        <pc:sldMkLst>
          <pc:docMk/>
          <pc:sldMk cId="1858276056" sldId="273"/>
        </pc:sldMkLst>
        <pc:spChg chg="mod">
          <ac:chgData name="Dan Addess" userId="8f251147-40da-4239-b809-ef8781ff045e" providerId="ADAL" clId="{922F4F4D-38A4-4618-8334-9E5DBC1B3F51}" dt="2026-04-02T16:57:49.205" v="1094" actId="15"/>
          <ac:spMkLst>
            <pc:docMk/>
            <pc:sldMk cId="1858276056" sldId="273"/>
            <ac:spMk id="3" creationId="{5313993C-73BF-8B89-5248-8CE4A965CEC8}"/>
          </ac:spMkLst>
        </pc:spChg>
        <pc:spChg chg="mod">
          <ac:chgData name="Dan Addess" userId="8f251147-40da-4239-b809-ef8781ff045e" providerId="ADAL" clId="{922F4F4D-38A4-4618-8334-9E5DBC1B3F51}" dt="2026-04-02T15:11:54.376" v="53" actId="21"/>
          <ac:spMkLst>
            <pc:docMk/>
            <pc:sldMk cId="1858276056" sldId="273"/>
            <ac:spMk id="4" creationId="{09F4882F-DAC3-13CE-CF73-F6A1FAC2669E}"/>
          </ac:spMkLst>
        </pc:spChg>
      </pc:sldChg>
      <pc:sldChg chg="addSp delSp modSp add mod">
        <pc:chgData name="Dan Addess" userId="8f251147-40da-4239-b809-ef8781ff045e" providerId="ADAL" clId="{922F4F4D-38A4-4618-8334-9E5DBC1B3F51}" dt="2026-04-02T15:35:35.417" v="1080" actId="6549"/>
        <pc:sldMkLst>
          <pc:docMk/>
          <pc:sldMk cId="4261883572" sldId="274"/>
        </pc:sldMkLst>
        <pc:spChg chg="mod">
          <ac:chgData name="Dan Addess" userId="8f251147-40da-4239-b809-ef8781ff045e" providerId="ADAL" clId="{922F4F4D-38A4-4618-8334-9E5DBC1B3F51}" dt="2026-04-02T15:35:35.417" v="1080" actId="6549"/>
          <ac:spMkLst>
            <pc:docMk/>
            <pc:sldMk cId="4261883572" sldId="274"/>
            <ac:spMk id="3" creationId="{EF574324-281C-F394-361D-9BA972DA3176}"/>
          </ac:spMkLst>
        </pc:spChg>
        <pc:spChg chg="mod">
          <ac:chgData name="Dan Addess" userId="8f251147-40da-4239-b809-ef8781ff045e" providerId="ADAL" clId="{922F4F4D-38A4-4618-8334-9E5DBC1B3F51}" dt="2026-04-02T15:33:56.771" v="954" actId="20577"/>
          <ac:spMkLst>
            <pc:docMk/>
            <pc:sldMk cId="4261883572" sldId="274"/>
            <ac:spMk id="4" creationId="{DF133967-FFA3-4C03-07A2-478CB096C077}"/>
          </ac:spMkLst>
        </pc:spChg>
      </pc:sldChg>
    </pc:docChg>
  </pc:docChgLst>
  <pc:docChgLst>
    <pc:chgData name="Matthew Grau" userId="S::mattgrau@uw.edu::6340b199-8003-487c-b0ff-1e93b42d767d" providerId="AD" clId="Web-{C8DBC243-32C4-E877-CB91-6B5EBDE6633B}"/>
    <pc:docChg chg="delSld modSld">
      <pc:chgData name="Matthew Grau" userId="S::mattgrau@uw.edu::6340b199-8003-487c-b0ff-1e93b42d767d" providerId="AD" clId="Web-{C8DBC243-32C4-E877-CB91-6B5EBDE6633B}" dt="2026-04-16T16:59:03.060" v="389" actId="20577"/>
      <pc:docMkLst>
        <pc:docMk/>
      </pc:docMkLst>
      <pc:sldChg chg="modSp">
        <pc:chgData name="Matthew Grau" userId="S::mattgrau@uw.edu::6340b199-8003-487c-b0ff-1e93b42d767d" providerId="AD" clId="Web-{C8DBC243-32C4-E877-CB91-6B5EBDE6633B}" dt="2026-04-16T15:23:14.851" v="0" actId="20577"/>
        <pc:sldMkLst>
          <pc:docMk/>
          <pc:sldMk cId="2038487471" sldId="256"/>
        </pc:sldMkLst>
        <pc:spChg chg="mod">
          <ac:chgData name="Matthew Grau" userId="S::mattgrau@uw.edu::6340b199-8003-487c-b0ff-1e93b42d767d" providerId="AD" clId="Web-{C8DBC243-32C4-E877-CB91-6B5EBDE6633B}" dt="2026-04-16T15:23:14.851" v="0" actId="20577"/>
          <ac:spMkLst>
            <pc:docMk/>
            <pc:sldMk cId="2038487471" sldId="256"/>
            <ac:spMk id="3" creationId="{5BBE15B3-6394-9342-607B-8CE489EDEAFA}"/>
          </ac:spMkLst>
        </pc:spChg>
      </pc:sldChg>
      <pc:sldChg chg="modSp">
        <pc:chgData name="Matthew Grau" userId="S::mattgrau@uw.edu::6340b199-8003-487c-b0ff-1e93b42d767d" providerId="AD" clId="Web-{C8DBC243-32C4-E877-CB91-6B5EBDE6633B}" dt="2026-04-16T16:59:03.060" v="389" actId="20577"/>
        <pc:sldMkLst>
          <pc:docMk/>
          <pc:sldMk cId="398981719" sldId="257"/>
        </pc:sldMkLst>
        <pc:spChg chg="mod">
          <ac:chgData name="Matthew Grau" userId="S::mattgrau@uw.edu::6340b199-8003-487c-b0ff-1e93b42d767d" providerId="AD" clId="Web-{C8DBC243-32C4-E877-CB91-6B5EBDE6633B}" dt="2026-04-16T16:59:03.060" v="389" actId="20577"/>
          <ac:spMkLst>
            <pc:docMk/>
            <pc:sldMk cId="398981719" sldId="257"/>
            <ac:spMk id="3" creationId="{00000000-0000-0000-0000-000000000000}"/>
          </ac:spMkLst>
        </pc:spChg>
      </pc:sldChg>
      <pc:sldChg chg="modSp">
        <pc:chgData name="Matthew Grau" userId="S::mattgrau@uw.edu::6340b199-8003-487c-b0ff-1e93b42d767d" providerId="AD" clId="Web-{C8DBC243-32C4-E877-CB91-6B5EBDE6633B}" dt="2026-04-16T16:57:24.278" v="337" actId="20577"/>
        <pc:sldMkLst>
          <pc:docMk/>
          <pc:sldMk cId="1858276056" sldId="273"/>
        </pc:sldMkLst>
        <pc:spChg chg="mod">
          <ac:chgData name="Matthew Grau" userId="S::mattgrau@uw.edu::6340b199-8003-487c-b0ff-1e93b42d767d" providerId="AD" clId="Web-{C8DBC243-32C4-E877-CB91-6B5EBDE6633B}" dt="2026-04-16T16:57:24.278" v="337" actId="20577"/>
          <ac:spMkLst>
            <pc:docMk/>
            <pc:sldMk cId="1858276056" sldId="273"/>
            <ac:spMk id="3" creationId="{5313993C-73BF-8B89-5248-8CE4A965CEC8}"/>
          </ac:spMkLst>
        </pc:spChg>
        <pc:spChg chg="mod">
          <ac:chgData name="Matthew Grau" userId="S::mattgrau@uw.edu::6340b199-8003-487c-b0ff-1e93b42d767d" providerId="AD" clId="Web-{C8DBC243-32C4-E877-CB91-6B5EBDE6633B}" dt="2026-04-16T15:37:55.212" v="92" actId="20577"/>
          <ac:spMkLst>
            <pc:docMk/>
            <pc:sldMk cId="1858276056" sldId="273"/>
            <ac:spMk id="4" creationId="{09F4882F-DAC3-13CE-CF73-F6A1FAC2669E}"/>
          </ac:spMkLst>
        </pc:spChg>
      </pc:sldChg>
      <pc:sldChg chg="modSp">
        <pc:chgData name="Matthew Grau" userId="S::mattgrau@uw.edu::6340b199-8003-487c-b0ff-1e93b42d767d" providerId="AD" clId="Web-{C8DBC243-32C4-E877-CB91-6B5EBDE6633B}" dt="2026-04-16T16:32:06.231" v="311" actId="20577"/>
        <pc:sldMkLst>
          <pc:docMk/>
          <pc:sldMk cId="4261883572" sldId="274"/>
        </pc:sldMkLst>
        <pc:spChg chg="mod">
          <ac:chgData name="Matthew Grau" userId="S::mattgrau@uw.edu::6340b199-8003-487c-b0ff-1e93b42d767d" providerId="AD" clId="Web-{C8DBC243-32C4-E877-CB91-6B5EBDE6633B}" dt="2026-04-16T16:32:06.231" v="311" actId="20577"/>
          <ac:spMkLst>
            <pc:docMk/>
            <pc:sldMk cId="4261883572" sldId="274"/>
            <ac:spMk id="3" creationId="{EF574324-281C-F394-361D-9BA972DA3176}"/>
          </ac:spMkLst>
        </pc:spChg>
        <pc:spChg chg="mod">
          <ac:chgData name="Matthew Grau" userId="S::mattgrau@uw.edu::6340b199-8003-487c-b0ff-1e93b42d767d" providerId="AD" clId="Web-{C8DBC243-32C4-E877-CB91-6B5EBDE6633B}" dt="2026-04-16T15:42:56.494" v="199" actId="20577"/>
          <ac:spMkLst>
            <pc:docMk/>
            <pc:sldMk cId="4261883572" sldId="274"/>
            <ac:spMk id="4" creationId="{DF133967-FFA3-4C03-07A2-478CB096C077}"/>
          </ac:spMkLst>
        </pc:spChg>
      </pc:sldChg>
      <pc:sldChg chg="del">
        <pc:chgData name="Matthew Grau" userId="S::mattgrau@uw.edu::6340b199-8003-487c-b0ff-1e93b42d767d" providerId="AD" clId="Web-{C8DBC243-32C4-E877-CB91-6B5EBDE6633B}" dt="2026-04-16T15:43:33.369" v="214"/>
        <pc:sldMkLst>
          <pc:docMk/>
          <pc:sldMk cId="4061720912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F9EA6-D2A4-4193-9796-F22CB39D23B2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ECE1-599C-4D2B-81FA-DB4681D18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99B4C-683A-D021-9DDB-F2214FF51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104626-1A39-06E2-BB0A-93B9BF4A4A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291E3F-5418-4EDC-268D-92CDFEA4F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EB4C0-6C03-A250-4253-022943E91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70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036D0-8283-9E42-8A47-F37025923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60DCA0-D953-BFFA-D063-10B383382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9073EC-4CBE-EB88-5E35-4133BE7EA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CE706-C08D-6474-4EC4-5117E8A6DA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35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381" y="1066826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86" y="4340270"/>
            <a:ext cx="878114" cy="59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9"/>
            <a:ext cx="8184662" cy="626616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086834"/>
            <a:ext cx="6972300" cy="2641756"/>
          </a:xfrm>
        </p:spPr>
        <p:txBody>
          <a:bodyPr/>
          <a:lstStyle/>
          <a:p>
            <a:r>
              <a:rPr lang="en-US"/>
              <a:t>Adaptive</a:t>
            </a:r>
            <a:br>
              <a:rPr lang="en-US"/>
            </a:br>
            <a:r>
              <a:rPr lang="en-US"/>
              <a:t>Office Hours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E15B3-6394-9342-607B-8CE489EDEAFA}"/>
              </a:ext>
            </a:extLst>
          </p:cNvPr>
          <p:cNvSpPr txBox="1">
            <a:spLocks/>
          </p:cNvSpPr>
          <p:nvPr/>
        </p:nvSpPr>
        <p:spPr>
          <a:xfrm>
            <a:off x="460375" y="4191339"/>
            <a:ext cx="6972300" cy="46571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2400">
                <a:latin typeface="Encode Sans Normal Black"/>
              </a:rPr>
              <a:t>April 16, 2026</a:t>
            </a:r>
          </a:p>
        </p:txBody>
      </p:sp>
    </p:spTree>
    <p:extLst>
      <p:ext uri="{BB962C8B-B14F-4D97-AF65-F5344CB8AC3E}">
        <p14:creationId xmlns:p14="http://schemas.microsoft.com/office/powerpoint/2010/main" val="20384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62576" y="1221480"/>
            <a:ext cx="8182461" cy="3984961"/>
          </a:xfrm>
        </p:spPr>
        <p:txBody>
          <a:bodyPr lIns="91440" tIns="45720" rIns="91440" bIns="45720" anchor="t"/>
          <a:lstStyle/>
          <a:p>
            <a:r>
              <a:rPr lang="en-US">
                <a:latin typeface="Open Sans"/>
                <a:ea typeface="Open Sans"/>
                <a:cs typeface="Open Sans"/>
              </a:rPr>
              <a:t>Evergreen is open for FY27 revisions</a:t>
            </a:r>
            <a:endParaRPr lang="en-US"/>
          </a:p>
          <a:p>
            <a:pPr lvl="1">
              <a:buFont typeface="Courier New"/>
              <a:buChar char="o"/>
            </a:pPr>
            <a:r>
              <a:rPr lang="en-US">
                <a:latin typeface="Open Sans"/>
                <a:ea typeface="Open Sans"/>
                <a:cs typeface="Open Sans"/>
              </a:rPr>
              <a:t>Continue minor edits from the prelim snapshot</a:t>
            </a:r>
          </a:p>
          <a:p>
            <a:pPr lvl="1">
              <a:buFont typeface="Courier New"/>
              <a:buChar char="o"/>
            </a:pPr>
            <a:r>
              <a:rPr lang="en-US">
                <a:latin typeface="Open Sans"/>
                <a:ea typeface="Open Sans"/>
                <a:cs typeface="Open Sans"/>
              </a:rPr>
              <a:t>Direction from Exec Budget Review Meetings</a:t>
            </a:r>
          </a:p>
          <a:p>
            <a:r>
              <a:rPr lang="en-US">
                <a:latin typeface="Open Sans"/>
                <a:ea typeface="Open Sans"/>
                <a:cs typeface="Open Sans"/>
              </a:rPr>
              <a:t>Planned lock &amp; next snapshot on May 4th</a:t>
            </a:r>
            <a:endParaRPr lang="en-US"/>
          </a:p>
          <a:p>
            <a:pPr lvl="1">
              <a:buFont typeface="Courier New"/>
              <a:buChar char="o"/>
            </a:pPr>
            <a:r>
              <a:rPr lang="en-US">
                <a:latin typeface="Open Sans"/>
                <a:ea typeface="Open Sans"/>
                <a:cs typeface="Open Sans"/>
              </a:rPr>
              <a:t>BPO will communicate as prelim rates (fringe, etc.) are finalized</a:t>
            </a:r>
          </a:p>
          <a:p>
            <a:r>
              <a:rPr lang="en-US" dirty="0">
                <a:latin typeface="Open Sans"/>
                <a:ea typeface="Open Sans"/>
                <a:cs typeface="Open Sans"/>
              </a:rPr>
              <a:t>Jason is presenting the consolidated draft FY27 budget to the President and Provost today, before it goes on to BOR at the May meeting</a:t>
            </a:r>
          </a:p>
          <a:p>
            <a:r>
              <a:rPr lang="en-US">
                <a:latin typeface="Open Sans"/>
                <a:ea typeface="Open Sans"/>
                <a:cs typeface="Open Sans"/>
              </a:rPr>
              <a:t>Questions?</a:t>
            </a:r>
          </a:p>
          <a:p>
            <a:endParaRPr lang="en-US" sz="2000" b="0"/>
          </a:p>
          <a:p>
            <a:endParaRPr lang="en-US" sz="2000" b="0"/>
          </a:p>
          <a:p>
            <a:endParaRPr lang="en-US" sz="2000" b="0"/>
          </a:p>
          <a:p>
            <a:pPr marL="0" indent="0">
              <a:buNone/>
            </a:pPr>
            <a:endParaRPr lang="en-US" sz="2000" b="0"/>
          </a:p>
          <a:p>
            <a:endParaRPr lang="en-US" sz="2000" b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98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72F7D-9E47-B5CB-725A-05AF620F0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3993C-73BF-8B89-5248-8CE4A965C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 lIns="91440" tIns="45720" rIns="91440" bIns="45720" anchor="t"/>
          <a:lstStyle/>
          <a:p>
            <a:r>
              <a:rPr lang="en-US">
                <a:latin typeface="Open Sans"/>
                <a:ea typeface="Open Sans"/>
                <a:cs typeface="Open Sans"/>
              </a:rPr>
              <a:t>Please continue with internal or directed edits from BPO, as well as any specific instructions coming out of the Executive Budget Review Meetings to FY27 in Evergreen version</a:t>
            </a:r>
            <a:endParaRPr lang="en-US"/>
          </a:p>
          <a:p>
            <a:r>
              <a:rPr lang="en-US">
                <a:latin typeface="Open Sans"/>
                <a:ea typeface="Open Sans"/>
                <a:cs typeface="Open Sans"/>
              </a:rPr>
              <a:t>BPO will make top side adjustments to align FY27 in Evergreen with changes made for May BOR meetings</a:t>
            </a:r>
            <a:endParaRPr lang="en-US"/>
          </a:p>
          <a:p>
            <a:r>
              <a:rPr lang="en-US" dirty="0">
                <a:latin typeface="Open Sans"/>
                <a:ea typeface="Open Sans"/>
                <a:cs typeface="Open Sans"/>
              </a:rPr>
              <a:t>BPO will update core fund distributions as ICR and tuition estimates are finalized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F4882F-DAC3-13CE-CF73-F6A1FAC26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 lIns="91440" tIns="45720" rIns="91440" bIns="45720" anchor="b"/>
          <a:lstStyle/>
          <a:p>
            <a:r>
              <a:rPr lang="en-US">
                <a:latin typeface="Encode Sans Normal Black"/>
              </a:rPr>
              <a:t>Evergreen is open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76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0A000-BE4D-28D8-B4D4-674F7D92F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574324-281C-F394-361D-9BA972DA31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 lIns="91440" tIns="45720" rIns="91440" bIns="45720" anchor="t"/>
          <a:lstStyle/>
          <a:p>
            <a:r>
              <a:rPr lang="en-US">
                <a:latin typeface="Open Sans"/>
                <a:ea typeface="Open Sans"/>
                <a:cs typeface="Open Sans"/>
              </a:rPr>
              <a:t>Next planned Adaptive lock and snapshot on May 4th</a:t>
            </a:r>
            <a:endParaRPr lang="en-US"/>
          </a:p>
          <a:p>
            <a:endParaRPr lang="en-US"/>
          </a:p>
          <a:p>
            <a:r>
              <a:rPr lang="en-US">
                <a:latin typeface="Open Sans"/>
                <a:ea typeface="Open Sans"/>
                <a:cs typeface="Open Sans"/>
              </a:rPr>
              <a:t>BPO will communicate finalization of all FY27 rates as they are known</a:t>
            </a:r>
          </a:p>
          <a:p>
            <a:endParaRPr lang="en-US"/>
          </a:p>
          <a:p>
            <a:r>
              <a:rPr lang="en-US">
                <a:latin typeface="Open Sans"/>
                <a:ea typeface="Open Sans"/>
                <a:cs typeface="Open Sans"/>
              </a:rPr>
              <a:t>Reminder - Units can use Workflow to lock cost centers to prevent further internal changes</a:t>
            </a:r>
            <a:endParaRPr lang="en-US"/>
          </a:p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F133967-FFA3-4C03-07A2-478CB096C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 lIns="91440" tIns="45720" rIns="91440" bIns="45720" anchor="b"/>
          <a:lstStyle/>
          <a:p>
            <a:r>
              <a:rPr lang="en-US">
                <a:latin typeface="Encode Sans Normal Black"/>
              </a:rPr>
              <a:t>Lock &amp; Snapshot – May 4th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83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3D6A-FF68-1441-924E-26EF7B6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01153471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12E62D-F99F-4569-A190-7FF062D38890}">
  <ds:schemaRefs>
    <ds:schemaRef ds:uri="2141c517-0dcb-4a56-b65c-29b1eee99aa7"/>
    <ds:schemaRef ds:uri="cbe1e94d-575c-40b7-87c9-e57a80e073b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9384C2-0C4F-49FD-B8C8-F2643BAF4BA5}">
  <ds:schemaRefs>
    <ds:schemaRef ds:uri="2141c517-0dcb-4a56-b65c-29b1eee99aa7"/>
    <ds:schemaRef ds:uri="cbe1e94d-575c-40b7-87c9-e57a80e073b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(16:9)</PresentationFormat>
  <Slides>5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2_Custom Design</vt:lpstr>
      <vt:lpstr>1_Custom Design</vt:lpstr>
      <vt:lpstr>Adaptive Office Hours</vt:lpstr>
      <vt:lpstr>Agenda</vt:lpstr>
      <vt:lpstr>Evergreen is open</vt:lpstr>
      <vt:lpstr>Lock &amp; Snapshot – May 4th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revision>22</cp:revision>
  <dcterms:created xsi:type="dcterms:W3CDTF">2014-10-14T00:51:43Z</dcterms:created>
  <dcterms:modified xsi:type="dcterms:W3CDTF">2026-04-16T16:59:06Z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Order">
    <vt:r8>32432600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ContentTypeId">
    <vt:lpwstr>0x010100E460B61344AF064C8B093C67C11C5079</vt:lpwstr>
  </property>
</Properties>
</file>