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  <p:sldMasterId id="2147483652" r:id="rId5"/>
  </p:sldMasterIdLst>
  <p:notesMasterIdLst>
    <p:notesMasterId r:id="rId17"/>
  </p:notesMasterIdLst>
  <p:sldIdLst>
    <p:sldId id="256" r:id="rId6"/>
    <p:sldId id="257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65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6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04DD83B-0B28-96A7-D57E-FC6075C7A72B}" name="Marco Salazar" initials="MS" userId="S::marsala@uw.edu::3ab724a6-4e62-4fec-8f6c-be415a3ee0c6" providerId="AD"/>
  <p188:author id="{53B3699B-79D3-EEF8-55C6-F38144B63606}" name="Dan Addess" initials="DA" userId="S::daddess@uw.edu::8f251147-40da-4239-b809-ef8781ff045e" providerId="AD"/>
  <p188:author id="{612010DC-597E-F9D7-88BD-A9CB705A57AE}" name="Scott Coil" initials="SC" userId="S::coils@uw.edu::8813dea3-791b-44b4-8390-b35447dfbd6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005C"/>
    <a:srgbClr val="E8D3A2"/>
    <a:srgbClr val="E2CA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ED2648-C2C7-5D45-F080-EA86A65E66CD}" v="669" dt="2026-07-21T22:36:55.714"/>
    <p1510:client id="{CC7CC606-2DFF-2CC6-ADEB-78206AEA1F27}" v="60" dt="2026-07-23T15:41:34.6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418" y="96"/>
      </p:cViewPr>
      <p:guideLst>
        <p:guide orient="horz" pos="1620"/>
        <p:guide pos="2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hew Grau" userId="S::mattgrau@uw.edu::6340b199-8003-487c-b0ff-1e93b42d767d" providerId="AD" clId="Web-{CC7CC606-2DFF-2CC6-ADEB-78206AEA1F27}"/>
    <pc:docChg chg="modSld">
      <pc:chgData name="Matthew Grau" userId="S::mattgrau@uw.edu::6340b199-8003-487c-b0ff-1e93b42d767d" providerId="AD" clId="Web-{CC7CC606-2DFF-2CC6-ADEB-78206AEA1F27}" dt="2026-07-23T15:41:34.654" v="59" actId="20577"/>
      <pc:docMkLst>
        <pc:docMk/>
      </pc:docMkLst>
      <pc:sldChg chg="addSp modSp">
        <pc:chgData name="Matthew Grau" userId="S::mattgrau@uw.edu::6340b199-8003-487c-b0ff-1e93b42d767d" providerId="AD" clId="Web-{CC7CC606-2DFF-2CC6-ADEB-78206AEA1F27}" dt="2026-07-23T15:35:21.404" v="31" actId="1076"/>
        <pc:sldMkLst>
          <pc:docMk/>
          <pc:sldMk cId="571684625" sldId="274"/>
        </pc:sldMkLst>
        <pc:spChg chg="mod">
          <ac:chgData name="Matthew Grau" userId="S::mattgrau@uw.edu::6340b199-8003-487c-b0ff-1e93b42d767d" providerId="AD" clId="Web-{CC7CC606-2DFF-2CC6-ADEB-78206AEA1F27}" dt="2026-07-23T15:35:18.373" v="30" actId="1076"/>
          <ac:spMkLst>
            <pc:docMk/>
            <pc:sldMk cId="571684625" sldId="274"/>
            <ac:spMk id="3" creationId="{81DA46F4-0DEF-56FE-ECB9-AAA39978461C}"/>
          </ac:spMkLst>
        </pc:spChg>
        <pc:spChg chg="add mod">
          <ac:chgData name="Matthew Grau" userId="S::mattgrau@uw.edu::6340b199-8003-487c-b0ff-1e93b42d767d" providerId="AD" clId="Web-{CC7CC606-2DFF-2CC6-ADEB-78206AEA1F27}" dt="2026-07-23T15:35:21.404" v="31" actId="1076"/>
          <ac:spMkLst>
            <pc:docMk/>
            <pc:sldMk cId="571684625" sldId="274"/>
            <ac:spMk id="5" creationId="{23C21F85-DDB1-A577-F654-343C675DC08A}"/>
          </ac:spMkLst>
        </pc:spChg>
      </pc:sldChg>
      <pc:sldChg chg="modSp">
        <pc:chgData name="Matthew Grau" userId="S::mattgrau@uw.edu::6340b199-8003-487c-b0ff-1e93b42d767d" providerId="AD" clId="Web-{CC7CC606-2DFF-2CC6-ADEB-78206AEA1F27}" dt="2026-07-23T15:41:20.826" v="51" actId="20577"/>
        <pc:sldMkLst>
          <pc:docMk/>
          <pc:sldMk cId="2320087282" sldId="279"/>
        </pc:sldMkLst>
        <pc:spChg chg="mod">
          <ac:chgData name="Matthew Grau" userId="S::mattgrau@uw.edu::6340b199-8003-487c-b0ff-1e93b42d767d" providerId="AD" clId="Web-{CC7CC606-2DFF-2CC6-ADEB-78206AEA1F27}" dt="2026-07-23T15:41:20.826" v="51" actId="20577"/>
          <ac:spMkLst>
            <pc:docMk/>
            <pc:sldMk cId="2320087282" sldId="279"/>
            <ac:spMk id="3" creationId="{276BA873-A7D6-B458-0377-F1C14F839EBF}"/>
          </ac:spMkLst>
        </pc:spChg>
      </pc:sldChg>
      <pc:sldChg chg="modSp">
        <pc:chgData name="Matthew Grau" userId="S::mattgrau@uw.edu::6340b199-8003-487c-b0ff-1e93b42d767d" providerId="AD" clId="Web-{CC7CC606-2DFF-2CC6-ADEB-78206AEA1F27}" dt="2026-07-23T15:41:34.654" v="59" actId="20577"/>
        <pc:sldMkLst>
          <pc:docMk/>
          <pc:sldMk cId="2271340689" sldId="280"/>
        </pc:sldMkLst>
        <pc:spChg chg="mod">
          <ac:chgData name="Matthew Grau" userId="S::mattgrau@uw.edu::6340b199-8003-487c-b0ff-1e93b42d767d" providerId="AD" clId="Web-{CC7CC606-2DFF-2CC6-ADEB-78206AEA1F27}" dt="2026-07-23T15:41:34.654" v="59" actId="20577"/>
          <ac:spMkLst>
            <pc:docMk/>
            <pc:sldMk cId="2271340689" sldId="280"/>
            <ac:spMk id="3" creationId="{2813D101-256F-1DA6-8C4E-3C719DD98DF1}"/>
          </ac:spMkLst>
        </pc:spChg>
        <pc:spChg chg="mod">
          <ac:chgData name="Matthew Grau" userId="S::mattgrau@uw.edu::6340b199-8003-487c-b0ff-1e93b42d767d" providerId="AD" clId="Web-{CC7CC606-2DFF-2CC6-ADEB-78206AEA1F27}" dt="2026-07-23T15:41:28.263" v="57" actId="20577"/>
          <ac:spMkLst>
            <pc:docMk/>
            <pc:sldMk cId="2271340689" sldId="280"/>
            <ac:spMk id="4" creationId="{316ACAA0-4155-5766-FD8F-BFCE1C19173A}"/>
          </ac:spMkLst>
        </pc:spChg>
      </pc:sldChg>
    </pc:docChg>
  </pc:docChgLst>
  <pc:docChgLst>
    <pc:chgData name="Matthew Grau" userId="S::mattgrau@uw.edu::6340b199-8003-487c-b0ff-1e93b42d767d" providerId="AD" clId="Web-{B0ED2648-C2C7-5D45-F080-EA86A65E66CD}"/>
    <pc:docChg chg="addSld delSld modSld sldOrd">
      <pc:chgData name="Matthew Grau" userId="S::mattgrau@uw.edu::6340b199-8003-487c-b0ff-1e93b42d767d" providerId="AD" clId="Web-{B0ED2648-C2C7-5D45-F080-EA86A65E66CD}" dt="2026-07-21T22:36:55.714" v="667" actId="20577"/>
      <pc:docMkLst>
        <pc:docMk/>
      </pc:docMkLst>
      <pc:sldChg chg="modSp">
        <pc:chgData name="Matthew Grau" userId="S::mattgrau@uw.edu::6340b199-8003-487c-b0ff-1e93b42d767d" providerId="AD" clId="Web-{B0ED2648-C2C7-5D45-F080-EA86A65E66CD}" dt="2026-07-21T21:00:08.643" v="2" actId="20577"/>
        <pc:sldMkLst>
          <pc:docMk/>
          <pc:sldMk cId="2038487471" sldId="256"/>
        </pc:sldMkLst>
        <pc:spChg chg="mod">
          <ac:chgData name="Matthew Grau" userId="S::mattgrau@uw.edu::6340b199-8003-487c-b0ff-1e93b42d767d" providerId="AD" clId="Web-{B0ED2648-C2C7-5D45-F080-EA86A65E66CD}" dt="2026-07-21T21:00:08.643" v="2" actId="20577"/>
          <ac:spMkLst>
            <pc:docMk/>
            <pc:sldMk cId="2038487471" sldId="256"/>
            <ac:spMk id="3" creationId="{5BBE15B3-6394-9342-607B-8CE489EDEAFA}"/>
          </ac:spMkLst>
        </pc:spChg>
      </pc:sldChg>
      <pc:sldChg chg="modSp">
        <pc:chgData name="Matthew Grau" userId="S::mattgrau@uw.edu::6340b199-8003-487c-b0ff-1e93b42d767d" providerId="AD" clId="Web-{B0ED2648-C2C7-5D45-F080-EA86A65E66CD}" dt="2026-07-21T22:31:26.495" v="636" actId="20577"/>
        <pc:sldMkLst>
          <pc:docMk/>
          <pc:sldMk cId="398981719" sldId="257"/>
        </pc:sldMkLst>
        <pc:spChg chg="mod">
          <ac:chgData name="Matthew Grau" userId="S::mattgrau@uw.edu::6340b199-8003-487c-b0ff-1e93b42d767d" providerId="AD" clId="Web-{B0ED2648-C2C7-5D45-F080-EA86A65E66CD}" dt="2026-07-21T22:31:26.495" v="636" actId="20577"/>
          <ac:spMkLst>
            <pc:docMk/>
            <pc:sldMk cId="398981719" sldId="257"/>
            <ac:spMk id="3" creationId="{00000000-0000-0000-0000-000000000000}"/>
          </ac:spMkLst>
        </pc:spChg>
      </pc:sldChg>
      <pc:sldChg chg="addSp delSp modSp mod modShow">
        <pc:chgData name="Matthew Grau" userId="S::mattgrau@uw.edu::6340b199-8003-487c-b0ff-1e93b42d767d" providerId="AD" clId="Web-{B0ED2648-C2C7-5D45-F080-EA86A65E66CD}" dt="2026-07-21T22:05:57.105" v="340" actId="20577"/>
        <pc:sldMkLst>
          <pc:docMk/>
          <pc:sldMk cId="1858276056" sldId="273"/>
        </pc:sldMkLst>
        <pc:spChg chg="mod">
          <ac:chgData name="Matthew Grau" userId="S::mattgrau@uw.edu::6340b199-8003-487c-b0ff-1e93b42d767d" providerId="AD" clId="Web-{B0ED2648-C2C7-5D45-F080-EA86A65E66CD}" dt="2026-07-21T22:05:57.105" v="340" actId="20577"/>
          <ac:spMkLst>
            <pc:docMk/>
            <pc:sldMk cId="1858276056" sldId="273"/>
            <ac:spMk id="4" creationId="{09F4882F-DAC3-13CE-CF73-F6A1FAC2669E}"/>
          </ac:spMkLst>
        </pc:spChg>
        <pc:picChg chg="add mod">
          <ac:chgData name="Matthew Grau" userId="S::mattgrau@uw.edu::6340b199-8003-487c-b0ff-1e93b42d767d" providerId="AD" clId="Web-{B0ED2648-C2C7-5D45-F080-EA86A65E66CD}" dt="2026-07-21T21:57:30.980" v="210"/>
          <ac:picMkLst>
            <pc:docMk/>
            <pc:sldMk cId="1858276056" sldId="273"/>
            <ac:picMk id="6" creationId="{996BA9E1-9852-7D55-D845-346807AD27E3}"/>
          </ac:picMkLst>
        </pc:picChg>
      </pc:sldChg>
      <pc:sldChg chg="addSp delSp modSp add replId">
        <pc:chgData name="Matthew Grau" userId="S::mattgrau@uw.edu::6340b199-8003-487c-b0ff-1e93b42d767d" providerId="AD" clId="Web-{B0ED2648-C2C7-5D45-F080-EA86A65E66CD}" dt="2026-07-21T22:00:58.605" v="275" actId="20577"/>
        <pc:sldMkLst>
          <pc:docMk/>
          <pc:sldMk cId="571684625" sldId="274"/>
        </pc:sldMkLst>
        <pc:spChg chg="add mod">
          <ac:chgData name="Matthew Grau" userId="S::mattgrau@uw.edu::6340b199-8003-487c-b0ff-1e93b42d767d" providerId="AD" clId="Web-{B0ED2648-C2C7-5D45-F080-EA86A65E66CD}" dt="2026-07-21T22:00:58.605" v="275" actId="20577"/>
          <ac:spMkLst>
            <pc:docMk/>
            <pc:sldMk cId="571684625" sldId="274"/>
            <ac:spMk id="3" creationId="{81DA46F4-0DEF-56FE-ECB9-AAA39978461C}"/>
          </ac:spMkLst>
        </pc:spChg>
        <pc:spChg chg="mod">
          <ac:chgData name="Matthew Grau" userId="S::mattgrau@uw.edu::6340b199-8003-487c-b0ff-1e93b42d767d" providerId="AD" clId="Web-{B0ED2648-C2C7-5D45-F080-EA86A65E66CD}" dt="2026-07-21T21:58:25.777" v="220" actId="20577"/>
          <ac:spMkLst>
            <pc:docMk/>
            <pc:sldMk cId="571684625" sldId="274"/>
            <ac:spMk id="4" creationId="{09AD4638-5250-A64C-6446-C0F2C790D018}"/>
          </ac:spMkLst>
        </pc:spChg>
      </pc:sldChg>
      <pc:sldChg chg="modSp add replId">
        <pc:chgData name="Matthew Grau" userId="S::mattgrau@uw.edu::6340b199-8003-487c-b0ff-1e93b42d767d" providerId="AD" clId="Web-{B0ED2648-C2C7-5D45-F080-EA86A65E66CD}" dt="2026-07-21T22:34:41.698" v="656" actId="20577"/>
        <pc:sldMkLst>
          <pc:docMk/>
          <pc:sldMk cId="2110697375" sldId="275"/>
        </pc:sldMkLst>
        <pc:spChg chg="mod">
          <ac:chgData name="Matthew Grau" userId="S::mattgrau@uw.edu::6340b199-8003-487c-b0ff-1e93b42d767d" providerId="AD" clId="Web-{B0ED2648-C2C7-5D45-F080-EA86A65E66CD}" dt="2026-07-21T22:34:41.698" v="656" actId="20577"/>
          <ac:spMkLst>
            <pc:docMk/>
            <pc:sldMk cId="2110697375" sldId="275"/>
            <ac:spMk id="3" creationId="{67CC6949-3703-0393-21FD-73C8879AAA33}"/>
          </ac:spMkLst>
        </pc:spChg>
        <pc:spChg chg="mod">
          <ac:chgData name="Matthew Grau" userId="S::mattgrau@uw.edu::6340b199-8003-487c-b0ff-1e93b42d767d" providerId="AD" clId="Web-{B0ED2648-C2C7-5D45-F080-EA86A65E66CD}" dt="2026-07-21T22:01:18.449" v="278" actId="20577"/>
          <ac:spMkLst>
            <pc:docMk/>
            <pc:sldMk cId="2110697375" sldId="275"/>
            <ac:spMk id="4" creationId="{40B6C9D3-AD17-B1DB-7B7C-7AA24081C42E}"/>
          </ac:spMkLst>
        </pc:spChg>
      </pc:sldChg>
      <pc:sldChg chg="addSp delSp modSp add ord replId">
        <pc:chgData name="Matthew Grau" userId="S::mattgrau@uw.edu::6340b199-8003-487c-b0ff-1e93b42d767d" providerId="AD" clId="Web-{B0ED2648-C2C7-5D45-F080-EA86A65E66CD}" dt="2026-07-21T22:06:30.167" v="358"/>
        <pc:sldMkLst>
          <pc:docMk/>
          <pc:sldMk cId="1795908847" sldId="276"/>
        </pc:sldMkLst>
        <pc:spChg chg="mod">
          <ac:chgData name="Matthew Grau" userId="S::mattgrau@uw.edu::6340b199-8003-487c-b0ff-1e93b42d767d" providerId="AD" clId="Web-{B0ED2648-C2C7-5D45-F080-EA86A65E66CD}" dt="2026-07-21T22:06:09.871" v="356" actId="20577"/>
          <ac:spMkLst>
            <pc:docMk/>
            <pc:sldMk cId="1795908847" sldId="276"/>
            <ac:spMk id="4" creationId="{B3D86C7A-43B3-E3BD-9CE2-2D927497D93C}"/>
          </ac:spMkLst>
        </pc:spChg>
        <pc:picChg chg="add mod">
          <ac:chgData name="Matthew Grau" userId="S::mattgrau@uw.edu::6340b199-8003-487c-b0ff-1e93b42d767d" providerId="AD" clId="Web-{B0ED2648-C2C7-5D45-F080-EA86A65E66CD}" dt="2026-07-21T22:06:30.167" v="358"/>
          <ac:picMkLst>
            <pc:docMk/>
            <pc:sldMk cId="1795908847" sldId="276"/>
            <ac:picMk id="2" creationId="{3D310EBF-5E7E-46B4-D1E5-564B4CEC46FD}"/>
          </ac:picMkLst>
        </pc:picChg>
      </pc:sldChg>
      <pc:sldChg chg="addSp modSp add replId">
        <pc:chgData name="Matthew Grau" userId="S::mattgrau@uw.edu::6340b199-8003-487c-b0ff-1e93b42d767d" providerId="AD" clId="Web-{B0ED2648-C2C7-5D45-F080-EA86A65E66CD}" dt="2026-07-21T22:07:51.417" v="371" actId="14100"/>
        <pc:sldMkLst>
          <pc:docMk/>
          <pc:sldMk cId="245761411" sldId="277"/>
        </pc:sldMkLst>
        <pc:picChg chg="mod">
          <ac:chgData name="Matthew Grau" userId="S::mattgrau@uw.edu::6340b199-8003-487c-b0ff-1e93b42d767d" providerId="AD" clId="Web-{B0ED2648-C2C7-5D45-F080-EA86A65E66CD}" dt="2026-07-21T22:07:51.417" v="371" actId="14100"/>
          <ac:picMkLst>
            <pc:docMk/>
            <pc:sldMk cId="245761411" sldId="277"/>
            <ac:picMk id="2" creationId="{C2E2CB53-C237-9AEB-3A5F-A600929E8011}"/>
          </ac:picMkLst>
        </pc:picChg>
        <pc:picChg chg="add mod">
          <ac:chgData name="Matthew Grau" userId="S::mattgrau@uw.edu::6340b199-8003-487c-b0ff-1e93b42d767d" providerId="AD" clId="Web-{B0ED2648-C2C7-5D45-F080-EA86A65E66CD}" dt="2026-07-21T22:07:29.870" v="366" actId="1076"/>
          <ac:picMkLst>
            <pc:docMk/>
            <pc:sldMk cId="245761411" sldId="277"/>
            <ac:picMk id="3" creationId="{1E2F62FA-1339-BF10-C061-CE74295B1688}"/>
          </ac:picMkLst>
        </pc:picChg>
      </pc:sldChg>
      <pc:sldChg chg="addSp delSp modSp add replId">
        <pc:chgData name="Matthew Grau" userId="S::mattgrau@uw.edu::6340b199-8003-487c-b0ff-1e93b42d767d" providerId="AD" clId="Web-{B0ED2648-C2C7-5D45-F080-EA86A65E66CD}" dt="2026-07-21T22:08:47.044" v="378"/>
        <pc:sldMkLst>
          <pc:docMk/>
          <pc:sldMk cId="3698974316" sldId="278"/>
        </pc:sldMkLst>
        <pc:spChg chg="mod">
          <ac:chgData name="Matthew Grau" userId="S::mattgrau@uw.edu::6340b199-8003-487c-b0ff-1e93b42d767d" providerId="AD" clId="Web-{B0ED2648-C2C7-5D45-F080-EA86A65E66CD}" dt="2026-07-21T22:08:18.903" v="375" actId="20577"/>
          <ac:spMkLst>
            <pc:docMk/>
            <pc:sldMk cId="3698974316" sldId="278"/>
            <ac:spMk id="4" creationId="{6ADF2F46-CFDF-EA94-48B1-D4C128527CB3}"/>
          </ac:spMkLst>
        </pc:spChg>
        <pc:picChg chg="add mod">
          <ac:chgData name="Matthew Grau" userId="S::mattgrau@uw.edu::6340b199-8003-487c-b0ff-1e93b42d767d" providerId="AD" clId="Web-{B0ED2648-C2C7-5D45-F080-EA86A65E66CD}" dt="2026-07-21T22:08:47.044" v="378"/>
          <ac:picMkLst>
            <pc:docMk/>
            <pc:sldMk cId="3698974316" sldId="278"/>
            <ac:picMk id="5" creationId="{1B839A10-1262-F60E-9DDC-BCBD92368A6D}"/>
          </ac:picMkLst>
        </pc:picChg>
      </pc:sldChg>
      <pc:sldChg chg="modSp add ord replId">
        <pc:chgData name="Matthew Grau" userId="S::mattgrau@uw.edu::6340b199-8003-487c-b0ff-1e93b42d767d" providerId="AD" clId="Web-{B0ED2648-C2C7-5D45-F080-EA86A65E66CD}" dt="2026-07-21T22:16:50.403" v="542" actId="20577"/>
        <pc:sldMkLst>
          <pc:docMk/>
          <pc:sldMk cId="2320087282" sldId="279"/>
        </pc:sldMkLst>
        <pc:spChg chg="mod">
          <ac:chgData name="Matthew Grau" userId="S::mattgrau@uw.edu::6340b199-8003-487c-b0ff-1e93b42d767d" providerId="AD" clId="Web-{B0ED2648-C2C7-5D45-F080-EA86A65E66CD}" dt="2026-07-21T22:16:50.403" v="542" actId="20577"/>
          <ac:spMkLst>
            <pc:docMk/>
            <pc:sldMk cId="2320087282" sldId="279"/>
            <ac:spMk id="3" creationId="{276BA873-A7D6-B458-0377-F1C14F839EBF}"/>
          </ac:spMkLst>
        </pc:spChg>
        <pc:spChg chg="mod">
          <ac:chgData name="Matthew Grau" userId="S::mattgrau@uw.edu::6340b199-8003-487c-b0ff-1e93b42d767d" providerId="AD" clId="Web-{B0ED2648-C2C7-5D45-F080-EA86A65E66CD}" dt="2026-07-21T22:09:57.700" v="389" actId="20577"/>
          <ac:spMkLst>
            <pc:docMk/>
            <pc:sldMk cId="2320087282" sldId="279"/>
            <ac:spMk id="4" creationId="{5BC9E5AF-7D9C-0F80-6104-6EC1DC472356}"/>
          </ac:spMkLst>
        </pc:spChg>
      </pc:sldChg>
      <pc:sldChg chg="modSp add ord replId">
        <pc:chgData name="Matthew Grau" userId="S::mattgrau@uw.edu::6340b199-8003-487c-b0ff-1e93b42d767d" providerId="AD" clId="Web-{B0ED2648-C2C7-5D45-F080-EA86A65E66CD}" dt="2026-07-21T22:36:55.714" v="667" actId="20577"/>
        <pc:sldMkLst>
          <pc:docMk/>
          <pc:sldMk cId="2271340689" sldId="280"/>
        </pc:sldMkLst>
        <pc:spChg chg="mod">
          <ac:chgData name="Matthew Grau" userId="S::mattgrau@uw.edu::6340b199-8003-487c-b0ff-1e93b42d767d" providerId="AD" clId="Web-{B0ED2648-C2C7-5D45-F080-EA86A65E66CD}" dt="2026-07-21T22:36:55.714" v="667" actId="20577"/>
          <ac:spMkLst>
            <pc:docMk/>
            <pc:sldMk cId="2271340689" sldId="280"/>
            <ac:spMk id="3" creationId="{2813D101-256F-1DA6-8C4E-3C719DD98DF1}"/>
          </ac:spMkLst>
        </pc:spChg>
        <pc:spChg chg="mod">
          <ac:chgData name="Matthew Grau" userId="S::mattgrau@uw.edu::6340b199-8003-487c-b0ff-1e93b42d767d" providerId="AD" clId="Web-{B0ED2648-C2C7-5D45-F080-EA86A65E66CD}" dt="2026-07-21T22:36:05.214" v="663" actId="20577"/>
          <ac:spMkLst>
            <pc:docMk/>
            <pc:sldMk cId="2271340689" sldId="280"/>
            <ac:spMk id="4" creationId="{316ACAA0-4155-5766-FD8F-BFCE1C19173A}"/>
          </ac:spMkLst>
        </pc:spChg>
      </pc:sldChg>
    </pc:docChg>
  </pc:docChgLst>
  <pc:docChgLst>
    <pc:chgData name="Dan Addess" userId="8f251147-40da-4239-b809-ef8781ff045e" providerId="ADAL" clId="{922F4F4D-38A4-4618-8334-9E5DBC1B3F51}"/>
    <pc:docChg chg="custSel delSld modSld">
      <pc:chgData name="Dan Addess" userId="8f251147-40da-4239-b809-ef8781ff045e" providerId="ADAL" clId="{922F4F4D-38A4-4618-8334-9E5DBC1B3F51}" dt="2026-06-25T16:20:48.127" v="438" actId="47"/>
      <pc:docMkLst>
        <pc:docMk/>
      </pc:docMkLst>
      <pc:sldChg chg="modSp mod">
        <pc:chgData name="Dan Addess" userId="8f251147-40da-4239-b809-ef8781ff045e" providerId="ADAL" clId="{922F4F4D-38A4-4618-8334-9E5DBC1B3F51}" dt="2026-06-25T16:17:51.088" v="3" actId="6549"/>
        <pc:sldMkLst>
          <pc:docMk/>
          <pc:sldMk cId="2038487471" sldId="256"/>
        </pc:sldMkLst>
        <pc:spChg chg="mod">
          <ac:chgData name="Dan Addess" userId="8f251147-40da-4239-b809-ef8781ff045e" providerId="ADAL" clId="{922F4F4D-38A4-4618-8334-9E5DBC1B3F51}" dt="2026-06-25T16:17:51.088" v="3" actId="6549"/>
          <ac:spMkLst>
            <pc:docMk/>
            <pc:sldMk cId="2038487471" sldId="256"/>
            <ac:spMk id="3" creationId="{5BBE15B3-6394-9342-607B-8CE489EDEAFA}"/>
          </ac:spMkLst>
        </pc:spChg>
      </pc:sldChg>
      <pc:sldChg chg="modSp mod">
        <pc:chgData name="Dan Addess" userId="8f251147-40da-4239-b809-ef8781ff045e" providerId="ADAL" clId="{922F4F4D-38A4-4618-8334-9E5DBC1B3F51}" dt="2026-06-25T16:18:16.501" v="51" actId="20577"/>
        <pc:sldMkLst>
          <pc:docMk/>
          <pc:sldMk cId="398981719" sldId="257"/>
        </pc:sldMkLst>
        <pc:spChg chg="mod">
          <ac:chgData name="Dan Addess" userId="8f251147-40da-4239-b809-ef8781ff045e" providerId="ADAL" clId="{922F4F4D-38A4-4618-8334-9E5DBC1B3F51}" dt="2026-06-25T16:18:16.501" v="51" actId="20577"/>
          <ac:spMkLst>
            <pc:docMk/>
            <pc:sldMk cId="398981719" sldId="257"/>
            <ac:spMk id="3" creationId="{00000000-0000-0000-0000-000000000000}"/>
          </ac:spMkLst>
        </pc:spChg>
      </pc:sldChg>
      <pc:sldChg chg="modSp mod">
        <pc:chgData name="Dan Addess" userId="8f251147-40da-4239-b809-ef8781ff045e" providerId="ADAL" clId="{922F4F4D-38A4-4618-8334-9E5DBC1B3F51}" dt="2026-06-25T16:20:22.954" v="375" actId="20577"/>
        <pc:sldMkLst>
          <pc:docMk/>
          <pc:sldMk cId="1858276056" sldId="273"/>
        </pc:sldMkLst>
        <pc:spChg chg="mod">
          <ac:chgData name="Dan Addess" userId="8f251147-40da-4239-b809-ef8781ff045e" providerId="ADAL" clId="{922F4F4D-38A4-4618-8334-9E5DBC1B3F51}" dt="2026-06-25T16:18:30.592" v="59" actId="20577"/>
          <ac:spMkLst>
            <pc:docMk/>
            <pc:sldMk cId="1858276056" sldId="273"/>
            <ac:spMk id="4" creationId="{09F4882F-DAC3-13CE-CF73-F6A1FAC2669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F9EA6-D2A4-4193-9796-F22CB39D23B2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2ECE1-599C-4D2B-81FA-DB4681D18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315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99B4C-683A-D021-9DDB-F2214FF51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104626-1A39-06E2-BB0A-93B9BF4A4A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291E3F-5418-4EDC-268D-92CDFEA4F5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EB4C0-6C03-A250-4253-022943E91B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270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8FFDE-68BB-BE50-AED8-274697A45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1ADC3E-9713-252F-73C9-35BE6740A1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746C5F-1FCF-9E39-067C-F5D912539F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98935F-345B-C11D-66C6-35AD4C9762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398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41F52-E0E4-4618-9ECA-9E2190AF0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E71DC6-240A-A9CB-D11C-F79CA30E60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F84A6B-70AF-C98B-A06F-2D01E12C2E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2C8FB9-D10A-B4A0-46B1-0B446C85EB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887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658C6-2F4F-C7BF-19A7-8427AD641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C2250B-2D88-B2DD-D061-88E0A589AB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7A29A5-6700-77AC-8E62-28F147A5D2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07A9E5-50C8-32C6-B0DE-4402ABD23C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746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5A5D5-7382-95A0-9EAA-1AD22B1B0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228EFD-60D4-9E66-AA8D-4C6535A481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B1D537-0376-D6C6-1287-2EDA4D7791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3A7143-BC88-9743-C9B1-352BC18DF0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1198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01AD0-47CA-E225-5864-1B36CBA0A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7EB7E3-1C86-FAFC-B658-A14FE23A58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436126-3DB1-22AD-ACAE-025CE714E8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15F9E3-6598-1CC2-B55E-A80B1A7819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688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AF3B6-C231-18DB-ACAE-065F60680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09D18B-B68F-AA60-1472-95B38493E0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C6BB95-0642-9627-3368-765B8AF8F6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80F93A-2B57-516D-BE68-8537EA76FB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71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0" name="Picture 9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0" i="0" baseline="0">
                <a:solidFill>
                  <a:schemeClr val="tx1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TITLE HERE</a:t>
            </a:r>
          </a:p>
          <a:p>
            <a:pPr lvl="0"/>
            <a:r>
              <a:rPr lang="en-US"/>
              <a:t>ENCODE NORMAL</a:t>
            </a:r>
          </a:p>
          <a:p>
            <a:pPr lvl="0"/>
            <a:r>
              <a:rPr lang="en-US"/>
              <a:t>BLACK, 50 PT. 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40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2901491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5" name="Picture 14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0180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68321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3890392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47923" y="1724977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1510"/>
            <a:ext cx="8172210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74404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9614" y="1086834"/>
            <a:ext cx="6973061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339719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6" name="Picture 15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1074028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5381" y="1066826"/>
            <a:ext cx="1103781" cy="96362"/>
          </a:xfrm>
          <a:prstGeom prst="rect">
            <a:avLst/>
          </a:prstGeom>
        </p:spPr>
      </p:pic>
      <p:sp>
        <p:nvSpPr>
          <p:cNvPr id="2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8" name="Picture 7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886" y="4340270"/>
            <a:ext cx="878114" cy="5912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7359"/>
            <a:ext cx="8184662" cy="626616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</a:p>
        </p:txBody>
      </p:sp>
    </p:spTree>
    <p:extLst>
      <p:ext uri="{BB962C8B-B14F-4D97-AF65-F5344CB8AC3E}">
        <p14:creationId xmlns:p14="http://schemas.microsoft.com/office/powerpoint/2010/main" val="307287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8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450220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10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60370" y="1754102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7" name="Picture 6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0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248955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D3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6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3" r:id="rId2"/>
    <p:sldLayoutId id="2147483681" r:id="rId3"/>
    <p:sldLayoutId id="2147483675" r:id="rId4"/>
    <p:sldLayoutId id="2147483677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6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9" r:id="rId2"/>
    <p:sldLayoutId id="2147483663" r:id="rId3"/>
    <p:sldLayoutId id="2147483664" r:id="rId4"/>
    <p:sldLayoutId id="2147483665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1086834"/>
            <a:ext cx="6972300" cy="2641756"/>
          </a:xfrm>
        </p:spPr>
        <p:txBody>
          <a:bodyPr/>
          <a:lstStyle/>
          <a:p>
            <a:r>
              <a:rPr lang="en-US"/>
              <a:t>Adaptive</a:t>
            </a:r>
            <a:br>
              <a:rPr lang="en-US"/>
            </a:br>
            <a:r>
              <a:rPr lang="en-US"/>
              <a:t>Office Hours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BBE15B3-6394-9342-607B-8CE489EDEAFA}"/>
              </a:ext>
            </a:extLst>
          </p:cNvPr>
          <p:cNvSpPr txBox="1">
            <a:spLocks/>
          </p:cNvSpPr>
          <p:nvPr/>
        </p:nvSpPr>
        <p:spPr>
          <a:xfrm>
            <a:off x="460375" y="4191339"/>
            <a:ext cx="6972300" cy="465715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5000" b="1" i="0" kern="1200">
                <a:solidFill>
                  <a:schemeClr val="tx1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 sz="2400">
                <a:latin typeface="Encode Sans Normal Black"/>
              </a:rPr>
              <a:t>July 23, 2026</a:t>
            </a:r>
          </a:p>
        </p:txBody>
      </p:sp>
    </p:spTree>
    <p:extLst>
      <p:ext uri="{BB962C8B-B14F-4D97-AF65-F5344CB8AC3E}">
        <p14:creationId xmlns:p14="http://schemas.microsoft.com/office/powerpoint/2010/main" val="2038487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05967" y="1201652"/>
            <a:ext cx="8817859" cy="3928663"/>
          </a:xfrm>
        </p:spPr>
        <p:txBody>
          <a:bodyPr lIns="91440" tIns="45720" rIns="91440" bIns="45720" anchor="t"/>
          <a:lstStyle/>
          <a:p>
            <a:r>
              <a:rPr lang="en-US" sz="2000" dirty="0">
                <a:latin typeface="Open Sans"/>
                <a:ea typeface="Open Sans"/>
                <a:cs typeface="Open Sans"/>
              </a:rPr>
              <a:t>Looking ahead to FY28 Budget </a:t>
            </a:r>
            <a:r>
              <a:rPr lang="en-US" sz="2000">
                <a:latin typeface="Open Sans"/>
                <a:ea typeface="Open Sans"/>
                <a:cs typeface="Open Sans"/>
              </a:rPr>
              <a:t>Development</a:t>
            </a:r>
            <a:endParaRPr lang="en-US" sz="2000"/>
          </a:p>
          <a:p>
            <a:pPr lvl="1">
              <a:buFont typeface="Courier New"/>
              <a:buChar char="o"/>
            </a:pPr>
            <a:r>
              <a:rPr lang="en-US" sz="1600" b="0" dirty="0">
                <a:latin typeface="Open Sans"/>
                <a:ea typeface="Open Sans"/>
                <a:cs typeface="Open Sans"/>
              </a:rPr>
              <a:t>No major changes planned (with IBB looming for FY29); keeping the general timeline and materials similar to last year; open to small tweaks that improve the </a:t>
            </a:r>
            <a:r>
              <a:rPr lang="en-US" sz="1600" b="0">
                <a:latin typeface="Open Sans"/>
                <a:ea typeface="Open Sans"/>
                <a:cs typeface="Open Sans"/>
              </a:rPr>
              <a:t>process</a:t>
            </a:r>
            <a:endParaRPr lang="en-US" sz="1600" b="0" dirty="0"/>
          </a:p>
          <a:p>
            <a:pPr lvl="1">
              <a:buFont typeface="Courier New"/>
              <a:buChar char="o"/>
            </a:pPr>
            <a:endParaRPr lang="en-US" sz="800" b="0" dirty="0">
              <a:latin typeface="Open Sans"/>
              <a:ea typeface="Open Sans"/>
              <a:cs typeface="Open Sans"/>
            </a:endParaRPr>
          </a:p>
          <a:p>
            <a:r>
              <a:rPr lang="en-US" sz="2000">
                <a:latin typeface="Open Sans"/>
                <a:ea typeface="Open Sans"/>
                <a:cs typeface="Open Sans"/>
              </a:rPr>
              <a:t>Budget Survey Results</a:t>
            </a:r>
            <a:endParaRPr lang="en-US" sz="2000"/>
          </a:p>
          <a:p>
            <a:pPr marL="457200" lvl="1" indent="0">
              <a:buNone/>
            </a:pPr>
            <a:endParaRPr lang="en-US" sz="800" b="0" dirty="0">
              <a:latin typeface="Open Sans"/>
              <a:ea typeface="Open Sans"/>
              <a:cs typeface="Open Sans"/>
            </a:endParaRPr>
          </a:p>
          <a:p>
            <a:r>
              <a:rPr lang="en-US" sz="2000">
                <a:latin typeface="Open Sans"/>
                <a:ea typeface="Open Sans"/>
                <a:cs typeface="Open Sans"/>
              </a:rPr>
              <a:t>Unit Budget Narrative document </a:t>
            </a:r>
            <a:r>
              <a:rPr lang="en-US" sz="2000" b="0" dirty="0">
                <a:latin typeface="Open Sans"/>
                <a:ea typeface="Open Sans"/>
                <a:cs typeface="Open Sans"/>
              </a:rPr>
              <a:t> </a:t>
            </a:r>
          </a:p>
          <a:p>
            <a:pPr lvl="1">
              <a:buFont typeface="Courier New"/>
              <a:buChar char="o"/>
            </a:pPr>
            <a:r>
              <a:rPr lang="en-US" sz="1600" b="0">
                <a:latin typeface="Open Sans"/>
                <a:ea typeface="Open Sans"/>
                <a:cs typeface="Open Sans"/>
              </a:rPr>
              <a:t>Listening to your feedback! This was mentioned as a challenge by multiple survey responses.</a:t>
            </a:r>
            <a:endParaRPr lang="en-US" sz="1600" b="0" dirty="0">
              <a:latin typeface="Open Sans"/>
              <a:ea typeface="Open Sans"/>
              <a:cs typeface="Open Sans"/>
            </a:endParaRPr>
          </a:p>
          <a:p>
            <a:pPr lvl="1">
              <a:buFont typeface="Courier New"/>
              <a:buChar char="o"/>
            </a:pPr>
            <a:r>
              <a:rPr lang="en-US" sz="1600" b="0">
                <a:latin typeface="Open Sans"/>
                <a:ea typeface="Open Sans"/>
                <a:cs typeface="Open Sans"/>
              </a:rPr>
              <a:t>Discussion – uploading Word docs to shared unit folders vs the MS Form format used last </a:t>
            </a:r>
            <a:r>
              <a:rPr lang="en-US" sz="1600" b="0" dirty="0">
                <a:latin typeface="Open Sans"/>
                <a:ea typeface="Open Sans"/>
                <a:cs typeface="Open Sans"/>
              </a:rPr>
              <a:t>year</a:t>
            </a:r>
            <a:endParaRPr lang="en-US" sz="1600" b="0" dirty="0"/>
          </a:p>
          <a:p>
            <a:pPr lvl="1">
              <a:buFont typeface="Courier New"/>
              <a:buChar char="o"/>
            </a:pPr>
            <a:endParaRPr lang="en-US" sz="800" b="0" dirty="0"/>
          </a:p>
          <a:p>
            <a:r>
              <a:rPr lang="en-US" sz="2000">
                <a:latin typeface="Open Sans"/>
                <a:ea typeface="Open Sans"/>
                <a:cs typeface="Open Sans"/>
              </a:rPr>
              <a:t>Capped at ~30 minutes today</a:t>
            </a:r>
            <a:r>
              <a:rPr lang="en-US" sz="2000" b="0">
                <a:latin typeface="Open Sans"/>
                <a:ea typeface="Open Sans"/>
                <a:cs typeface="Open Sans"/>
              </a:rPr>
              <a:t> </a:t>
            </a:r>
            <a:r>
              <a:rPr lang="en-US" sz="1600" b="0">
                <a:latin typeface="Open Sans"/>
                <a:ea typeface="Open Sans"/>
                <a:cs typeface="Open Sans"/>
              </a:rPr>
              <a:t>(BPO team has a conflict at 10:30am)</a:t>
            </a:r>
            <a:endParaRPr lang="en-US" sz="1600" b="0"/>
          </a:p>
          <a:p>
            <a:endParaRPr lang="en-US" sz="2000" b="0" dirty="0"/>
          </a:p>
          <a:p>
            <a:endParaRPr lang="en-US" sz="2000" b="0" dirty="0"/>
          </a:p>
          <a:p>
            <a:pPr marL="0" indent="0">
              <a:buNone/>
            </a:pPr>
            <a:endParaRPr lang="en-US" sz="2000" b="0" dirty="0"/>
          </a:p>
          <a:p>
            <a:endParaRPr lang="en-US" sz="2000" b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98981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72F7D-9E47-B5CB-725A-05AF620F0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9F4882F-DAC3-13CE-CF73-F6A1FAC26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 lIns="91440" tIns="45720" rIns="91440" bIns="45720" anchor="b"/>
          <a:lstStyle/>
          <a:p>
            <a:r>
              <a:rPr lang="en-US">
                <a:latin typeface="Encode Sans Normal Black"/>
              </a:rPr>
              <a:t>Survey Results – Overall Rating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6BA9E1-9852-7D55-D845-346807AD2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013" y="1452563"/>
            <a:ext cx="7419975" cy="22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276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8710E-E54D-4E80-2623-53EB94605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9AD4638-5250-A64C-6446-C0F2C790D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 lIns="91440" tIns="45720" rIns="91440" bIns="45720" anchor="b"/>
          <a:lstStyle/>
          <a:p>
            <a:r>
              <a:rPr lang="en-US">
                <a:latin typeface="Encode Sans Normal Black"/>
              </a:rPr>
              <a:t>Survey Results – What Worked?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DA46F4-0DEF-56FE-ECB9-AAA3997846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95181" y="1283295"/>
            <a:ext cx="3179060" cy="3569436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sz="2000">
                <a:latin typeface="Open Sans"/>
                <a:ea typeface="Open Sans"/>
                <a:cs typeface="Open Sans"/>
              </a:rPr>
              <a:t>Dashboards</a:t>
            </a:r>
            <a:endParaRPr lang="en-US" sz="2000"/>
          </a:p>
          <a:p>
            <a:pPr marL="0" indent="0">
              <a:buNone/>
            </a:pPr>
            <a:endParaRPr lang="en-US" sz="2000" dirty="0">
              <a:latin typeface="Open Sans"/>
              <a:ea typeface="Open Sans"/>
              <a:cs typeface="Open Sans"/>
            </a:endParaRPr>
          </a:p>
          <a:p>
            <a:pPr marL="0" indent="0">
              <a:buNone/>
            </a:pPr>
            <a:r>
              <a:rPr lang="en-US" sz="2000">
                <a:latin typeface="Open Sans"/>
                <a:ea typeface="Open Sans"/>
                <a:cs typeface="Open Sans"/>
              </a:rPr>
              <a:t>Reports</a:t>
            </a:r>
            <a:endParaRPr lang="en-US" sz="2000"/>
          </a:p>
          <a:p>
            <a:pPr marL="0" indent="0">
              <a:buNone/>
            </a:pPr>
            <a:endParaRPr lang="en-US" sz="2000" dirty="0">
              <a:latin typeface="Open Sans"/>
              <a:ea typeface="Open Sans"/>
              <a:cs typeface="Open Sans"/>
            </a:endParaRPr>
          </a:p>
          <a:p>
            <a:pPr marL="0" indent="0">
              <a:buNone/>
            </a:pPr>
            <a:r>
              <a:rPr lang="en-US" sz="2000">
                <a:latin typeface="Open Sans"/>
                <a:ea typeface="Open Sans"/>
                <a:cs typeface="Open Sans"/>
              </a:rPr>
              <a:t>Data Stability</a:t>
            </a:r>
            <a:endParaRPr lang="en-US" sz="2000"/>
          </a:p>
          <a:p>
            <a:pPr marL="0" indent="0">
              <a:buNone/>
            </a:pPr>
            <a:endParaRPr lang="en-US" sz="2000" dirty="0">
              <a:latin typeface="Open Sans"/>
              <a:ea typeface="Open Sans"/>
              <a:cs typeface="Open Sans"/>
            </a:endParaRPr>
          </a:p>
          <a:p>
            <a:pPr marL="0" indent="0">
              <a:buNone/>
            </a:pPr>
            <a:r>
              <a:rPr lang="en-US" sz="2000">
                <a:latin typeface="Open Sans"/>
                <a:ea typeface="Open Sans"/>
                <a:cs typeface="Open Sans"/>
              </a:rPr>
              <a:t>Evergreen version</a:t>
            </a:r>
            <a:endParaRPr lang="en-US" sz="2000"/>
          </a:p>
          <a:p>
            <a:endParaRPr lang="en-US" sz="2000" dirty="0">
              <a:latin typeface="Open Sans"/>
              <a:ea typeface="Open Sans"/>
              <a:cs typeface="Open Sans"/>
            </a:endParaRPr>
          </a:p>
          <a:p>
            <a:endParaRPr lang="en-US" sz="2000" b="0" dirty="0">
              <a:latin typeface="Open Sans"/>
              <a:ea typeface="Open Sans"/>
              <a:cs typeface="Open Sans"/>
            </a:endParaRPr>
          </a:p>
          <a:p>
            <a:endParaRPr lang="en-US" sz="2000" dirty="0"/>
          </a:p>
          <a:p>
            <a:pPr lvl="1">
              <a:buFont typeface="Courier New"/>
              <a:buChar char="o"/>
            </a:pPr>
            <a:endParaRPr lang="en-US" sz="1600" b="0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23C21F85-DDB1-A577-F654-343C675DC08A}"/>
              </a:ext>
            </a:extLst>
          </p:cNvPr>
          <p:cNvSpPr txBox="1">
            <a:spLocks/>
          </p:cNvSpPr>
          <p:nvPr/>
        </p:nvSpPr>
        <p:spPr>
          <a:xfrm>
            <a:off x="4821509" y="1283295"/>
            <a:ext cx="3179060" cy="356943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Lucida Grande"/>
              <a:buChar char="&gt;"/>
              <a:defRPr sz="2400" b="1" i="0" kern="120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1" i="0" kern="120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SzPct val="100000"/>
              <a:buFont typeface="Lucida Grande"/>
              <a:buChar char="&gt;"/>
              <a:defRPr sz="1800" b="1" i="0" kern="120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b="1" i="0" kern="120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Lucida Grande"/>
              <a:buChar char="&gt;"/>
              <a:defRPr sz="1400" b="1" i="0" kern="120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>
                <a:latin typeface="Open Sans"/>
                <a:ea typeface="Open Sans"/>
                <a:cs typeface="Open Sans"/>
              </a:rPr>
              <a:t>Communication</a:t>
            </a:r>
            <a:endParaRPr lang="en-US" sz="2000" b="0">
              <a:latin typeface="Open Sans"/>
              <a:ea typeface="Open Sans"/>
              <a:cs typeface="Open Sans"/>
            </a:endParaRPr>
          </a:p>
          <a:p>
            <a:pPr marL="0" indent="0">
              <a:buNone/>
            </a:pPr>
            <a:endParaRPr lang="en-US" sz="2000" dirty="0">
              <a:latin typeface="Open Sans"/>
              <a:ea typeface="Open Sans"/>
              <a:cs typeface="Open Sans"/>
            </a:endParaRPr>
          </a:p>
          <a:p>
            <a:pPr marL="0" indent="0">
              <a:buNone/>
            </a:pPr>
            <a:r>
              <a:rPr lang="en-US" sz="2000">
                <a:latin typeface="Open Sans"/>
                <a:ea typeface="Open Sans"/>
                <a:cs typeface="Open Sans"/>
              </a:rPr>
              <a:t>Office Hours</a:t>
            </a:r>
            <a:endParaRPr lang="en-US" sz="2000" b="0">
              <a:latin typeface="Open Sans"/>
              <a:ea typeface="Open Sans"/>
              <a:cs typeface="Open Sans"/>
            </a:endParaRPr>
          </a:p>
          <a:p>
            <a:pPr marL="0" indent="0">
              <a:buNone/>
            </a:pPr>
            <a:endParaRPr lang="en-US" sz="2000" dirty="0">
              <a:latin typeface="Open Sans"/>
              <a:ea typeface="Open Sans"/>
              <a:cs typeface="Open Sans"/>
            </a:endParaRPr>
          </a:p>
          <a:p>
            <a:pPr marL="0" indent="0">
              <a:buNone/>
            </a:pPr>
            <a:r>
              <a:rPr lang="en-US" sz="2000" dirty="0">
                <a:latin typeface="Open Sans"/>
                <a:ea typeface="Open Sans"/>
                <a:cs typeface="Open Sans"/>
              </a:rPr>
              <a:t>Teams </a:t>
            </a:r>
            <a:r>
              <a:rPr lang="en-US" sz="2000">
                <a:latin typeface="Open Sans"/>
                <a:ea typeface="Open Sans"/>
                <a:cs typeface="Open Sans"/>
              </a:rPr>
              <a:t>Chat</a:t>
            </a:r>
            <a:endParaRPr lang="en-US" sz="2000" b="0">
              <a:latin typeface="Open Sans"/>
              <a:ea typeface="Open Sans"/>
              <a:cs typeface="Open Sans"/>
            </a:endParaRPr>
          </a:p>
          <a:p>
            <a:pPr marL="0" indent="0">
              <a:buNone/>
            </a:pPr>
            <a:endParaRPr lang="en-US" sz="2000" dirty="0">
              <a:latin typeface="Open Sans"/>
              <a:ea typeface="Open Sans"/>
              <a:cs typeface="Open Sans"/>
            </a:endParaRPr>
          </a:p>
          <a:p>
            <a:pPr marL="0" indent="0">
              <a:buNone/>
            </a:pPr>
            <a:r>
              <a:rPr lang="en-US" sz="2000">
                <a:latin typeface="Open Sans"/>
                <a:ea typeface="Open Sans"/>
                <a:cs typeface="Open Sans"/>
              </a:rPr>
              <a:t>BPO team </a:t>
            </a:r>
            <a:r>
              <a:rPr lang="en-US" sz="2000" dirty="0">
                <a:latin typeface="Open Sans"/>
                <a:ea typeface="Open Sans"/>
                <a:cs typeface="Open Sans"/>
              </a:rPr>
              <a:t>responsiveness </a:t>
            </a:r>
            <a:endParaRPr lang="en-US" sz="2000" b="0">
              <a:latin typeface="Open Sans"/>
              <a:ea typeface="Open Sans"/>
              <a:cs typeface="Open Sans"/>
            </a:endParaRPr>
          </a:p>
          <a:p>
            <a:endParaRPr lang="en-US" sz="2000" b="0" dirty="0">
              <a:latin typeface="Open Sans"/>
              <a:ea typeface="Open Sans"/>
              <a:cs typeface="Open Sans"/>
            </a:endParaRPr>
          </a:p>
          <a:p>
            <a:endParaRPr lang="en-US" sz="2000" dirty="0"/>
          </a:p>
          <a:p>
            <a:pPr lvl="1">
              <a:buFont typeface="Courier New"/>
              <a:buChar char="o"/>
            </a:pPr>
            <a:endParaRPr lang="en-US" sz="1600" b="0" dirty="0"/>
          </a:p>
        </p:txBody>
      </p:sp>
    </p:spTree>
    <p:extLst>
      <p:ext uri="{BB962C8B-B14F-4D97-AF65-F5344CB8AC3E}">
        <p14:creationId xmlns:p14="http://schemas.microsoft.com/office/powerpoint/2010/main" val="571684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8840D-E2E9-9C66-2942-86833396C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0B6C9D3-AD17-B1DB-7B7C-7AA24081C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 lIns="91440" tIns="45720" rIns="91440" bIns="45720" anchor="b"/>
          <a:lstStyle/>
          <a:p>
            <a:r>
              <a:rPr lang="en-US">
                <a:latin typeface="Encode Sans Normal Black"/>
              </a:rPr>
              <a:t>Survey Results – Challenges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CC6949-3703-0393-21FD-73C8879AAA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1781" y="1283295"/>
            <a:ext cx="8338888" cy="3569436"/>
          </a:xfrm>
        </p:spPr>
        <p:txBody>
          <a:bodyPr lIns="91440" tIns="45720" rIns="91440" bIns="45720" anchor="t"/>
          <a:lstStyle/>
          <a:p>
            <a:r>
              <a:rPr lang="en-US" sz="2000">
                <a:latin typeface="Open Sans"/>
                <a:ea typeface="Open Sans"/>
                <a:cs typeface="Open Sans"/>
              </a:rPr>
              <a:t>Missing Salary Data, missing positions, Hiring Plan, and communication between HR and BPO</a:t>
            </a:r>
            <a:endParaRPr lang="en-US" sz="2000"/>
          </a:p>
          <a:p>
            <a:endParaRPr lang="en-US" sz="2000" dirty="0">
              <a:latin typeface="Open Sans"/>
              <a:ea typeface="Open Sans"/>
              <a:cs typeface="Open Sans"/>
            </a:endParaRPr>
          </a:p>
          <a:p>
            <a:r>
              <a:rPr lang="en-US" sz="2000">
                <a:latin typeface="Open Sans"/>
                <a:ea typeface="Open Sans"/>
                <a:cs typeface="Open Sans"/>
              </a:rPr>
              <a:t>Desire for more reports and more detailed reports</a:t>
            </a:r>
            <a:endParaRPr lang="en-US" sz="2000" dirty="0">
              <a:latin typeface="Open Sans"/>
              <a:ea typeface="Open Sans"/>
              <a:cs typeface="Open Sans"/>
            </a:endParaRPr>
          </a:p>
          <a:p>
            <a:endParaRPr lang="en-US" sz="2000" dirty="0">
              <a:latin typeface="Open Sans"/>
              <a:ea typeface="Open Sans"/>
              <a:cs typeface="Open Sans"/>
            </a:endParaRPr>
          </a:p>
          <a:p>
            <a:r>
              <a:rPr lang="en-US" sz="2000">
                <a:latin typeface="Open Sans"/>
                <a:ea typeface="Open Sans"/>
                <a:cs typeface="Open Sans"/>
              </a:rPr>
              <a:t>MS Forms for narrative was problematic </a:t>
            </a:r>
            <a:endParaRPr lang="en-US" sz="2000" b="0">
              <a:latin typeface="Open Sans"/>
              <a:ea typeface="Open Sans"/>
              <a:cs typeface="Open Sans"/>
            </a:endParaRPr>
          </a:p>
          <a:p>
            <a:endParaRPr lang="en-US" sz="2000" b="0" dirty="0">
              <a:latin typeface="Open Sans"/>
              <a:ea typeface="Open Sans"/>
              <a:cs typeface="Open Sans"/>
            </a:endParaRPr>
          </a:p>
          <a:p>
            <a:endParaRPr lang="en-US" sz="2000" dirty="0"/>
          </a:p>
          <a:p>
            <a:pPr marL="457200" lvl="1" indent="0">
              <a:buNone/>
            </a:pPr>
            <a:endParaRPr lang="en-US" sz="1600" b="0" dirty="0"/>
          </a:p>
        </p:txBody>
      </p:sp>
    </p:spTree>
    <p:extLst>
      <p:ext uri="{BB962C8B-B14F-4D97-AF65-F5344CB8AC3E}">
        <p14:creationId xmlns:p14="http://schemas.microsoft.com/office/powerpoint/2010/main" val="2110697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E6ED2-A881-9567-B3EA-DA9EBE544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3D86C7A-43B3-E3BD-9CE2-2D927497D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 lIns="91440" tIns="45720" rIns="91440" bIns="45720" anchor="b"/>
          <a:lstStyle/>
          <a:p>
            <a:r>
              <a:rPr lang="en-US">
                <a:latin typeface="Encode Sans Normal Black"/>
              </a:rPr>
              <a:t>Survey Results – Communication &amp; Tools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310EBF-5E7E-46B4-D1E5-564B4CEC46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" y="1381125"/>
            <a:ext cx="781050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908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ED09D-9E21-70F6-991B-330B4BDE7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54A324F-D184-871E-BB00-5C7FEDA3D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 lIns="91440" tIns="45720" rIns="91440" bIns="45720" anchor="b"/>
          <a:lstStyle/>
          <a:p>
            <a:r>
              <a:rPr lang="en-US">
                <a:latin typeface="Encode Sans Normal Black"/>
              </a:rPr>
              <a:t>Survey Results – Communication &amp; Tools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E2CB53-C237-9AEB-3A5F-A600929E8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2549" y="1087210"/>
            <a:ext cx="5998029" cy="16736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E2F62FA-1339-BF10-C061-CE74295B1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0510" y="2859542"/>
            <a:ext cx="5996668" cy="228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61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C70E3-35F6-2219-87BC-68CE410FE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ADF2F46-CFDF-EA94-48B1-D4C128527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 lIns="91440" tIns="45720" rIns="91440" bIns="45720" anchor="b"/>
          <a:lstStyle/>
          <a:p>
            <a:r>
              <a:rPr lang="en-US">
                <a:latin typeface="Encode Sans Normal Black"/>
              </a:rPr>
              <a:t>Survey Results – Deadlines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839A10-1262-F60E-9DDC-BCBD92368A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" y="1228725"/>
            <a:ext cx="750570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974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11140-298F-B673-83B6-F7862C539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BC9E5AF-7D9C-0F80-6104-6EC1DC472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 lIns="91440" tIns="45720" rIns="91440" bIns="45720" anchor="b"/>
          <a:lstStyle/>
          <a:p>
            <a:r>
              <a:rPr lang="en-US">
                <a:latin typeface="Encode Sans Normal Black"/>
              </a:rPr>
              <a:t>Survey Results – Looking Ahead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6BA873-A7D6-B458-0377-F1C14F839E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1781" y="1283295"/>
            <a:ext cx="8338888" cy="3569436"/>
          </a:xfrm>
        </p:spPr>
        <p:txBody>
          <a:bodyPr lIns="91440" tIns="45720" rIns="91440" bIns="45720" anchor="t"/>
          <a:lstStyle/>
          <a:p>
            <a:r>
              <a:rPr lang="en-US" sz="2000">
                <a:latin typeface="Open Sans"/>
                <a:ea typeface="Open Sans"/>
                <a:cs typeface="Open Sans"/>
              </a:rPr>
              <a:t>Open to Considering summary "cube sheets"</a:t>
            </a:r>
            <a:endParaRPr lang="en-US" sz="2000"/>
          </a:p>
          <a:p>
            <a:pPr lvl="1">
              <a:buFont typeface="Courier New"/>
              <a:buChar char="o"/>
            </a:pPr>
            <a:r>
              <a:rPr lang="en-US" sz="1600">
                <a:latin typeface="Open Sans"/>
                <a:ea typeface="Open Sans"/>
                <a:cs typeface="Open Sans"/>
              </a:rPr>
              <a:t>12 YES responses; 12 Unsure responses; zero NO responses</a:t>
            </a:r>
            <a:endParaRPr lang="en-US" sz="1600" dirty="0"/>
          </a:p>
          <a:p>
            <a:pPr lvl="1">
              <a:buFont typeface="Courier New"/>
              <a:buChar char="o"/>
            </a:pPr>
            <a:r>
              <a:rPr lang="en-US" sz="1600" dirty="0">
                <a:latin typeface="Open Sans"/>
                <a:ea typeface="Open Sans"/>
                <a:cs typeface="Open Sans"/>
              </a:rPr>
              <a:t>BPO team will continue to explor</a:t>
            </a:r>
            <a:r>
              <a:rPr lang="en-US" sz="1600">
                <a:latin typeface="Open Sans"/>
                <a:ea typeface="Open Sans"/>
                <a:cs typeface="Open Sans"/>
              </a:rPr>
              <a:t>e...</a:t>
            </a:r>
            <a:endParaRPr lang="en-US" sz="1600" dirty="0">
              <a:latin typeface="Open Sans"/>
              <a:ea typeface="Open Sans"/>
              <a:cs typeface="Open Sans"/>
            </a:endParaRPr>
          </a:p>
          <a:p>
            <a:endParaRPr lang="en-US" sz="2000" dirty="0">
              <a:latin typeface="Open Sans"/>
              <a:ea typeface="Open Sans"/>
              <a:cs typeface="Open Sans"/>
            </a:endParaRPr>
          </a:p>
          <a:p>
            <a:r>
              <a:rPr lang="en-US" sz="2000">
                <a:latin typeface="Open Sans"/>
                <a:ea typeface="Open Sans"/>
                <a:cs typeface="Open Sans"/>
              </a:rPr>
              <a:t>What other Improvements do you want to see?</a:t>
            </a:r>
            <a:endParaRPr lang="en-US" sz="2000" b="0">
              <a:latin typeface="Open Sans"/>
              <a:ea typeface="Open Sans"/>
              <a:cs typeface="Open Sans"/>
            </a:endParaRPr>
          </a:p>
          <a:p>
            <a:pPr lvl="1">
              <a:buFont typeface="Courier New"/>
              <a:buChar char="o"/>
            </a:pPr>
            <a:r>
              <a:rPr lang="en-US" sz="1600">
                <a:latin typeface="Open Sans"/>
                <a:ea typeface="Open Sans"/>
                <a:cs typeface="Open Sans"/>
              </a:rPr>
              <a:t>Continue with office hours and support from BPO team</a:t>
            </a:r>
            <a:endParaRPr lang="en-US" sz="1600" dirty="0">
              <a:latin typeface="Open Sans"/>
              <a:ea typeface="Open Sans"/>
              <a:cs typeface="Open Sans"/>
            </a:endParaRPr>
          </a:p>
          <a:p>
            <a:pPr lvl="1">
              <a:buFont typeface="Courier New"/>
              <a:buChar char="o"/>
            </a:pPr>
            <a:r>
              <a:rPr lang="en-US" sz="1600">
                <a:latin typeface="Open Sans"/>
                <a:ea typeface="Open Sans"/>
                <a:cs typeface="Open Sans"/>
              </a:rPr>
              <a:t>Budget Narrative doc – no more MS Forms</a:t>
            </a:r>
            <a:endParaRPr lang="en-US" sz="1600" dirty="0"/>
          </a:p>
          <a:p>
            <a:pPr lvl="1">
              <a:buFont typeface="Courier New"/>
              <a:buChar char="o"/>
            </a:pPr>
            <a:r>
              <a:rPr lang="en-US" sz="1600" dirty="0">
                <a:latin typeface="Open Sans"/>
                <a:ea typeface="Open Sans"/>
                <a:cs typeface="Open Sans"/>
              </a:rPr>
              <a:t>Better ability to paste data into </a:t>
            </a:r>
            <a:r>
              <a:rPr lang="en-US" sz="1600">
                <a:latin typeface="Open Sans"/>
                <a:ea typeface="Open Sans"/>
                <a:cs typeface="Open Sans"/>
              </a:rPr>
              <a:t>Adaptiv</a:t>
            </a:r>
            <a:r>
              <a:rPr lang="en-US" sz="1600" dirty="0">
                <a:latin typeface="Open Sans"/>
                <a:ea typeface="Open Sans"/>
                <a:cs typeface="Open Sans"/>
              </a:rPr>
              <a:t>e</a:t>
            </a:r>
            <a:endParaRPr lang="en-US" sz="1600" dirty="0"/>
          </a:p>
          <a:p>
            <a:pPr lvl="1">
              <a:buFont typeface="Courier New"/>
              <a:buChar char="o"/>
            </a:pPr>
            <a:r>
              <a:rPr lang="en-US" sz="1600">
                <a:latin typeface="Open Sans"/>
                <a:ea typeface="Open Sans"/>
                <a:cs typeface="Open Sans"/>
              </a:rPr>
              <a:t>Job Aids – on how to enter data, when to use opposite sign (+/-)</a:t>
            </a:r>
            <a:endParaRPr lang="en-US" sz="1600" dirty="0"/>
          </a:p>
          <a:p>
            <a:pPr lvl="1">
              <a:buFont typeface="Courier New"/>
              <a:buChar char="o"/>
            </a:pPr>
            <a:r>
              <a:rPr lang="en-US" sz="1600">
                <a:latin typeface="Open Sans"/>
                <a:ea typeface="Open Sans"/>
                <a:cs typeface="Open Sans"/>
              </a:rPr>
              <a:t>Could we start the kick-off earlier?</a:t>
            </a:r>
            <a:endParaRPr lang="en-US" sz="1600" dirty="0"/>
          </a:p>
          <a:p>
            <a:pPr lvl="1">
              <a:buFont typeface="Courier New"/>
              <a:buChar char="o"/>
            </a:pPr>
            <a:r>
              <a:rPr lang="en-US" sz="1600"/>
              <a:t>Balance sheet / cash flow views</a:t>
            </a:r>
            <a:endParaRPr lang="en-US" sz="1600" dirty="0"/>
          </a:p>
          <a:p>
            <a:endParaRPr lang="en-US" sz="2000" b="0" dirty="0"/>
          </a:p>
          <a:p>
            <a:endParaRPr lang="en-US" sz="2000" dirty="0"/>
          </a:p>
          <a:p>
            <a:pPr marL="457200" lvl="1" indent="0">
              <a:buNone/>
            </a:pPr>
            <a:endParaRPr lang="en-US" sz="1600" b="0" dirty="0"/>
          </a:p>
        </p:txBody>
      </p:sp>
    </p:spTree>
    <p:extLst>
      <p:ext uri="{BB962C8B-B14F-4D97-AF65-F5344CB8AC3E}">
        <p14:creationId xmlns:p14="http://schemas.microsoft.com/office/powerpoint/2010/main" val="2320087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11823-B51E-9EA4-8B9D-C098921FC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13D101-256F-1DA6-8C4E-3C719DD98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1781" y="1283295"/>
            <a:ext cx="8338888" cy="3569436"/>
          </a:xfrm>
        </p:spPr>
        <p:txBody>
          <a:bodyPr lIns="91440" tIns="45720" rIns="91440" bIns="45720" anchor="t"/>
          <a:lstStyle/>
          <a:p>
            <a:endParaRPr lang="en-US" sz="2000" dirty="0">
              <a:latin typeface="Open Sans"/>
              <a:ea typeface="Open Sans"/>
              <a:cs typeface="Open Sans"/>
            </a:endParaRPr>
          </a:p>
          <a:p>
            <a:r>
              <a:rPr lang="en-US" sz="2000">
                <a:latin typeface="Open Sans"/>
                <a:ea typeface="Open Sans"/>
                <a:cs typeface="Open Sans"/>
              </a:rPr>
              <a:t>Unit Budget Narrative document </a:t>
            </a:r>
            <a:endParaRPr lang="en-US" sz="2000" b="0">
              <a:latin typeface="Open Sans"/>
              <a:ea typeface="Open Sans"/>
              <a:cs typeface="Open Sans"/>
            </a:endParaRPr>
          </a:p>
          <a:p>
            <a:pPr lvl="1">
              <a:buFont typeface="Courier New"/>
              <a:buChar char="o"/>
            </a:pPr>
            <a:endParaRPr lang="en-US" sz="1600" b="0" dirty="0">
              <a:latin typeface="Open Sans"/>
              <a:ea typeface="Open Sans"/>
              <a:cs typeface="Open Sans"/>
            </a:endParaRPr>
          </a:p>
          <a:p>
            <a:pPr lvl="1">
              <a:buFont typeface="Courier New"/>
              <a:buChar char="o"/>
            </a:pPr>
            <a:r>
              <a:rPr lang="en-US" sz="1600" b="0">
                <a:latin typeface="Open Sans"/>
                <a:ea typeface="Open Sans"/>
                <a:cs typeface="Open Sans"/>
              </a:rPr>
              <a:t>Listening to your feedback! This was mentioned as a challenge by multiple survey responses.</a:t>
            </a:r>
            <a:endParaRPr lang="en-US" sz="1600" b="0" dirty="0">
              <a:latin typeface="Open Sans"/>
              <a:ea typeface="Open Sans"/>
              <a:cs typeface="Open Sans"/>
            </a:endParaRPr>
          </a:p>
          <a:p>
            <a:pPr lvl="1">
              <a:buFont typeface="Courier New"/>
              <a:buChar char="o"/>
            </a:pPr>
            <a:endParaRPr lang="en-US" sz="1600" b="0" dirty="0">
              <a:latin typeface="Open Sans"/>
              <a:ea typeface="Open Sans"/>
              <a:cs typeface="Open Sans"/>
            </a:endParaRPr>
          </a:p>
          <a:p>
            <a:pPr lvl="1">
              <a:buFont typeface="Courier New"/>
              <a:buChar char="o"/>
            </a:pPr>
            <a:r>
              <a:rPr lang="en-US" sz="1600" b="0">
                <a:latin typeface="Open Sans"/>
                <a:ea typeface="Open Sans"/>
                <a:cs typeface="Open Sans"/>
              </a:rPr>
              <a:t>Discussion – uploading Word docs to shared unit folders vs the MS Form format used last </a:t>
            </a:r>
            <a:r>
              <a:rPr lang="en-US" sz="1600" b="0" dirty="0">
                <a:latin typeface="Open Sans"/>
                <a:ea typeface="Open Sans"/>
                <a:cs typeface="Open Sans"/>
              </a:rPr>
              <a:t>year</a:t>
            </a:r>
            <a:endParaRPr lang="en-US" sz="1600" b="0" dirty="0"/>
          </a:p>
          <a:p>
            <a:pPr lvl="1">
              <a:buFont typeface="Courier New"/>
              <a:buChar char="o"/>
            </a:pPr>
            <a:endParaRPr lang="en-US" sz="1600" b="0" dirty="0"/>
          </a:p>
          <a:p>
            <a:pPr lvl="1">
              <a:buFont typeface="Courier New"/>
              <a:buChar char="o"/>
            </a:pPr>
            <a:endParaRPr lang="en-US" sz="800" b="0" dirty="0"/>
          </a:p>
          <a:p>
            <a:endParaRPr lang="en-US" sz="2000" b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16ACAA0-4155-5766-FD8F-BFCE1C191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en-US">
                <a:latin typeface="Encode Sans Normal Black"/>
              </a:rPr>
              <a:t>Unit Budget Narrative document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340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D3D6A-FF68-1441-924E-26EF7B68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801153471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4b2e83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Custom 2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60B61344AF064C8B093C67C11C5079" ma:contentTypeVersion="10" ma:contentTypeDescription="Create a new document." ma:contentTypeScope="" ma:versionID="d9203b40dc531ad4052616d12737c76a">
  <xsd:schema xmlns:xsd="http://www.w3.org/2001/XMLSchema" xmlns:xs="http://www.w3.org/2001/XMLSchema" xmlns:p="http://schemas.microsoft.com/office/2006/metadata/properties" xmlns:ns2="2141c517-0dcb-4a56-b65c-29b1eee99aa7" xmlns:ns3="cbe1e94d-575c-40b7-87c9-e57a80e073bc" targetNamespace="http://schemas.microsoft.com/office/2006/metadata/properties" ma:root="true" ma:fieldsID="38212802720c01254b1ed3b6b9c89e50" ns2:_="" ns3:_="">
    <xsd:import namespace="2141c517-0dcb-4a56-b65c-29b1eee99aa7"/>
    <xsd:import namespace="cbe1e94d-575c-40b7-87c9-e57a80e073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41c517-0dcb-4a56-b65c-29b1eee99a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e1e94d-575c-40b7-87c9-e57a80e073b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12E62D-F99F-4569-A190-7FF062D38890}">
  <ds:schemaRefs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dcmitype/"/>
    <ds:schemaRef ds:uri="http://purl.org/dc/terms/"/>
    <ds:schemaRef ds:uri="http://www.w3.org/XML/1998/namespace"/>
    <ds:schemaRef ds:uri="http://schemas.microsoft.com/office/infopath/2007/PartnerControls"/>
    <ds:schemaRef ds:uri="cbe1e94d-575c-40b7-87c9-e57a80e073bc"/>
    <ds:schemaRef ds:uri="2141c517-0dcb-4a56-b65c-29b1eee99aa7"/>
  </ds:schemaRefs>
</ds:datastoreItem>
</file>

<file path=customXml/itemProps2.xml><?xml version="1.0" encoding="utf-8"?>
<ds:datastoreItem xmlns:ds="http://schemas.openxmlformats.org/officeDocument/2006/customXml" ds:itemID="{080CBD46-8BA9-436B-AF9F-CFF4AF2F314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E9384C2-0C4F-49FD-B8C8-F2643BAF4BA5}">
  <ds:schemaRefs>
    <ds:schemaRef ds:uri="2141c517-0dcb-4a56-b65c-29b1eee99aa7"/>
    <ds:schemaRef ds:uri="cbe1e94d-575c-40b7-87c9-e57a80e073b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73</Words>
  <Application>Microsoft Office PowerPoint</Application>
  <PresentationFormat>On-screen Show (16:9)</PresentationFormat>
  <Paragraphs>19</Paragraphs>
  <Slides>11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2_Custom Design</vt:lpstr>
      <vt:lpstr>1_Custom Design</vt:lpstr>
      <vt:lpstr>Adaptive Office Hours</vt:lpstr>
      <vt:lpstr>Agenda</vt:lpstr>
      <vt:lpstr>Survey Results – Overall Rating</vt:lpstr>
      <vt:lpstr>Survey Results – What Worked?</vt:lpstr>
      <vt:lpstr>Survey Results – Challenges</vt:lpstr>
      <vt:lpstr>Survey Results – Communication &amp; Tools</vt:lpstr>
      <vt:lpstr>Survey Results – Communication &amp; Tools</vt:lpstr>
      <vt:lpstr>Survey Results – Deadlines</vt:lpstr>
      <vt:lpstr>Survey Results – Looking Ahead</vt:lpstr>
      <vt:lpstr>Unit Budget Narrative document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Alanya Cannon</dc:creator>
  <cp:lastModifiedBy>Dan Addess</cp:lastModifiedBy>
  <cp:revision>212</cp:revision>
  <dcterms:created xsi:type="dcterms:W3CDTF">2014-10-14T00:51:43Z</dcterms:created>
  <dcterms:modified xsi:type="dcterms:W3CDTF">2026-07-23T15:41:41Z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Order">
    <vt:r8>32432600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ContentTypeId">
    <vt:lpwstr>0x010100E460B61344AF064C8B093C67C11C5079</vt:lpwstr>
  </property>
</Properties>
</file>