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Encode Sans Black" panose="020B0604020202020204" charset="0"/>
      <p:bold r:id="rId4"/>
    </p:embeddedFont>
    <p:embeddedFont>
      <p:font typeface="Merriweather Sans" pitchFamily="2" charset="0"/>
      <p:regular r:id="rId5"/>
    </p:embeddedFon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Light" panose="020B03060305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418b5b412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Google Shape;33;g418b5b412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g418b5b4128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inance.uw.edu/gca/sites/default/files/SAGE%20Modification%20Checklist.xlsx" TargetMode="External"/><Relationship Id="rId13" Type="http://schemas.openxmlformats.org/officeDocument/2006/relationships/hyperlink" Target="https://outlook.office365.com/book/ORISHelp1@cloud.washington.edu/?login_hint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forms-and-templates/checklist-osp-gca-mods-in-sage/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tools/sage/guide/awards/awards-supporting-attachments/" TargetMode="External"/><Relationship Id="rId11" Type="http://schemas.openxmlformats.org/officeDocument/2006/relationships/hyperlink" Target="https://www.washington.edu/research/learning/online/index.php/lessons/sage-budget-resources/" TargetMode="External"/><Relationship Id="rId5" Type="http://schemas.openxmlformats.org/officeDocument/2006/relationships/hyperlink" Target="https://www.washington.edu/research/tools/sage/guide/awards/awards-comments-history/" TargetMode="External"/><Relationship Id="rId10" Type="http://schemas.openxmlformats.org/officeDocument/2006/relationships/hyperlink" Target="https://finance.uw.edu/gca/award-lifecycle/award-setup/modifications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Read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Open Sans</vt:lpstr>
      <vt:lpstr>Open Sans Light</vt:lpstr>
      <vt:lpstr>Calibri</vt:lpstr>
      <vt:lpstr>Encode Sans Black</vt:lpstr>
      <vt:lpstr>Merriweather Sans</vt:lpstr>
      <vt:lpstr>Arial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2025-02-14T23:17:30Z</dcterms:modified>
</cp:coreProperties>
</file>