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embeddedFontLst>
    <p:embeddedFont>
      <p:font typeface="Encode Sans Black" panose="020B0604020202020204" charset="0"/>
      <p:bold r:id="rId4"/>
    </p:embeddedFont>
    <p:embeddedFont>
      <p:font typeface="Merriweather Sans" pitchFamily="2" charset="0"/>
      <p:regular r:id="rId5"/>
    </p:embeddedFont>
    <p:embeddedFont>
      <p:font typeface="Open Sans" panose="020B0606030504020204" pitchFamily="34" charset="0"/>
      <p:regular r:id="rId6"/>
      <p:bold r:id="rId7"/>
      <p:italic r:id="rId8"/>
      <p:boldItalic r:id="rId9"/>
    </p:embeddedFont>
    <p:embeddedFont>
      <p:font typeface="Open Sans Light" panose="020B0306030504020204" pitchFamily="3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4" name="Google Shape;3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sz="2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sz="16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" name="Google Shape;13;p2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5461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sz="5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7" name="Google Shape;17;p3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3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4" name="Google Shape;24;p4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sz="3000" b="0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9" name="Google Shape;29;p5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inance.uw.edu/gca/sites/default/files/SAGE%20Modification%20Checklist.xlsx" TargetMode="External"/><Relationship Id="rId13" Type="http://schemas.openxmlformats.org/officeDocument/2006/relationships/hyperlink" Target="https://outlook.office365.com/book/ORISHelp1@cloud.washington.edu/?login_hint" TargetMode="External"/><Relationship Id="rId3" Type="http://schemas.openxmlformats.org/officeDocument/2006/relationships/hyperlink" Target="https://www.washington.edu/research/faq/what-do-i-do-if-i-receive-noa/" TargetMode="External"/><Relationship Id="rId7" Type="http://schemas.openxmlformats.org/officeDocument/2006/relationships/hyperlink" Target="https://www.washington.edu/research/forms-and-templates/checklist-osp-gca-mods-in-sage/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ashington.edu/research/tools/sage/guide/awards/awards-comments-history/" TargetMode="External"/><Relationship Id="rId11" Type="http://schemas.openxmlformats.org/officeDocument/2006/relationships/hyperlink" Target="https://www.washington.edu/research/learning/online/index.php/lessons/sage-budget-resources/" TargetMode="External"/><Relationship Id="rId5" Type="http://schemas.openxmlformats.org/officeDocument/2006/relationships/hyperlink" Target="https://www.washington.edu/research/tools/sage/guide/awards/awards-supporting-attachments/" TargetMode="External"/><Relationship Id="rId10" Type="http://schemas.openxmlformats.org/officeDocument/2006/relationships/hyperlink" Target="https://finance.uw.edu/gca/award-lifecycle/award-setup/modifications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attachments</a:t>
            </a:r>
            <a:endParaRPr sz="2000" b="1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Read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Comments &amp; History</a:t>
            </a:r>
            <a:r>
              <a:rPr lang="en-US" sz="2000" b="1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>
              <a:solidFill>
                <a:schemeClr val="accent6"/>
              </a:solidFill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b="1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GCA Only MOD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marL="457200" lvl="0" indent="-355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Open Sans</vt:lpstr>
      <vt:lpstr>Merriweather Sans</vt:lpstr>
      <vt:lpstr>Arial</vt:lpstr>
      <vt:lpstr>Encode Sans Black</vt:lpstr>
      <vt:lpstr>Calibri</vt:lpstr>
      <vt:lpstr>Open Sans Light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2025-03-14T22:39:02Z</dcterms:modified>
</cp:coreProperties>
</file>