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2" r:id="rId3"/>
  </p:sldMasterIdLst>
  <p:notesMasterIdLst>
    <p:notesMasterId r:id="rId4"/>
  </p:notesMasterIdLst>
  <p:sldIdLst>
    <p:sldId id="256" r:id="rId5"/>
  </p:sldIdLst>
  <p:sldSz cy="6858000" cx="9144000"/>
  <p:notesSz cx="6858000" cy="9144000"/>
  <p:embeddedFontLst>
    <p:embeddedFont>
      <p:font typeface="Encode Sans Black"/>
      <p:bold r:id="rId6"/>
    </p:embeddedFont>
    <p:embeddedFont>
      <p:font typeface="Open Sans Light"/>
      <p:regular r:id="rId7"/>
      <p:bold r:id="rId8"/>
      <p:italic r:id="rId9"/>
      <p:boldItalic r:id="rId10"/>
    </p:embeddedFont>
    <p:embeddedFont>
      <p:font typeface="Open Sans"/>
      <p:regular r:id="rId11"/>
      <p:bold r:id="rId12"/>
      <p:italic r:id="rId13"/>
      <p:boldItalic r:id="rId14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OpenSans-regular.fntdata"/><Relationship Id="rId10" Type="http://schemas.openxmlformats.org/officeDocument/2006/relationships/font" Target="fonts/OpenSansLight-boldItalic.fntdata"/><Relationship Id="rId13" Type="http://schemas.openxmlformats.org/officeDocument/2006/relationships/font" Target="fonts/OpenSans-italic.fntdata"/><Relationship Id="rId12" Type="http://schemas.openxmlformats.org/officeDocument/2006/relationships/font" Target="fonts/OpenSans-bold.fnt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OpenSansLight-italic.fntdata"/><Relationship Id="rId14" Type="http://schemas.openxmlformats.org/officeDocument/2006/relationships/font" Target="fonts/OpenSans-boldItalic.fntdata"/><Relationship Id="rId5" Type="http://schemas.openxmlformats.org/officeDocument/2006/relationships/slide" Target="slides/slide1.xml"/><Relationship Id="rId6" Type="http://schemas.openxmlformats.org/officeDocument/2006/relationships/font" Target="fonts/EncodeSansBlack-bold.fntdata"/><Relationship Id="rId7" Type="http://schemas.openxmlformats.org/officeDocument/2006/relationships/font" Target="fonts/OpenSansLight-regular.fntdata"/><Relationship Id="rId8" Type="http://schemas.openxmlformats.org/officeDocument/2006/relationships/font" Target="fonts/OpenSansLight-bold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/>
          <p:nvPr>
            <p:ph idx="2" type="hdr"/>
          </p:nvPr>
        </p:nvSpPr>
        <p:spPr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4" name="Google Shape;4;n"/>
          <p:cNvSpPr txBox="1"/>
          <p:nvPr>
            <p:ph idx="10" type="dt"/>
          </p:nvPr>
        </p:nvSpPr>
        <p:spPr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5" name="Google Shape;5;n"/>
          <p:cNvSpPr/>
          <p:nvPr>
            <p:ph idx="3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6" name="Google Shape;6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28600" lvl="0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228600" lvl="1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228600" lvl="2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228600" lvl="3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228600" lvl="4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228600" lvl="5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22860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228600" lvl="7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228600" lvl="8" marL="4114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7" name="Google Shape;7;n"/>
          <p:cNvSpPr txBox="1"/>
          <p:nvPr>
            <p:ph idx="11" type="ftr"/>
          </p:nvPr>
        </p:nvSpPr>
        <p:spPr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n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b="0" i="0" lang="en-US" sz="1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b="0" i="0" sz="1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3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1:notes"/>
          <p:cNvSpPr/>
          <p:nvPr>
            <p:ph idx="2" type="sldImg"/>
          </p:nvPr>
        </p:nvSpPr>
        <p:spPr>
          <a:xfrm>
            <a:off x="1143000" y="685800"/>
            <a:ext cx="4572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12700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33" name="Google Shape;33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</a:pPr>
            <a:r>
              <a:t/>
            </a:r>
            <a:endParaRPr/>
          </a:p>
        </p:txBody>
      </p:sp>
      <p:sp>
        <p:nvSpPr>
          <p:cNvPr id="34" name="Google Shape;34;p1:notes"/>
          <p:cNvSpPr txBox="1"/>
          <p:nvPr>
            <p:ph idx="12" type="sldNum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Autofit/>
          </a:bodyPr>
          <a:lstStyle/>
          <a:p>
            <a:pPr indent="0" lvl="0" marL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400"/>
              <a:buFont typeface="Arial"/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2.png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5.png"/><Relationship Id="rId4" Type="http://schemas.openxmlformats.org/officeDocument/2006/relationships/image" Target="../media/image2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2.png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Content">
  <p:cSld name="Header + Content">
    <p:spTree>
      <p:nvGrpSpPr>
        <p:cNvPr id="10" name="Shape 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Google Shape;11;p2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2" name="Google Shape;12;p2"/>
          <p:cNvSpPr txBox="1"/>
          <p:nvPr>
            <p:ph idx="2" type="body"/>
          </p:nvPr>
        </p:nvSpPr>
        <p:spPr>
          <a:xfrm>
            <a:off x="659305" y="1736725"/>
            <a:ext cx="8196210" cy="40154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Open Sans"/>
              <a:buChar char="–"/>
              <a:defRPr b="0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0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Open Sans"/>
              <a:buChar char="–"/>
              <a:defRPr b="0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0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Calibri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3" name="Google Shape;13;p2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4" name="Google Shape;14;p2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3"/>
          <p:cNvSpPr txBox="1"/>
          <p:nvPr>
            <p:ph idx="1" type="body"/>
          </p:nvPr>
        </p:nvSpPr>
        <p:spPr>
          <a:xfrm>
            <a:off x="671757" y="1167124"/>
            <a:ext cx="6972300" cy="264175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546100" lvl="0" marL="457200" marR="0" rtl="0" algn="l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4B2E83"/>
              </a:buClr>
              <a:buSzPts val="5000"/>
              <a:buFont typeface="Arial"/>
              <a:buChar char="●"/>
              <a:defRPr b="0" i="0" sz="5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 Logo_Purple_2685_HEX.png" id="17" name="Google Shape;17;p3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7448139" y="5949410"/>
            <a:ext cx="1368171" cy="923452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Wordmark_center_Purple_HEX.png" id="18" name="Google Shape;18;p3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92039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19" name="Google Shape;19;p3"/>
          <p:cNvPicPr preferRelativeResize="0"/>
          <p:nvPr/>
        </p:nvPicPr>
        <p:blipFill rotWithShape="1">
          <a:blip r:embed="rId4">
            <a:alphaModFix/>
          </a:blip>
          <a:srcRect b="0" l="0" r="0" t="0"/>
          <a:stretch/>
        </p:blipFill>
        <p:spPr>
          <a:xfrm>
            <a:off x="813587" y="4006085"/>
            <a:ext cx="2264487" cy="11276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Subheader + Content">
  <p:cSld name="Header + Subheader + Content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4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2" name="Google Shape;22;p4"/>
          <p:cNvSpPr txBox="1"/>
          <p:nvPr>
            <p:ph idx="2" type="body"/>
          </p:nvPr>
        </p:nvSpPr>
        <p:spPr>
          <a:xfrm>
            <a:off x="659305" y="2320239"/>
            <a:ext cx="8197114" cy="38100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Merriweather Sans"/>
              <a:buChar char="&gt;"/>
              <a:defRPr b="1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355600" lvl="1" marL="914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4B2E83"/>
              </a:buClr>
              <a:buSzPts val="2000"/>
              <a:buFont typeface="Arial"/>
              <a:buChar char="–"/>
              <a:defRPr b="1" i="0" sz="2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indent="-342900" lvl="2" marL="1371600" marR="0" rtl="0" algn="l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rgbClr val="4B2E83"/>
              </a:buClr>
              <a:buSzPts val="1800"/>
              <a:buFont typeface="Merriweather Sans"/>
              <a:buChar char="&gt;"/>
              <a:defRPr b="1" i="0" sz="18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indent="-330200" lvl="3" marL="1828800" marR="0" rtl="0" algn="l">
              <a:lnSpc>
                <a:spcPct val="100000"/>
              </a:lnSpc>
              <a:spcBef>
                <a:spcPts val="320"/>
              </a:spcBef>
              <a:spcAft>
                <a:spcPts val="0"/>
              </a:spcAft>
              <a:buClr>
                <a:srgbClr val="4B2E83"/>
              </a:buClr>
              <a:buSzPts val="1600"/>
              <a:buFont typeface="Arial"/>
              <a:buChar char="–"/>
              <a:defRPr b="1" i="0" sz="16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indent="-317500" lvl="4" marL="2286000" marR="0" rtl="0" algn="l">
              <a:lnSpc>
                <a:spcPct val="100000"/>
              </a:lnSpc>
              <a:spcBef>
                <a:spcPts val="280"/>
              </a:spcBef>
              <a:spcAft>
                <a:spcPts val="0"/>
              </a:spcAft>
              <a:buClr>
                <a:srgbClr val="4B2E83"/>
              </a:buClr>
              <a:buSzPts val="1400"/>
              <a:buFont typeface="Merriweather Sans"/>
              <a:buChar char="&gt;"/>
              <a:defRPr b="1" i="0" sz="1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3" name="Google Shape;23;p4"/>
          <p:cNvSpPr txBox="1"/>
          <p:nvPr>
            <p:ph idx="3" type="body"/>
          </p:nvPr>
        </p:nvSpPr>
        <p:spPr>
          <a:xfrm>
            <a:off x="671757" y="1730667"/>
            <a:ext cx="8184662" cy="41117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81000" lvl="0" marL="4572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rgbClr val="4B2E83"/>
              </a:buClr>
              <a:buSzPts val="2400"/>
              <a:buFont typeface="Arial"/>
              <a:buChar char="●"/>
              <a:defRPr b="0" i="0" sz="24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4" name="Google Shape;24;p4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8215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25" name="Google Shape;25;p4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Header + Graphic">
  <p:cSld name="Header + Graphic">
    <p:spTree>
      <p:nvGrpSpPr>
        <p:cNvPr id="26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5"/>
          <p:cNvSpPr/>
          <p:nvPr>
            <p:ph idx="2" type="chart"/>
          </p:nvPr>
        </p:nvSpPr>
        <p:spPr>
          <a:xfrm>
            <a:off x="766763" y="1736725"/>
            <a:ext cx="8021637" cy="44323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999999"/>
              </a:buClr>
              <a:buSzPts val="2400"/>
              <a:buFont typeface="Arial"/>
              <a:buNone/>
              <a:defRPr b="0" i="1" sz="2400" u="none" cap="none" strike="noStrike">
                <a:solidFill>
                  <a:srgbClr val="999999"/>
                </a:solidFill>
                <a:latin typeface="Open Sans Light"/>
                <a:ea typeface="Open Sans Light"/>
                <a:cs typeface="Open Sans Light"/>
                <a:sym typeface="Open Sans Light"/>
              </a:defRPr>
            </a:lvl1pPr>
            <a:lvl2pPr lvl="1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–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–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»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28" name="Google Shape;28;p5"/>
          <p:cNvSpPr txBox="1"/>
          <p:nvPr>
            <p:ph idx="1" type="body"/>
          </p:nvPr>
        </p:nvSpPr>
        <p:spPr>
          <a:xfrm>
            <a:off x="671757" y="371510"/>
            <a:ext cx="8184662" cy="991998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>
            <a:lvl1pPr indent="-419100" lvl="0" marL="457200" marR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Clr>
                <a:srgbClr val="4B2E83"/>
              </a:buClr>
              <a:buSzPts val="3000"/>
              <a:buFont typeface="Arial"/>
              <a:buChar char="●"/>
              <a:defRPr b="0" i="0" sz="3000" u="none" cap="none" strike="noStrike">
                <a:solidFill>
                  <a:srgbClr val="4B2E83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indent="-406400" lvl="1" marL="9144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E8D3A2"/>
              </a:buClr>
              <a:buSzPts val="2800"/>
              <a:buFont typeface="Arial"/>
              <a:buChar char="○"/>
              <a:defRPr b="0" i="0" sz="28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2pPr>
            <a:lvl3pPr indent="-381000" lvl="2" marL="13716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E8D3A2"/>
              </a:buClr>
              <a:buSzPts val="2400"/>
              <a:buFont typeface="Arial"/>
              <a:buChar char="■"/>
              <a:defRPr b="0" i="0" sz="24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3pPr>
            <a:lvl4pPr indent="-355600" lvl="3" marL="1828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●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4pPr>
            <a:lvl5pPr indent="-355600" lvl="4" marL="2286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E8D3A2"/>
              </a:buClr>
              <a:buSzPts val="2000"/>
              <a:buFont typeface="Arial"/>
              <a:buChar char="○"/>
              <a:defRPr b="0" i="0" sz="2000" u="none" cap="none" strike="noStrike">
                <a:solidFill>
                  <a:srgbClr val="E8D3A2"/>
                </a:solidFill>
                <a:latin typeface="Encode Sans Black"/>
                <a:ea typeface="Encode Sans Black"/>
                <a:cs typeface="Encode Sans Black"/>
                <a:sym typeface="Encode Sans Black"/>
              </a:defRPr>
            </a:lvl5pPr>
            <a:lvl6pPr indent="-355600" lvl="5" marL="2743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55600" lvl="6" marL="3200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55600" lvl="7" marL="3657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55600" lvl="8" marL="4114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pic>
        <p:nvPicPr>
          <p:cNvPr descr="Wordmark_center_Purple_HEX.png" id="29" name="Google Shape;29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6363105" y="6487457"/>
            <a:ext cx="2407146" cy="163360"/>
          </a:xfrm>
          <a:prstGeom prst="rect">
            <a:avLst/>
          </a:prstGeom>
          <a:noFill/>
          <a:ln>
            <a:noFill/>
          </a:ln>
        </p:spPr>
      </p:pic>
      <p:pic>
        <p:nvPicPr>
          <p:cNvPr descr="Bar_RtAngle_7502_RGB.png" id="30" name="Google Shape;30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784225" y="1437805"/>
            <a:ext cx="1346402" cy="67046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2"/>
        </a:solid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1" Type="http://schemas.openxmlformats.org/officeDocument/2006/relationships/hyperlink" Target="https://www.washington.edu/research/learning/online/index.php/lessons/sage-budget-resources/" TargetMode="External"/><Relationship Id="rId10" Type="http://schemas.openxmlformats.org/officeDocument/2006/relationships/hyperlink" Target="https://finance.uw.edu/gca/award-lifecycle/award-setup/modifications" TargetMode="External"/><Relationship Id="rId13" Type="http://schemas.openxmlformats.org/officeDocument/2006/relationships/hyperlink" Target="https://outlook.office365.com/book/ORISHelp1@cloud.washington.edu/?login_hint" TargetMode="External"/><Relationship Id="rId12" Type="http://schemas.openxmlformats.org/officeDocument/2006/relationships/hyperlink" Target="https://www.washington.edu/research/learning/online/index.php/lessons/sage-awards-resources/" TargetMode="External"/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hyperlink" Target="https://www.washington.edu/research/faq/what-do-i-do-if-i-receive-noa/" TargetMode="External"/><Relationship Id="rId4" Type="http://schemas.openxmlformats.org/officeDocument/2006/relationships/hyperlink" Target="https://www.washington.edu/research/myresearch-lifecycle/setup/financials/#asr-checklist-pi-campus" TargetMode="External"/><Relationship Id="rId9" Type="http://schemas.openxmlformats.org/officeDocument/2006/relationships/hyperlink" Target="https://www.washington.edu/research/faq/what-info-to-include-asr-mod/" TargetMode="External"/><Relationship Id="rId5" Type="http://schemas.openxmlformats.org/officeDocument/2006/relationships/hyperlink" Target="https://www.washington.edu/research/tools/sage/guide/awards/awards-supporting-attachments/" TargetMode="External"/><Relationship Id="rId6" Type="http://schemas.openxmlformats.org/officeDocument/2006/relationships/hyperlink" Target="https://www.washington.edu/research/tools/sage/guide/awards/awards-comments-history/" TargetMode="External"/><Relationship Id="rId7" Type="http://schemas.openxmlformats.org/officeDocument/2006/relationships/hyperlink" Target="https://www.washington.edu/research/forms-and-templates/checklist-osp-gca-mods-in-sage/" TargetMode="External"/><Relationship Id="rId8" Type="http://schemas.openxmlformats.org/officeDocument/2006/relationships/hyperlink" Target="https://finance.uw.edu/gca/sites/default/files/SAGE%20Modification%20Checklist.xlsx" TargetMode="Externa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6"/>
          <p:cNvSpPr txBox="1"/>
          <p:nvPr>
            <p:ph idx="1" type="body"/>
          </p:nvPr>
        </p:nvSpPr>
        <p:spPr>
          <a:xfrm>
            <a:off x="671757" y="371510"/>
            <a:ext cx="8184600" cy="9921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REMINDER RESOURCES</a:t>
            </a:r>
            <a:endParaRPr>
              <a:latin typeface="Encode Sans Black"/>
              <a:ea typeface="Encode Sans Black"/>
              <a:cs typeface="Encode Sans Black"/>
              <a:sym typeface="Encode Sans Black"/>
            </a:endParaRPr>
          </a:p>
          <a:p>
            <a:pPr indent="0" lvl="0" marL="0" rtl="0" algn="l">
              <a:lnSpc>
                <a:spcPct val="90000"/>
              </a:lnSpc>
              <a:spcBef>
                <a:spcPts val="600"/>
              </a:spcBef>
              <a:spcAft>
                <a:spcPts val="0"/>
              </a:spcAft>
              <a:buSzPts val="3000"/>
              <a:buNone/>
            </a:pPr>
            <a:r>
              <a:rPr lang="en-US">
                <a:latin typeface="Encode Sans Black"/>
                <a:ea typeface="Encode Sans Black"/>
                <a:cs typeface="Encode Sans Black"/>
                <a:sym typeface="Encode Sans Black"/>
              </a:rPr>
              <a:t>Award Setup &amp; Modification Requests</a:t>
            </a:r>
            <a:r>
              <a:rPr lang="en-US" sz="1400">
                <a:latin typeface="Encode Sans Black"/>
                <a:ea typeface="Encode Sans Black"/>
                <a:cs typeface="Encode Sans Black"/>
                <a:sym typeface="Encode Sans Black"/>
              </a:rPr>
              <a:t> </a:t>
            </a:r>
            <a:endParaRPr sz="1400">
              <a:latin typeface="Encode Sans Black"/>
              <a:ea typeface="Encode Sans Black"/>
              <a:cs typeface="Encode Sans Black"/>
              <a:sym typeface="Encode Sans Black"/>
            </a:endParaRPr>
          </a:p>
        </p:txBody>
      </p:sp>
      <p:sp>
        <p:nvSpPr>
          <p:cNvPr id="37" name="Google Shape;37;p6"/>
          <p:cNvSpPr txBox="1"/>
          <p:nvPr>
            <p:ph idx="2" type="body"/>
          </p:nvPr>
        </p:nvSpPr>
        <p:spPr>
          <a:xfrm>
            <a:off x="608775" y="1812925"/>
            <a:ext cx="8100300" cy="4015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-355600" lvl="0" marL="45720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2000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What do I do if I received a Notice of Award? 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b="1" lang="en-US" sz="2000"/>
              <a:t>Review</a:t>
            </a:r>
            <a:r>
              <a:rPr lang="en-US" sz="2000"/>
              <a:t> </a:t>
            </a:r>
            <a:r>
              <a:rPr lang="en-US" sz="2000" u="sng">
                <a:solidFill>
                  <a:schemeClr val="accent6"/>
                </a:solidFill>
                <a:hlinkClick r:id="rId4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Checklist: Award Setup Request Steps for PI/Campus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b="1" lang="en-US" sz="2000"/>
              <a:t>Always</a:t>
            </a:r>
            <a:r>
              <a:rPr lang="en-US" sz="2000"/>
              <a:t> include relevant </a:t>
            </a:r>
            <a:r>
              <a:rPr lang="en-US" sz="2000" u="sng">
                <a:solidFill>
                  <a:schemeClr val="accent6"/>
                </a:solidFill>
                <a:hlinkClick r:id="rId5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attachments</a:t>
            </a:r>
            <a:endParaRPr b="1"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b="1" lang="en-US" sz="2000"/>
              <a:t>Read </a:t>
            </a:r>
            <a:r>
              <a:rPr lang="en-US" sz="2000" u="sng">
                <a:solidFill>
                  <a:schemeClr val="accent6"/>
                </a:solidFill>
                <a:hlinkClick r:id="rId6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Comments &amp; History</a:t>
            </a:r>
            <a:r>
              <a:rPr b="1" lang="en-US" sz="2000">
                <a:solidFill>
                  <a:schemeClr val="accent6"/>
                </a:solidFill>
              </a:rPr>
              <a:t> </a:t>
            </a:r>
            <a:r>
              <a:rPr lang="en-US" sz="2000"/>
              <a:t>before contacting OSP/GCA</a:t>
            </a:r>
            <a:endParaRPr sz="2000">
              <a:solidFill>
                <a:schemeClr val="accent6"/>
              </a:solidFill>
            </a:endParaRPr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b="1" lang="en-US" sz="2000"/>
              <a:t>MODs: </a:t>
            </a:r>
            <a:r>
              <a:rPr lang="en-US" sz="2000"/>
              <a:t>Review </a:t>
            </a:r>
            <a:r>
              <a:rPr lang="en-US" sz="2000" u="sng">
                <a:solidFill>
                  <a:schemeClr val="accent6"/>
                </a:solidFill>
                <a:hlinkClick r:id="rId7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OSP/GCA MOD Checklist</a:t>
            </a:r>
            <a:r>
              <a:rPr lang="en-US" sz="2000"/>
              <a:t> and </a:t>
            </a:r>
            <a:r>
              <a:rPr lang="en-US" sz="2000" u="sng">
                <a:solidFill>
                  <a:schemeClr val="accent6"/>
                </a:solidFill>
                <a:hlinkClick r:id="rId8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GCA Only MOD Checklist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9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Tell OSP your ASR/MOD story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-US" sz="2000"/>
              <a:t>Need to change a Grant Name in WD? - Send </a:t>
            </a:r>
            <a:r>
              <a:rPr lang="en-US" sz="2000" u="sng">
                <a:solidFill>
                  <a:schemeClr val="accent6"/>
                </a:solidFill>
                <a:hlinkClick r:id="rId10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GCA Only MOD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Merriweather Sans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11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SAGE Budget Resources</a:t>
            </a:r>
            <a:r>
              <a:rPr lang="en-US" sz="2000">
                <a:solidFill>
                  <a:schemeClr val="accent6"/>
                </a:solidFill>
              </a:rPr>
              <a:t> </a:t>
            </a:r>
            <a:r>
              <a:rPr lang="en-US" sz="2000"/>
              <a:t>and </a:t>
            </a:r>
            <a:r>
              <a:rPr lang="en-US" sz="2000" u="sng">
                <a:solidFill>
                  <a:schemeClr val="accent6"/>
                </a:solidFill>
                <a:hlinkClick r:id="rId12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SAGE Awards &amp; Mods Resources</a:t>
            </a:r>
            <a:r>
              <a:rPr lang="en-US" sz="2000"/>
              <a:t> </a:t>
            </a:r>
            <a:endParaRPr sz="2000"/>
          </a:p>
          <a:p>
            <a:pPr indent="-355600" lvl="0" marL="457200" rtl="0" algn="l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Clr>
                <a:schemeClr val="accent6"/>
              </a:buClr>
              <a:buSzPts val="2000"/>
              <a:buFont typeface="Merriweather Sans"/>
              <a:buChar char="&gt;"/>
            </a:pPr>
            <a:r>
              <a:rPr lang="en-US" sz="2000" u="sng">
                <a:solidFill>
                  <a:schemeClr val="accent6"/>
                </a:solidFill>
                <a:hlinkClick r:id="rId13">
                  <a:extLst>
                    <a:ext uri="{A12FA001-AC4F-418D-AE19-62706E023703}">
                      <ahyp:hlinkClr val="tx"/>
                    </a:ext>
                  </a:extLst>
                </a:hlinkClick>
              </a:rPr>
              <a:t>Schedule a Teams Appointment for SAGE Support</a:t>
            </a:r>
            <a:endParaRPr sz="2000">
              <a:solidFill>
                <a:schemeClr val="accent6"/>
              </a:solidFill>
            </a:endParaRPr>
          </a:p>
          <a:p>
            <a:pPr indent="0" lvl="0" marL="0" rtl="0" algn="l">
              <a:lnSpc>
                <a:spcPct val="115000"/>
              </a:lnSpc>
              <a:spcBef>
                <a:spcPts val="1000"/>
              </a:spcBef>
              <a:spcAft>
                <a:spcPts val="1000"/>
              </a:spcAft>
              <a:buSzPts val="2400"/>
              <a:buNone/>
            </a:pPr>
            <a:r>
              <a:t/>
            </a:r>
            <a:endParaRPr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2_Custom Design">
  <a:themeElements>
    <a:clrScheme name="Custom 5">
      <a:dk1>
        <a:srgbClr val="33006F"/>
      </a:dk1>
      <a:lt1>
        <a:srgbClr val="E8D3A2"/>
      </a:lt1>
      <a:dk2>
        <a:srgbClr val="33006F"/>
      </a:dk2>
      <a:lt2>
        <a:srgbClr val="FFFFFF"/>
      </a:lt2>
      <a:accent1>
        <a:srgbClr val="33006F"/>
      </a:accent1>
      <a:accent2>
        <a:srgbClr val="E8D3A2"/>
      </a:accent2>
      <a:accent3>
        <a:srgbClr val="FFFFFF"/>
      </a:accent3>
      <a:accent4>
        <a:srgbClr val="B2B2B2"/>
      </a:accent4>
      <a:accent5>
        <a:srgbClr val="26005C"/>
      </a:accent5>
      <a:accent6>
        <a:srgbClr val="917B4C"/>
      </a:accent6>
      <a:hlink>
        <a:srgbClr val="26005C"/>
      </a:hlink>
      <a:folHlink>
        <a:srgbClr val="33006F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