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Encode Sans Black"/>
      <p:bold r:id="rId6"/>
    </p:embeddedFont>
    <p:embeddedFont>
      <p:font typeface="Open Sans Light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OpenSansLight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Light-italic.fnt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font" Target="fonts/EncodeSansBlack-bold.fntdata"/><Relationship Id="rId7" Type="http://schemas.openxmlformats.org/officeDocument/2006/relationships/font" Target="fonts/OpenSansLight-regular.fntdata"/><Relationship Id="rId8" Type="http://schemas.openxmlformats.org/officeDocument/2006/relationships/font" Target="fonts/OpenSa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washington.edu/research/learning/online/index.php/lessons/sage-budget-resources/" TargetMode="External"/><Relationship Id="rId10" Type="http://schemas.openxmlformats.org/officeDocument/2006/relationships/hyperlink" Target="https://finance.uw.edu/gca/award-lifecycle/award-setup/modifications" TargetMode="External"/><Relationship Id="rId13" Type="http://schemas.openxmlformats.org/officeDocument/2006/relationships/hyperlink" Target="https://outlook.office365.com/book/ORISHelp1@cloud.washington.edu/?login_hint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ashington.edu/research/faq/what-do-i-do-if-i-receive-noa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Relationship Id="rId5" Type="http://schemas.openxmlformats.org/officeDocument/2006/relationships/hyperlink" Target="https://www.washington.edu/research/tools/sage/guide/awards/awards-supporting-attachments/" TargetMode="External"/><Relationship Id="rId6" Type="http://schemas.openxmlformats.org/officeDocument/2006/relationships/hyperlink" Target="https://www.washington.edu/research/tools/sage/guide/awards/awards-comments-history/" TargetMode="External"/><Relationship Id="rId7" Type="http://schemas.openxmlformats.org/officeDocument/2006/relationships/hyperlink" Target="https://www.washington.edu/research/forms-and-templates/checklist-osp-gca-mods-in-sage/" TargetMode="External"/><Relationship Id="rId8" Type="http://schemas.openxmlformats.org/officeDocument/2006/relationships/hyperlink" Target="https://finance.uw.edu/gca/sites/default/files/SAGE%20Modification%20Checklist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attachments</a:t>
            </a:r>
            <a:endParaRPr b="1"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Read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Comments &amp; History</a:t>
            </a:r>
            <a:r>
              <a:rPr b="1"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>
              <a:solidFill>
                <a:schemeClr val="accent6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