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 Black" panose="020B0604020202020204" charset="0"/>
      <p:bold r:id="rId4"/>
    </p:embeddedFont>
    <p:embeddedFont>
      <p:font typeface="Merriweather Sans" pitchFamily="2" charset="0"/>
      <p:regular r:id="rId5"/>
    </p:embeddedFon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Light" panose="020B03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aq/what-info-to-include-asr-mod/" TargetMode="External"/><Relationship Id="rId3" Type="http://schemas.openxmlformats.org/officeDocument/2006/relationships/hyperlink" Target="https://www.washington.edu/research/faq/what-do-i-do-if-i-receive-noa/" TargetMode="External"/><Relationship Id="rId7" Type="http://schemas.openxmlformats.org/officeDocument/2006/relationships/hyperlink" Target="https://www.washington.edu/research/learning/online/index.php/lessons/how-to-make-a-sage-budget-snapshot/" TargetMode="External"/><Relationship Id="rId12" Type="http://schemas.openxmlformats.org/officeDocument/2006/relationships/hyperlink" Target="https://www.washington.edu/research/workday-finance-research/#sage-office-hou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tools/sage/guide/awards/awards-supporting-attachments/" TargetMode="External"/><Relationship Id="rId11" Type="http://schemas.openxmlformats.org/officeDocument/2006/relationships/hyperlink" Target="https://www.washington.edu/research/learning/online/index.php/lessons/sage-awards-resources/" TargetMode="External"/><Relationship Id="rId5" Type="http://schemas.openxmlformats.org/officeDocument/2006/relationships/hyperlink" Target="https://www.washington.edu/research/tools/sage/guide/awards/awards-comments-history/" TargetMode="External"/><Relationship Id="rId10" Type="http://schemas.openxmlformats.org/officeDocument/2006/relationships/hyperlink" Target="https://www.washington.edu/research/learning/online/index.php/lessons/sage-budget-resources/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finance.uw.edu/gca/award-lifecycle/award-setup/modif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Read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b="1"/>
              <a:t>MODs: </a:t>
            </a:r>
            <a:r>
              <a:rPr lang="en-US" sz="2000"/>
              <a:t>Include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 Budget Snapshot</a:t>
            </a:r>
            <a:r>
              <a:rPr lang="en-US" sz="2000" b="1">
                <a:solidFill>
                  <a:schemeClr val="accent6"/>
                </a:solidFill>
              </a:rPr>
              <a:t> </a:t>
            </a:r>
            <a:r>
              <a:rPr lang="en-US" sz="2000"/>
              <a:t>URLs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Office Hours Schedule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Merriweather Sans</vt:lpstr>
      <vt:lpstr>Calibri</vt:lpstr>
      <vt:lpstr>Arial</vt:lpstr>
      <vt:lpstr>Open Sans</vt:lpstr>
      <vt:lpstr>Open Sans Light</vt:lpstr>
      <vt:lpstr>Encode Sans Black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2024-11-20T17:40:19Z</dcterms:modified>
</cp:coreProperties>
</file>