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9.xml"/>
  <Override ContentType="application/vnd.openxmlformats-officedocument.presentationml.slideMaster+xml" PartName="/ppt/slideMasters/slideMaster10.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7.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11.xml"/>
  <Override ContentType="application/vnd.openxmlformats-officedocument.theme+xml" PartName="/ppt/theme/theme5.xml"/>
  <Override ContentType="application/vnd.openxmlformats-officedocument.theme+xml" PartName="/ppt/theme/theme8.xml"/>
  <Override ContentType="application/vnd.openxmlformats-officedocument.theme+xml" PartName="/ppt/theme/theme10.xml"/>
  <Override ContentType="application/vnd.openxmlformats-officedocument.theme+xml" PartName="/ppt/theme/theme9.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02" r:id="rId5"/>
    <p:sldMasterId id="2147483703" r:id="rId6"/>
    <p:sldMasterId id="2147483704" r:id="rId7"/>
    <p:sldMasterId id="2147483705" r:id="rId8"/>
    <p:sldMasterId id="2147483706" r:id="rId9"/>
    <p:sldMasterId id="2147483707" r:id="rId10"/>
    <p:sldMasterId id="2147483708" r:id="rId11"/>
    <p:sldMasterId id="2147483709" r:id="rId12"/>
    <p:sldMasterId id="2147483710" r:id="rId13"/>
    <p:sldMasterId id="2147483711" r:id="rId14"/>
  </p:sldMasterIdLst>
  <p:notesMasterIdLst>
    <p:notesMasterId r:id="rId15"/>
  </p:notesMasterIdLst>
  <p:sldIdLst>
    <p:sldId id="256" r:id="rId16"/>
    <p:sldId id="257" r:id="rId17"/>
    <p:sldId id="258" r:id="rId18"/>
    <p:sldId id="259" r:id="rId19"/>
    <p:sldId id="260" r:id="rId20"/>
    <p:sldId id="261" r:id="rId21"/>
    <p:sldId id="262" r:id="rId22"/>
    <p:sldId id="263" r:id="rId23"/>
    <p:sldId id="264" r:id="rId24"/>
    <p:sldId id="265" r:id="rId25"/>
    <p:sldId id="266" r:id="rId26"/>
    <p:sldId id="267" r:id="rId27"/>
    <p:sldId id="268" r:id="rId28"/>
    <p:sldId id="269" r:id="rId29"/>
    <p:sldId id="270" r:id="rId30"/>
    <p:sldId id="271" r:id="rId31"/>
    <p:sldId id="272" r:id="rId32"/>
    <p:sldId id="273" r:id="rId33"/>
    <p:sldId id="274" r:id="rId34"/>
    <p:sldId id="275" r:id="rId35"/>
    <p:sldId id="276" r:id="rId36"/>
    <p:sldId id="277" r:id="rId37"/>
    <p:sldId id="278" r:id="rId38"/>
    <p:sldId id="279" r:id="rId39"/>
    <p:sldId id="280" r:id="rId40"/>
    <p:sldId id="281" r:id="rId41"/>
    <p:sldId id="282" r:id="rId42"/>
    <p:sldId id="283" r:id="rId43"/>
    <p:sldId id="284" r:id="rId44"/>
    <p:sldId id="285" r:id="rId45"/>
    <p:sldId id="286" r:id="rId46"/>
    <p:sldId id="287" r:id="rId47"/>
    <p:sldId id="288" r:id="rId48"/>
    <p:sldId id="289" r:id="rId49"/>
    <p:sldId id="290" r:id="rId50"/>
    <p:sldId id="291" r:id="rId51"/>
    <p:sldId id="292" r:id="rId52"/>
    <p:sldId id="293" r:id="rId53"/>
    <p:sldId id="294" r:id="rId54"/>
    <p:sldId id="295" r:id="rId55"/>
    <p:sldId id="296" r:id="rId56"/>
    <p:sldId id="297" r:id="rId57"/>
    <p:sldId id="298" r:id="rId58"/>
    <p:sldId id="299" r:id="rId59"/>
    <p:sldId id="300" r:id="rId60"/>
    <p:sldId id="301" r:id="rId61"/>
    <p:sldId id="302" r:id="rId62"/>
    <p:sldId id="303" r:id="rId63"/>
    <p:sldId id="304" r:id="rId64"/>
    <p:sldId id="305" r:id="rId65"/>
  </p:sldIdLst>
  <p:sldSz cy="6858000" cx="9144000"/>
  <p:notesSz cx="6858000" cy="9144000"/>
  <p:embeddedFontLst>
    <p:embeddedFont>
      <p:font typeface="Encode Sans"/>
      <p:regular r:id="rId66"/>
      <p:bold r:id="rId67"/>
    </p:embeddedFont>
    <p:embeddedFont>
      <p:font typeface="Encode Sans Black"/>
      <p:bold r:id="rId68"/>
    </p:embeddedFont>
    <p:embeddedFont>
      <p:font typeface="Open Sans Light"/>
      <p:regular r:id="rId69"/>
      <p:bold r:id="rId70"/>
      <p:italic r:id="rId71"/>
      <p:boldItalic r:id="rId72"/>
    </p:embeddedFont>
    <p:embeddedFont>
      <p:font typeface="Open Sans"/>
      <p:regular r:id="rId73"/>
      <p:bold r:id="rId74"/>
      <p:italic r:id="rId75"/>
      <p:boldItalic r:id="rId7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2BDEA4E-0E96-40F5-A0CC-227564B96E86}">
  <a:tblStyle styleId="{E2BDEA4E-0E96-40F5-A0CC-227564B96E86}"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CF4"/>
          </a:solidFill>
        </a:fill>
      </a:tcStyle>
    </a:wholeTbl>
    <a:band1H>
      <a:tcTxStyle b="off" i="off"/>
      <a:tcStyle>
        <a:fill>
          <a:solidFill>
            <a:srgbClr val="CFD7E7"/>
          </a:solidFill>
        </a:fill>
      </a:tcStyle>
    </a:band1H>
    <a:band2H>
      <a:tcTxStyle b="off" i="off"/>
    </a:band2H>
    <a:band1V>
      <a:tcTxStyle b="off" i="off"/>
      <a:tcStyle>
        <a:fill>
          <a:solidFill>
            <a:srgbClr val="CFD7E7"/>
          </a:solidFill>
        </a:fill>
      </a:tcStyle>
    </a:band1V>
    <a:band2V>
      <a:tcTxStyle b="off" i="off"/>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b="off" i="off"/>
    </a:seCell>
    <a:swCell>
      <a:tcTxStyle b="off" i="off"/>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b="off" i="off"/>
    </a:neCell>
    <a:nwCell>
      <a:tcTxStyle b="off" i="off"/>
    </a:nwCell>
  </a:tblStyle>
  <a:tblStyle styleId="{0A247AFB-E3F8-4DAC-BCE6-4DBEC280CBC6}" styleName="Table_1">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7EC"/>
          </a:solidFill>
        </a:fill>
      </a:tcStyle>
    </a:wholeTbl>
    <a:band1H>
      <a:tcTxStyle/>
      <a:tcStyle>
        <a:fill>
          <a:solidFill>
            <a:srgbClr val="CECCD8"/>
          </a:solidFill>
        </a:fill>
      </a:tcStyle>
    </a:band1H>
    <a:band2H>
      <a:tcTxStyle/>
    </a:band2H>
    <a:band1V>
      <a:tcTxStyle/>
      <a:tcStyle>
        <a:fill>
          <a:solidFill>
            <a:srgbClr val="CECCD8"/>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25.xml"/><Relationship Id="rId42" Type="http://schemas.openxmlformats.org/officeDocument/2006/relationships/slide" Target="slides/slide27.xml"/><Relationship Id="rId41" Type="http://schemas.openxmlformats.org/officeDocument/2006/relationships/slide" Target="slides/slide26.xml"/><Relationship Id="rId44" Type="http://schemas.openxmlformats.org/officeDocument/2006/relationships/slide" Target="slides/slide29.xml"/><Relationship Id="rId43" Type="http://schemas.openxmlformats.org/officeDocument/2006/relationships/slide" Target="slides/slide28.xml"/><Relationship Id="rId46" Type="http://schemas.openxmlformats.org/officeDocument/2006/relationships/slide" Target="slides/slide31.xml"/><Relationship Id="rId45" Type="http://schemas.openxmlformats.org/officeDocument/2006/relationships/slide" Target="slides/slide30.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Master" Target="slideMasters/slideMaster5.xml"/><Relationship Id="rId48" Type="http://schemas.openxmlformats.org/officeDocument/2006/relationships/slide" Target="slides/slide33.xml"/><Relationship Id="rId47" Type="http://schemas.openxmlformats.org/officeDocument/2006/relationships/slide" Target="slides/slide32.xml"/><Relationship Id="rId49" Type="http://schemas.openxmlformats.org/officeDocument/2006/relationships/slide" Target="slides/slide34.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slideMaster" Target="slideMasters/slideMaster4.xml"/><Relationship Id="rId73" Type="http://schemas.openxmlformats.org/officeDocument/2006/relationships/font" Target="fonts/OpenSans-regular.fntdata"/><Relationship Id="rId72" Type="http://schemas.openxmlformats.org/officeDocument/2006/relationships/font" Target="fonts/OpenSansLight-boldItalic.fntdata"/><Relationship Id="rId31" Type="http://schemas.openxmlformats.org/officeDocument/2006/relationships/slide" Target="slides/slide16.xml"/><Relationship Id="rId75" Type="http://schemas.openxmlformats.org/officeDocument/2006/relationships/font" Target="fonts/OpenSans-italic.fntdata"/><Relationship Id="rId30" Type="http://schemas.openxmlformats.org/officeDocument/2006/relationships/slide" Target="slides/slide15.xml"/><Relationship Id="rId74" Type="http://schemas.openxmlformats.org/officeDocument/2006/relationships/font" Target="fonts/OpenSans-bold.fntdata"/><Relationship Id="rId33" Type="http://schemas.openxmlformats.org/officeDocument/2006/relationships/slide" Target="slides/slide18.xml"/><Relationship Id="rId32" Type="http://schemas.openxmlformats.org/officeDocument/2006/relationships/slide" Target="slides/slide17.xml"/><Relationship Id="rId76" Type="http://schemas.openxmlformats.org/officeDocument/2006/relationships/font" Target="fonts/OpenSans-boldItalic.fntdata"/><Relationship Id="rId35" Type="http://schemas.openxmlformats.org/officeDocument/2006/relationships/slide" Target="slides/slide20.xml"/><Relationship Id="rId34" Type="http://schemas.openxmlformats.org/officeDocument/2006/relationships/slide" Target="slides/slide19.xml"/><Relationship Id="rId71" Type="http://schemas.openxmlformats.org/officeDocument/2006/relationships/font" Target="fonts/OpenSansLight-italic.fntdata"/><Relationship Id="rId70" Type="http://schemas.openxmlformats.org/officeDocument/2006/relationships/font" Target="fonts/OpenSansLight-bold.fntdata"/><Relationship Id="rId37" Type="http://schemas.openxmlformats.org/officeDocument/2006/relationships/slide" Target="slides/slide22.xml"/><Relationship Id="rId36" Type="http://schemas.openxmlformats.org/officeDocument/2006/relationships/slide" Target="slides/slide21.xml"/><Relationship Id="rId39" Type="http://schemas.openxmlformats.org/officeDocument/2006/relationships/slide" Target="slides/slide24.xml"/><Relationship Id="rId38" Type="http://schemas.openxmlformats.org/officeDocument/2006/relationships/slide" Target="slides/slide23.xml"/><Relationship Id="rId62" Type="http://schemas.openxmlformats.org/officeDocument/2006/relationships/slide" Target="slides/slide47.xml"/><Relationship Id="rId61" Type="http://schemas.openxmlformats.org/officeDocument/2006/relationships/slide" Target="slides/slide46.xml"/><Relationship Id="rId20" Type="http://schemas.openxmlformats.org/officeDocument/2006/relationships/slide" Target="slides/slide5.xml"/><Relationship Id="rId64" Type="http://schemas.openxmlformats.org/officeDocument/2006/relationships/slide" Target="slides/slide49.xml"/><Relationship Id="rId63" Type="http://schemas.openxmlformats.org/officeDocument/2006/relationships/slide" Target="slides/slide48.xml"/><Relationship Id="rId22" Type="http://schemas.openxmlformats.org/officeDocument/2006/relationships/slide" Target="slides/slide7.xml"/><Relationship Id="rId66" Type="http://schemas.openxmlformats.org/officeDocument/2006/relationships/font" Target="fonts/EncodeSans-regular.fntdata"/><Relationship Id="rId21" Type="http://schemas.openxmlformats.org/officeDocument/2006/relationships/slide" Target="slides/slide6.xml"/><Relationship Id="rId65" Type="http://schemas.openxmlformats.org/officeDocument/2006/relationships/slide" Target="slides/slide50.xml"/><Relationship Id="rId24" Type="http://schemas.openxmlformats.org/officeDocument/2006/relationships/slide" Target="slides/slide9.xml"/><Relationship Id="rId68" Type="http://schemas.openxmlformats.org/officeDocument/2006/relationships/font" Target="fonts/EncodeSansBlack-bold.fntdata"/><Relationship Id="rId23" Type="http://schemas.openxmlformats.org/officeDocument/2006/relationships/slide" Target="slides/slide8.xml"/><Relationship Id="rId67" Type="http://schemas.openxmlformats.org/officeDocument/2006/relationships/font" Target="fonts/EncodeSans-bold.fntdata"/><Relationship Id="rId60" Type="http://schemas.openxmlformats.org/officeDocument/2006/relationships/slide" Target="slides/slide45.xml"/><Relationship Id="rId26" Type="http://schemas.openxmlformats.org/officeDocument/2006/relationships/slide" Target="slides/slide11.xml"/><Relationship Id="rId25" Type="http://schemas.openxmlformats.org/officeDocument/2006/relationships/slide" Target="slides/slide10.xml"/><Relationship Id="rId69" Type="http://schemas.openxmlformats.org/officeDocument/2006/relationships/font" Target="fonts/OpenSansLight-regular.fntdata"/><Relationship Id="rId28" Type="http://schemas.openxmlformats.org/officeDocument/2006/relationships/slide" Target="slides/slide13.xml"/><Relationship Id="rId27" Type="http://schemas.openxmlformats.org/officeDocument/2006/relationships/slide" Target="slides/slide12.xml"/><Relationship Id="rId29" Type="http://schemas.openxmlformats.org/officeDocument/2006/relationships/slide" Target="slides/slide14.xml"/><Relationship Id="rId51" Type="http://schemas.openxmlformats.org/officeDocument/2006/relationships/slide" Target="slides/slide36.xml"/><Relationship Id="rId50" Type="http://schemas.openxmlformats.org/officeDocument/2006/relationships/slide" Target="slides/slide35.xml"/><Relationship Id="rId53" Type="http://schemas.openxmlformats.org/officeDocument/2006/relationships/slide" Target="slides/slide38.xml"/><Relationship Id="rId52" Type="http://schemas.openxmlformats.org/officeDocument/2006/relationships/slide" Target="slides/slide37.xml"/><Relationship Id="rId11" Type="http://schemas.openxmlformats.org/officeDocument/2006/relationships/slideMaster" Target="slideMasters/slideMaster7.xml"/><Relationship Id="rId55" Type="http://schemas.openxmlformats.org/officeDocument/2006/relationships/slide" Target="slides/slide40.xml"/><Relationship Id="rId10" Type="http://schemas.openxmlformats.org/officeDocument/2006/relationships/slideMaster" Target="slideMasters/slideMaster6.xml"/><Relationship Id="rId54" Type="http://schemas.openxmlformats.org/officeDocument/2006/relationships/slide" Target="slides/slide39.xml"/><Relationship Id="rId13" Type="http://schemas.openxmlformats.org/officeDocument/2006/relationships/slideMaster" Target="slideMasters/slideMaster9.xml"/><Relationship Id="rId57" Type="http://schemas.openxmlformats.org/officeDocument/2006/relationships/slide" Target="slides/slide42.xml"/><Relationship Id="rId12" Type="http://schemas.openxmlformats.org/officeDocument/2006/relationships/slideMaster" Target="slideMasters/slideMaster8.xml"/><Relationship Id="rId56" Type="http://schemas.openxmlformats.org/officeDocument/2006/relationships/slide" Target="slides/slide41.xml"/><Relationship Id="rId15" Type="http://schemas.openxmlformats.org/officeDocument/2006/relationships/notesMaster" Target="notesMasters/notesMaster1.xml"/><Relationship Id="rId59" Type="http://schemas.openxmlformats.org/officeDocument/2006/relationships/slide" Target="slides/slide44.xml"/><Relationship Id="rId14" Type="http://schemas.openxmlformats.org/officeDocument/2006/relationships/slideMaster" Target="slideMasters/slideMaster10.xml"/><Relationship Id="rId58" Type="http://schemas.openxmlformats.org/officeDocument/2006/relationships/slide" Target="slides/slide43.xml"/><Relationship Id="rId17" Type="http://schemas.openxmlformats.org/officeDocument/2006/relationships/slide" Target="slides/slide2.xml"/><Relationship Id="rId16" Type="http://schemas.openxmlformats.org/officeDocument/2006/relationships/slide" Target="slides/slide1.xml"/><Relationship Id="rId19" Type="http://schemas.openxmlformats.org/officeDocument/2006/relationships/slide" Target="slides/slide4.xml"/><Relationship Id="rId1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1:notes"/>
          <p:cNvSpPr/>
          <p:nvPr>
            <p:ph idx="2" type="sldImg"/>
          </p:nvPr>
        </p:nvSpPr>
        <p:spPr>
          <a:xfrm>
            <a:off x="1497013" y="1200150"/>
            <a:ext cx="4321175"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3" name="Google Shape;303;p1:notes"/>
          <p:cNvSpPr txBox="1"/>
          <p:nvPr>
            <p:ph idx="1" type="body"/>
          </p:nvPr>
        </p:nvSpPr>
        <p:spPr>
          <a:xfrm>
            <a:off x="731353" y="4620496"/>
            <a:ext cx="5852400" cy="3780600"/>
          </a:xfrm>
          <a:prstGeom prst="rect">
            <a:avLst/>
          </a:prstGeom>
          <a:noFill/>
          <a:ln>
            <a:noFill/>
          </a:ln>
        </p:spPr>
        <p:txBody>
          <a:bodyPr anchorCtr="0" anchor="t" bIns="47550" lIns="95100" spcFirstLastPara="1" rIns="95100" wrap="square" tIns="47550">
            <a:noAutofit/>
          </a:bodyPr>
          <a:lstStyle/>
          <a:p>
            <a:pPr indent="0" lvl="0" marL="0" marR="0" rtl="0" algn="l">
              <a:lnSpc>
                <a:spcPct val="100000"/>
              </a:lnSpc>
              <a:spcBef>
                <a:spcPts val="0"/>
              </a:spcBef>
              <a:spcAft>
                <a:spcPts val="0"/>
              </a:spcAft>
              <a:buSzPts val="1100"/>
              <a:buNone/>
            </a:pPr>
            <a:r>
              <a:t/>
            </a:r>
            <a:endParaRPr b="0" i="0" sz="1200" u="none" cap="none" strike="noStrike">
              <a:solidFill>
                <a:schemeClr val="dk1"/>
              </a:solidFill>
              <a:latin typeface="Calibri"/>
              <a:ea typeface="Calibri"/>
              <a:cs typeface="Calibri"/>
              <a:sym typeface="Calibri"/>
            </a:endParaRPr>
          </a:p>
        </p:txBody>
      </p:sp>
      <p:sp>
        <p:nvSpPr>
          <p:cNvPr id="304" name="Google Shape;304;p1:notes"/>
          <p:cNvSpPr txBox="1"/>
          <p:nvPr>
            <p:ph idx="12" type="sldNum"/>
          </p:nvPr>
        </p:nvSpPr>
        <p:spPr>
          <a:xfrm>
            <a:off x="4144334" y="9119831"/>
            <a:ext cx="3169200" cy="481500"/>
          </a:xfrm>
          <a:prstGeom prst="rect">
            <a:avLst/>
          </a:prstGeom>
          <a:noFill/>
          <a:ln>
            <a:noFill/>
          </a:ln>
        </p:spPr>
        <p:txBody>
          <a:bodyPr anchorCtr="0" anchor="b" bIns="47550" lIns="95100" spcFirstLastPara="1" rIns="95100" wrap="square" tIns="4755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1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11: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12: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13: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14: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404" name="Google Shape;404;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0" name="Google Shape;410;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6" name="Google Shape;416;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2" name="Google Shape;422;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8" name="Google Shape;428;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2" name="Google Shape;312;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313" name="Google Shape;313;p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4" name="Google Shape;434;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35" name="Google Shape;435;p2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 name="Shape 439"/>
        <p:cNvGrpSpPr/>
        <p:nvPr/>
      </p:nvGrpSpPr>
      <p:grpSpPr>
        <a:xfrm>
          <a:off x="0" y="0"/>
          <a:ext cx="0" cy="0"/>
          <a:chOff x="0" y="0"/>
          <a:chExt cx="0" cy="0"/>
        </a:xfrm>
      </p:grpSpPr>
      <p:sp>
        <p:nvSpPr>
          <p:cNvPr id="440" name="Google Shape;440;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1" name="Google Shape;441;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 name="Shape 445"/>
        <p:cNvGrpSpPr/>
        <p:nvPr/>
      </p:nvGrpSpPr>
      <p:grpSpPr>
        <a:xfrm>
          <a:off x="0" y="0"/>
          <a:ext cx="0" cy="0"/>
          <a:chOff x="0" y="0"/>
          <a:chExt cx="0" cy="0"/>
        </a:xfrm>
      </p:grpSpPr>
      <p:sp>
        <p:nvSpPr>
          <p:cNvPr id="446" name="Google Shape;446;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7" name="Google Shape;447;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480"/>
              </a:spcBef>
              <a:spcAft>
                <a:spcPts val="0"/>
              </a:spcAft>
              <a:buSzPts val="1100"/>
              <a:buNone/>
            </a:pPr>
            <a:r>
              <a:t/>
            </a:r>
            <a:endParaRPr b="0" i="0" sz="1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 name="Shape 451"/>
        <p:cNvGrpSpPr/>
        <p:nvPr/>
      </p:nvGrpSpPr>
      <p:grpSpPr>
        <a:xfrm>
          <a:off x="0" y="0"/>
          <a:ext cx="0" cy="0"/>
          <a:chOff x="0" y="0"/>
          <a:chExt cx="0" cy="0"/>
        </a:xfrm>
      </p:grpSpPr>
      <p:sp>
        <p:nvSpPr>
          <p:cNvPr id="452" name="Google Shape;452;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3" name="Google Shape;453;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9" name="Google Shape;459;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3" name="Shape 463"/>
        <p:cNvGrpSpPr/>
        <p:nvPr/>
      </p:nvGrpSpPr>
      <p:grpSpPr>
        <a:xfrm>
          <a:off x="0" y="0"/>
          <a:ext cx="0" cy="0"/>
          <a:chOff x="0" y="0"/>
          <a:chExt cx="0" cy="0"/>
        </a:xfrm>
      </p:grpSpPr>
      <p:sp>
        <p:nvSpPr>
          <p:cNvPr id="464" name="Google Shape;464;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5" name="Google Shape;465;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1" name="Google Shape;471;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5" name="Shape 475"/>
        <p:cNvGrpSpPr/>
        <p:nvPr/>
      </p:nvGrpSpPr>
      <p:grpSpPr>
        <a:xfrm>
          <a:off x="0" y="0"/>
          <a:ext cx="0" cy="0"/>
          <a:chOff x="0" y="0"/>
          <a:chExt cx="0" cy="0"/>
        </a:xfrm>
      </p:grpSpPr>
      <p:sp>
        <p:nvSpPr>
          <p:cNvPr id="476" name="Google Shape;476;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7" name="Google Shape;477;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1" name="Shape 481"/>
        <p:cNvGrpSpPr/>
        <p:nvPr/>
      </p:nvGrpSpPr>
      <p:grpSpPr>
        <a:xfrm>
          <a:off x="0" y="0"/>
          <a:ext cx="0" cy="0"/>
          <a:chOff x="0" y="0"/>
          <a:chExt cx="0" cy="0"/>
        </a:xfrm>
      </p:grpSpPr>
      <p:sp>
        <p:nvSpPr>
          <p:cNvPr id="482" name="Google Shape;482;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483" name="Google Shape;483;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8" name="Google Shape;488;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89" name="Google Shape;489;p2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3: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4" name="Shape 494"/>
        <p:cNvGrpSpPr/>
        <p:nvPr/>
      </p:nvGrpSpPr>
      <p:grpSpPr>
        <a:xfrm>
          <a:off x="0" y="0"/>
          <a:ext cx="0" cy="0"/>
          <a:chOff x="0" y="0"/>
          <a:chExt cx="0" cy="0"/>
        </a:xfrm>
      </p:grpSpPr>
      <p:sp>
        <p:nvSpPr>
          <p:cNvPr id="495" name="Google Shape;495;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6" name="Google Shape;496;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97" name="Google Shape;497;p3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2" name="Shape 502"/>
        <p:cNvGrpSpPr/>
        <p:nvPr/>
      </p:nvGrpSpPr>
      <p:grpSpPr>
        <a:xfrm>
          <a:off x="0" y="0"/>
          <a:ext cx="0" cy="0"/>
          <a:chOff x="0" y="0"/>
          <a:chExt cx="0" cy="0"/>
        </a:xfrm>
      </p:grpSpPr>
      <p:sp>
        <p:nvSpPr>
          <p:cNvPr id="503" name="Google Shape;503;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4" name="Google Shape;504;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This video is a great resource for learning how to search through and filter your tasklist. </a:t>
            </a:r>
            <a:endParaRPr/>
          </a:p>
        </p:txBody>
      </p:sp>
      <p:sp>
        <p:nvSpPr>
          <p:cNvPr id="505" name="Google Shape;505;p3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1" name="Shape 511"/>
        <p:cNvGrpSpPr/>
        <p:nvPr/>
      </p:nvGrpSpPr>
      <p:grpSpPr>
        <a:xfrm>
          <a:off x="0" y="0"/>
          <a:ext cx="0" cy="0"/>
          <a:chOff x="0" y="0"/>
          <a:chExt cx="0" cy="0"/>
        </a:xfrm>
      </p:grpSpPr>
      <p:sp>
        <p:nvSpPr>
          <p:cNvPr id="512" name="Google Shape;512;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3" name="Google Shape;513;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14" name="Google Shape;514;p3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9" name="Shape 519"/>
        <p:cNvGrpSpPr/>
        <p:nvPr/>
      </p:nvGrpSpPr>
      <p:grpSpPr>
        <a:xfrm>
          <a:off x="0" y="0"/>
          <a:ext cx="0" cy="0"/>
          <a:chOff x="0" y="0"/>
          <a:chExt cx="0" cy="0"/>
        </a:xfrm>
      </p:grpSpPr>
      <p:sp>
        <p:nvSpPr>
          <p:cNvPr id="520" name="Google Shape;520;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1" name="Google Shape;521;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22" name="Google Shape;522;p3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8" name="Shape 528"/>
        <p:cNvGrpSpPr/>
        <p:nvPr/>
      </p:nvGrpSpPr>
      <p:grpSpPr>
        <a:xfrm>
          <a:off x="0" y="0"/>
          <a:ext cx="0" cy="0"/>
          <a:chOff x="0" y="0"/>
          <a:chExt cx="0" cy="0"/>
        </a:xfrm>
      </p:grpSpPr>
      <p:sp>
        <p:nvSpPr>
          <p:cNvPr id="529" name="Google Shape;529;p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0" name="Google Shape;530;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SAGE award budgets can often be less detailed than proposal budgets. To see if these simplified budgets are right for your award, review our simplified award budget job aid series.</a:t>
            </a:r>
            <a:br>
              <a:rPr lang="en-US"/>
            </a:br>
            <a:br>
              <a:rPr lang="en-US"/>
            </a:br>
            <a:r>
              <a:rPr lang="en-US"/>
              <a:t>We are also updating our SAGE user guides quite frequently.</a:t>
            </a:r>
            <a:endParaRPr/>
          </a:p>
        </p:txBody>
      </p:sp>
      <p:sp>
        <p:nvSpPr>
          <p:cNvPr id="531" name="Google Shape;531;p3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6" name="Shape 536"/>
        <p:cNvGrpSpPr/>
        <p:nvPr/>
      </p:nvGrpSpPr>
      <p:grpSpPr>
        <a:xfrm>
          <a:off x="0" y="0"/>
          <a:ext cx="0" cy="0"/>
          <a:chOff x="0" y="0"/>
          <a:chExt cx="0" cy="0"/>
        </a:xfrm>
      </p:grpSpPr>
      <p:sp>
        <p:nvSpPr>
          <p:cNvPr id="537" name="Google Shape;537;p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8" name="Google Shape;538;p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39" name="Google Shape;539;p3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4" name="Shape 544"/>
        <p:cNvGrpSpPr/>
        <p:nvPr/>
      </p:nvGrpSpPr>
      <p:grpSpPr>
        <a:xfrm>
          <a:off x="0" y="0"/>
          <a:ext cx="0" cy="0"/>
          <a:chOff x="0" y="0"/>
          <a:chExt cx="0" cy="0"/>
        </a:xfrm>
      </p:grpSpPr>
      <p:sp>
        <p:nvSpPr>
          <p:cNvPr id="545" name="Google Shape;545;p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6" name="Google Shape;546;p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47" name="Google Shape;547;p3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2" name="Shape 552"/>
        <p:cNvGrpSpPr/>
        <p:nvPr/>
      </p:nvGrpSpPr>
      <p:grpSpPr>
        <a:xfrm>
          <a:off x="0" y="0"/>
          <a:ext cx="0" cy="0"/>
          <a:chOff x="0" y="0"/>
          <a:chExt cx="0" cy="0"/>
        </a:xfrm>
      </p:grpSpPr>
      <p:sp>
        <p:nvSpPr>
          <p:cNvPr id="553" name="Google Shape;553;p3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4" name="Google Shape;554;p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55" name="Google Shape;555;p3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1" name="Shape 561"/>
        <p:cNvGrpSpPr/>
        <p:nvPr/>
      </p:nvGrpSpPr>
      <p:grpSpPr>
        <a:xfrm>
          <a:off x="0" y="0"/>
          <a:ext cx="0" cy="0"/>
          <a:chOff x="0" y="0"/>
          <a:chExt cx="0" cy="0"/>
        </a:xfrm>
      </p:grpSpPr>
      <p:sp>
        <p:nvSpPr>
          <p:cNvPr id="562" name="Google Shape;562;p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63" name="Google Shape;563;p3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1" name="Shape 571"/>
        <p:cNvGrpSpPr/>
        <p:nvPr/>
      </p:nvGrpSpPr>
      <p:grpSpPr>
        <a:xfrm>
          <a:off x="0" y="0"/>
          <a:ext cx="0" cy="0"/>
          <a:chOff x="0" y="0"/>
          <a:chExt cx="0" cy="0"/>
        </a:xfrm>
      </p:grpSpPr>
      <p:sp>
        <p:nvSpPr>
          <p:cNvPr id="572" name="Google Shape;572;p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73" name="Google Shape;573;p3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4: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7" name="Shape 577"/>
        <p:cNvGrpSpPr/>
        <p:nvPr/>
      </p:nvGrpSpPr>
      <p:grpSpPr>
        <a:xfrm>
          <a:off x="0" y="0"/>
          <a:ext cx="0" cy="0"/>
          <a:chOff x="0" y="0"/>
          <a:chExt cx="0" cy="0"/>
        </a:xfrm>
      </p:grpSpPr>
      <p:sp>
        <p:nvSpPr>
          <p:cNvPr id="578" name="Google Shape;578;p4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9" name="Google Shape;579;p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
        <p:nvSpPr>
          <p:cNvPr id="580" name="Google Shape;580;p40: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4" name="Shape 584"/>
        <p:cNvGrpSpPr/>
        <p:nvPr/>
      </p:nvGrpSpPr>
      <p:grpSpPr>
        <a:xfrm>
          <a:off x="0" y="0"/>
          <a:ext cx="0" cy="0"/>
          <a:chOff x="0" y="0"/>
          <a:chExt cx="0" cy="0"/>
        </a:xfrm>
      </p:grpSpPr>
      <p:sp>
        <p:nvSpPr>
          <p:cNvPr id="585" name="Google Shape;585;p41: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6" name="Google Shape;586;p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
        <p:nvSpPr>
          <p:cNvPr id="587" name="Google Shape;587;p41: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1" name="Shape 591"/>
        <p:cNvGrpSpPr/>
        <p:nvPr/>
      </p:nvGrpSpPr>
      <p:grpSpPr>
        <a:xfrm>
          <a:off x="0" y="0"/>
          <a:ext cx="0" cy="0"/>
          <a:chOff x="0" y="0"/>
          <a:chExt cx="0" cy="0"/>
        </a:xfrm>
      </p:grpSpPr>
      <p:sp>
        <p:nvSpPr>
          <p:cNvPr id="592" name="Google Shape;592;p42: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93" name="Google Shape;593;p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
        <p:nvSpPr>
          <p:cNvPr id="594" name="Google Shape;594;p42: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8" name="Shape 598"/>
        <p:cNvGrpSpPr/>
        <p:nvPr/>
      </p:nvGrpSpPr>
      <p:grpSpPr>
        <a:xfrm>
          <a:off x="0" y="0"/>
          <a:ext cx="0" cy="0"/>
          <a:chOff x="0" y="0"/>
          <a:chExt cx="0" cy="0"/>
        </a:xfrm>
      </p:grpSpPr>
      <p:sp>
        <p:nvSpPr>
          <p:cNvPr id="599" name="Google Shape;599;p43: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00" name="Google Shape;600;p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
        <p:nvSpPr>
          <p:cNvPr id="601" name="Google Shape;601;p43: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5" name="Shape 605"/>
        <p:cNvGrpSpPr/>
        <p:nvPr/>
      </p:nvGrpSpPr>
      <p:grpSpPr>
        <a:xfrm>
          <a:off x="0" y="0"/>
          <a:ext cx="0" cy="0"/>
          <a:chOff x="0" y="0"/>
          <a:chExt cx="0" cy="0"/>
        </a:xfrm>
      </p:grpSpPr>
      <p:sp>
        <p:nvSpPr>
          <p:cNvPr id="606" name="Google Shape;606;p44: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07" name="Google Shape;607;p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
        <p:nvSpPr>
          <p:cNvPr id="608" name="Google Shape;608;p44: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2" name="Shape 622"/>
        <p:cNvGrpSpPr/>
        <p:nvPr/>
      </p:nvGrpSpPr>
      <p:grpSpPr>
        <a:xfrm>
          <a:off x="0" y="0"/>
          <a:ext cx="0" cy="0"/>
          <a:chOff x="0" y="0"/>
          <a:chExt cx="0" cy="0"/>
        </a:xfrm>
      </p:grpSpPr>
      <p:sp>
        <p:nvSpPr>
          <p:cNvPr id="623" name="Google Shape;623;p45: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4" name="Google Shape;624;p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
        <p:nvSpPr>
          <p:cNvPr id="625" name="Google Shape;625;p45: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9" name="Shape 629"/>
        <p:cNvGrpSpPr/>
        <p:nvPr/>
      </p:nvGrpSpPr>
      <p:grpSpPr>
        <a:xfrm>
          <a:off x="0" y="0"/>
          <a:ext cx="0" cy="0"/>
          <a:chOff x="0" y="0"/>
          <a:chExt cx="0" cy="0"/>
        </a:xfrm>
      </p:grpSpPr>
      <p:sp>
        <p:nvSpPr>
          <p:cNvPr id="630" name="Google Shape;630;p4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1" name="Google Shape;631;p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
        <p:nvSpPr>
          <p:cNvPr id="632" name="Google Shape;632;p46: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6" name="Shape 636"/>
        <p:cNvGrpSpPr/>
        <p:nvPr/>
      </p:nvGrpSpPr>
      <p:grpSpPr>
        <a:xfrm>
          <a:off x="0" y="0"/>
          <a:ext cx="0" cy="0"/>
          <a:chOff x="0" y="0"/>
          <a:chExt cx="0" cy="0"/>
        </a:xfrm>
      </p:grpSpPr>
      <p:sp>
        <p:nvSpPr>
          <p:cNvPr id="637" name="Google Shape;637;p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p47: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2" name="Shape 642"/>
        <p:cNvGrpSpPr/>
        <p:nvPr/>
      </p:nvGrpSpPr>
      <p:grpSpPr>
        <a:xfrm>
          <a:off x="0" y="0"/>
          <a:ext cx="0" cy="0"/>
          <a:chOff x="0" y="0"/>
          <a:chExt cx="0" cy="0"/>
        </a:xfrm>
      </p:grpSpPr>
      <p:sp>
        <p:nvSpPr>
          <p:cNvPr id="643" name="Google Shape;643;p48: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4" name="Google Shape;644;p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
        <p:nvSpPr>
          <p:cNvPr id="645" name="Google Shape;645;p48: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9" name="Shape 649"/>
        <p:cNvGrpSpPr/>
        <p:nvPr/>
      </p:nvGrpSpPr>
      <p:grpSpPr>
        <a:xfrm>
          <a:off x="0" y="0"/>
          <a:ext cx="0" cy="0"/>
          <a:chOff x="0" y="0"/>
          <a:chExt cx="0" cy="0"/>
        </a:xfrm>
      </p:grpSpPr>
      <p:sp>
        <p:nvSpPr>
          <p:cNvPr id="650" name="Google Shape;650;p49: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51" name="Google Shape;651;p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
        <p:nvSpPr>
          <p:cNvPr id="652" name="Google Shape;652;p49: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5: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6" name="Shape 656"/>
        <p:cNvGrpSpPr/>
        <p:nvPr/>
      </p:nvGrpSpPr>
      <p:grpSpPr>
        <a:xfrm>
          <a:off x="0" y="0"/>
          <a:ext cx="0" cy="0"/>
          <a:chOff x="0" y="0"/>
          <a:chExt cx="0" cy="0"/>
        </a:xfrm>
      </p:grpSpPr>
      <p:sp>
        <p:nvSpPr>
          <p:cNvPr id="657" name="Google Shape;657;p5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58" name="Google Shape;658;p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
        <p:nvSpPr>
          <p:cNvPr id="659" name="Google Shape;659;p50: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6: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7: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p8: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3" name="Google Shape;353;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US"/>
              <a:t>NSF auditors will do the math: “Three-year award with a piece of equipment purchased 30 days before the end. 365 days * 3 years = 1,095 days. 30 days left when equipment purchased… 30/1095 = equipment on the award for only 2.7% of the award life but NSF is paying for 100% of the cost.”</a:t>
            </a:r>
            <a:endParaRPr/>
          </a:p>
        </p:txBody>
      </p:sp>
      <p:sp>
        <p:nvSpPr>
          <p:cNvPr id="354" name="Google Shape;354;p8: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p9: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1" name="Google Shape;361;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US"/>
              <a:t>https://grants.nih.gov/grants/policy/nihgps/HTML5/section_8/8.1.2_prior_approval_requirements.htm#Change4</a:t>
            </a:r>
            <a:endParaRPr/>
          </a:p>
          <a:p>
            <a:pPr indent="-228600" lvl="0" marL="457200" rtl="0" algn="l">
              <a:lnSpc>
                <a:spcPct val="100000"/>
              </a:lnSpc>
              <a:spcBef>
                <a:spcPts val="0"/>
              </a:spcBef>
              <a:spcAft>
                <a:spcPts val="0"/>
              </a:spcAft>
              <a:buSzPts val="1100"/>
              <a:buNone/>
            </a:pPr>
            <a:r>
              <a:t/>
            </a:r>
            <a:endParaRPr/>
          </a:p>
        </p:txBody>
      </p:sp>
      <p:sp>
        <p:nvSpPr>
          <p:cNvPr id="362" name="Google Shape;362;p9: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9.png"/><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 Id="rId3"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 Id="rId3"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2.png"/><Relationship Id="rId3" Type="http://schemas.openxmlformats.org/officeDocument/2006/relationships/image" Target="../media/image34.png"/><Relationship Id="rId4" Type="http://schemas.openxmlformats.org/officeDocument/2006/relationships/image" Target="../media/image2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4.png"/><Relationship Id="rId3"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2.png"/><Relationship Id="rId3"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4.png"/><Relationship Id="rId3"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7.png"/><Relationship Id="rId3"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7.png"/><Relationship Id="rId3" Type="http://schemas.openxmlformats.org/officeDocument/2006/relationships/image" Target="../media/image10.png"/><Relationship Id="rId4" Type="http://schemas.openxmlformats.org/officeDocument/2006/relationships/image" Target="../media/image24.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0.png"/><Relationship Id="rId3" Type="http://schemas.openxmlformats.org/officeDocument/2006/relationships/image" Target="../media/image5.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0.png"/><Relationship Id="rId3" Type="http://schemas.openxmlformats.org/officeDocument/2006/relationships/image" Target="../media/image5.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png"/><Relationship Id="rId3" Type="http://schemas.openxmlformats.org/officeDocument/2006/relationships/image" Target="../media/image9.png"/><Relationship Id="rId4"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9.png"/><Relationship Id="rId3" Type="http://schemas.openxmlformats.org/officeDocument/2006/relationships/image" Target="../media/image2.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9.png"/><Relationship Id="rId3" Type="http://schemas.openxmlformats.org/officeDocument/2006/relationships/image" Target="../media/image2.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3.png"/><Relationship Id="rId3" Type="http://schemas.openxmlformats.org/officeDocument/2006/relationships/image" Target="../media/image9.png"/><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9.png"/><Relationship Id="rId3" Type="http://schemas.openxmlformats.org/officeDocument/2006/relationships/image" Target="../media/image2.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9.png"/><Relationship Id="rId3" Type="http://schemas.openxmlformats.org/officeDocument/2006/relationships/image" Target="../media/image2.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7.png"/><Relationship Id="rId3" Type="http://schemas.openxmlformats.org/officeDocument/2006/relationships/image" Target="../media/image14.png"/><Relationship Id="rId4" Type="http://schemas.openxmlformats.org/officeDocument/2006/relationships/image" Target="../media/image15.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7.png"/><Relationship Id="rId3" Type="http://schemas.openxmlformats.org/officeDocument/2006/relationships/image" Target="../media/image13.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4.png"/><Relationship Id="rId3" Type="http://schemas.openxmlformats.org/officeDocument/2006/relationships/image" Target="../media/image13.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4.png"/><Relationship Id="rId3" Type="http://schemas.openxmlformats.org/officeDocument/2006/relationships/image" Target="../media/image13.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2.png"/><Relationship Id="rId3" Type="http://schemas.openxmlformats.org/officeDocument/2006/relationships/image" Target="../media/image34.png"/><Relationship Id="rId4" Type="http://schemas.openxmlformats.org/officeDocument/2006/relationships/image" Target="../media/image18.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34.png"/><Relationship Id="rId3" Type="http://schemas.openxmlformats.org/officeDocument/2006/relationships/image" Target="../media/image18.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2.png"/><Relationship Id="rId3" Type="http://schemas.openxmlformats.org/officeDocument/2006/relationships/image" Target="../media/image18.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34.png"/><Relationship Id="rId3" Type="http://schemas.openxmlformats.org/officeDocument/2006/relationships/image" Target="../media/image1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0.png"/><Relationship Id="rId3" Type="http://schemas.openxmlformats.org/officeDocument/2006/relationships/image" Target="../media/image18.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7.png"/><Relationship Id="rId3" Type="http://schemas.openxmlformats.org/officeDocument/2006/relationships/image" Target="../media/image10.png"/><Relationship Id="rId4" Type="http://schemas.openxmlformats.org/officeDocument/2006/relationships/image" Target="../media/image18.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0.png"/><Relationship Id="rId3" Type="http://schemas.openxmlformats.org/officeDocument/2006/relationships/image" Target="../media/image18.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7.png"/><Relationship Id="rId3" Type="http://schemas.openxmlformats.org/officeDocument/2006/relationships/image" Target="../media/image18.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2"/>
          <p:cNvSpPr txBox="1"/>
          <p:nvPr>
            <p:ph type="ctrTitle"/>
          </p:nvPr>
        </p:nvSpPr>
        <p:spPr>
          <a:xfrm>
            <a:off x="685800" y="2130425"/>
            <a:ext cx="7772400" cy="14700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13" name="Google Shape;13;p2"/>
          <p:cNvSpPr txBox="1"/>
          <p:nvPr>
            <p:ph idx="1" type="subTitle"/>
          </p:nvPr>
        </p:nvSpPr>
        <p:spPr>
          <a:xfrm>
            <a:off x="1371600" y="3886200"/>
            <a:ext cx="6400800" cy="1752600"/>
          </a:xfrm>
          <a:prstGeom prst="rect">
            <a:avLst/>
          </a:prstGeom>
          <a:noFill/>
          <a:ln>
            <a:noFill/>
          </a:ln>
        </p:spPr>
        <p:txBody>
          <a:bodyPr anchorCtr="0" anchor="t" bIns="91425" lIns="91425" spcFirstLastPara="1" rIns="91425" wrap="square" tIns="91425">
            <a:noAutofit/>
          </a:bodyPr>
          <a:lstStyle>
            <a:lvl1pPr lvl="0" marR="0" algn="ctr">
              <a:lnSpc>
                <a:spcPct val="100000"/>
              </a:lnSpc>
              <a:spcBef>
                <a:spcPts val="640"/>
              </a:spcBef>
              <a:spcAft>
                <a:spcPts val="0"/>
              </a:spcAft>
              <a:buClr>
                <a:srgbClr val="888888"/>
              </a:buClr>
              <a:buSzPts val="3200"/>
              <a:buFont typeface="Arial"/>
              <a:buNone/>
              <a:defRPr b="0" i="0" sz="3200" u="none" cap="none" strike="noStrike">
                <a:solidFill>
                  <a:srgbClr val="888888"/>
                </a:solidFill>
                <a:latin typeface="Calibri"/>
                <a:ea typeface="Calibri"/>
                <a:cs typeface="Calibri"/>
                <a:sym typeface="Calibri"/>
              </a:defRPr>
            </a:lvl1pPr>
            <a:lvl2pPr lvl="1" marR="0" algn="ctr">
              <a:lnSpc>
                <a:spcPct val="100000"/>
              </a:lnSpc>
              <a:spcBef>
                <a:spcPts val="560"/>
              </a:spcBef>
              <a:spcAft>
                <a:spcPts val="0"/>
              </a:spcAft>
              <a:buClr>
                <a:srgbClr val="888888"/>
              </a:buClr>
              <a:buSzPts val="2800"/>
              <a:buFont typeface="Arial"/>
              <a:buNone/>
              <a:defRPr b="0" i="0" sz="2800" u="none" cap="none" strike="noStrike">
                <a:solidFill>
                  <a:srgbClr val="888888"/>
                </a:solidFill>
                <a:latin typeface="Calibri"/>
                <a:ea typeface="Calibri"/>
                <a:cs typeface="Calibri"/>
                <a:sym typeface="Calibri"/>
              </a:defRPr>
            </a:lvl2pPr>
            <a:lvl3pPr lvl="2" marR="0" algn="ctr">
              <a:lnSpc>
                <a:spcPct val="100000"/>
              </a:lnSpc>
              <a:spcBef>
                <a:spcPts val="48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3pPr>
            <a:lvl4pPr lvl="3" marR="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4pPr>
            <a:lvl5pPr lvl="4" marR="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5pPr>
            <a:lvl6pPr lvl="5" marR="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lvl="6" marR="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lvl="7" marR="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lvl="8" marR="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sp>
        <p:nvSpPr>
          <p:cNvPr id="14" name="Google Shape;14;p2"/>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5" name="Google Shape;15;p2"/>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6" name="Google Shape;16;p2"/>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70" name="Google Shape;70;p11"/>
          <p:cNvSpPr txBox="1"/>
          <p:nvPr>
            <p:ph idx="1" type="body"/>
          </p:nvPr>
        </p:nvSpPr>
        <p:spPr>
          <a:xfrm rot="5400000">
            <a:off x="2308950" y="-251550"/>
            <a:ext cx="4526100" cy="8229600"/>
          </a:xfrm>
          <a:prstGeom prst="rect">
            <a:avLst/>
          </a:prstGeom>
          <a:noFill/>
          <a:ln>
            <a:noFill/>
          </a:ln>
        </p:spPr>
        <p:txBody>
          <a:bodyPr anchorCtr="0" anchor="t" bIns="91425" lIns="91425" spcFirstLastPara="1" rIns="91425" wrap="square" tIns="91425">
            <a:noAutofit/>
          </a:bodyPr>
          <a:lstStyle>
            <a:lvl1pPr indent="-431800" lvl="0" marL="457200" marR="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71" name="Google Shape;71;p11"/>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2" name="Google Shape;72;p11"/>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3" name="Google Shape;73;p11"/>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4732350" y="2171688"/>
            <a:ext cx="5851500" cy="20574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76" name="Google Shape;76;p12"/>
          <p:cNvSpPr txBox="1"/>
          <p:nvPr>
            <p:ph idx="1" type="body"/>
          </p:nvPr>
        </p:nvSpPr>
        <p:spPr>
          <a:xfrm rot="5400000">
            <a:off x="541350" y="190488"/>
            <a:ext cx="5851500" cy="6019800"/>
          </a:xfrm>
          <a:prstGeom prst="rect">
            <a:avLst/>
          </a:prstGeom>
          <a:noFill/>
          <a:ln>
            <a:noFill/>
          </a:ln>
        </p:spPr>
        <p:txBody>
          <a:bodyPr anchorCtr="0" anchor="t" bIns="91425" lIns="91425" spcFirstLastPara="1" rIns="91425" wrap="square" tIns="91425">
            <a:noAutofit/>
          </a:bodyPr>
          <a:lstStyle>
            <a:lvl1pPr indent="-431800" lvl="0" marL="457200" marR="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77" name="Google Shape;77;p12"/>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8" name="Google Shape;78;p12"/>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9" name="Google Shape;79;p12"/>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Content">
  <p:cSld name="Header + Content">
    <p:spTree>
      <p:nvGrpSpPr>
        <p:cNvPr id="81" name="Shape 81"/>
        <p:cNvGrpSpPr/>
        <p:nvPr/>
      </p:nvGrpSpPr>
      <p:grpSpPr>
        <a:xfrm>
          <a:off x="0" y="0"/>
          <a:ext cx="0" cy="0"/>
          <a:chOff x="0" y="0"/>
          <a:chExt cx="0" cy="0"/>
        </a:xfrm>
      </p:grpSpPr>
      <p:sp>
        <p:nvSpPr>
          <p:cNvPr id="82" name="Google Shape;82;p14"/>
          <p:cNvSpPr txBox="1"/>
          <p:nvPr>
            <p:ph idx="1" type="body"/>
          </p:nvPr>
        </p:nvSpPr>
        <p:spPr>
          <a:xfrm>
            <a:off x="671757" y="371510"/>
            <a:ext cx="8184662" cy="991998"/>
          </a:xfrm>
          <a:prstGeom prst="rect">
            <a:avLst/>
          </a:prstGeom>
          <a:noFill/>
          <a:ln>
            <a:noFill/>
          </a:ln>
        </p:spPr>
        <p:txBody>
          <a:bodyPr anchorCtr="0" anchor="b" bIns="91425" lIns="91425" spcFirstLastPara="1" rIns="91425" wrap="square" tIns="91425">
            <a:noAutofit/>
          </a:bodyPr>
          <a:lstStyle>
            <a:lvl1pPr indent="-419100" lvl="0" marL="457200" marR="0" rtl="0" algn="l">
              <a:lnSpc>
                <a:spcPct val="90000"/>
              </a:lnSpc>
              <a:spcBef>
                <a:spcPts val="600"/>
              </a:spcBef>
              <a:spcAft>
                <a:spcPts val="0"/>
              </a:spcAft>
              <a:buClr>
                <a:srgbClr val="4B2E83"/>
              </a:buClr>
              <a:buSzPts val="3000"/>
              <a:buFont typeface="Arial"/>
              <a:buChar char="●"/>
              <a:defRPr b="0" i="0" sz="3000" u="none" cap="none" strike="noStrike">
                <a:solidFill>
                  <a:srgbClr val="4B2E83"/>
                </a:solidFill>
                <a:latin typeface="Open Sans"/>
                <a:ea typeface="Open Sans"/>
                <a:cs typeface="Open Sans"/>
                <a:sym typeface="Open Sans"/>
              </a:defRPr>
            </a:lvl1pPr>
            <a:lvl2pPr indent="-406400" lvl="1" marL="914400" marR="0" rtl="0" algn="l">
              <a:lnSpc>
                <a:spcPct val="100000"/>
              </a:lnSpc>
              <a:spcBef>
                <a:spcPts val="560"/>
              </a:spcBef>
              <a:spcAft>
                <a:spcPts val="0"/>
              </a:spcAft>
              <a:buClr>
                <a:srgbClr val="E8D3A2"/>
              </a:buClr>
              <a:buSzPts val="2800"/>
              <a:buFont typeface="Arial"/>
              <a:buChar char="○"/>
              <a:defRPr b="0" i="0" sz="2800" u="none" cap="none" strike="noStrike">
                <a:solidFill>
                  <a:srgbClr val="E8D3A2"/>
                </a:solidFill>
                <a:latin typeface="Encode Sans Black"/>
                <a:ea typeface="Encode Sans Black"/>
                <a:cs typeface="Encode Sans Black"/>
                <a:sym typeface="Encode Sans Black"/>
              </a:defRPr>
            </a:lvl2pPr>
            <a:lvl3pPr indent="-381000" lvl="2" marL="1371600" marR="0" rtl="0" algn="l">
              <a:lnSpc>
                <a:spcPct val="100000"/>
              </a:lnSpc>
              <a:spcBef>
                <a:spcPts val="480"/>
              </a:spcBef>
              <a:spcAft>
                <a:spcPts val="0"/>
              </a:spcAft>
              <a:buClr>
                <a:srgbClr val="E8D3A2"/>
              </a:buClr>
              <a:buSzPts val="2400"/>
              <a:buFont typeface="Arial"/>
              <a:buChar char="■"/>
              <a:defRPr b="0" i="0" sz="2400" u="none" cap="none" strike="noStrike">
                <a:solidFill>
                  <a:srgbClr val="E8D3A2"/>
                </a:solidFill>
                <a:latin typeface="Encode Sans Black"/>
                <a:ea typeface="Encode Sans Black"/>
                <a:cs typeface="Encode Sans Black"/>
                <a:sym typeface="Encode Sans Black"/>
              </a:defRPr>
            </a:lvl3pPr>
            <a:lvl4pPr indent="-355600" lvl="3" marL="18288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Black"/>
                <a:ea typeface="Encode Sans Black"/>
                <a:cs typeface="Encode Sans Black"/>
                <a:sym typeface="Encode Sans Black"/>
              </a:defRPr>
            </a:lvl4pPr>
            <a:lvl5pPr indent="-355600" lvl="4" marL="22860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3" name="Google Shape;83;p14"/>
          <p:cNvSpPr txBox="1"/>
          <p:nvPr>
            <p:ph idx="2" type="body"/>
          </p:nvPr>
        </p:nvSpPr>
        <p:spPr>
          <a:xfrm>
            <a:off x="659305" y="1736725"/>
            <a:ext cx="8196210" cy="4015497"/>
          </a:xfrm>
          <a:prstGeom prst="rect">
            <a:avLst/>
          </a:prstGeom>
          <a:noFill/>
          <a:ln>
            <a:noFill/>
          </a:ln>
        </p:spPr>
        <p:txBody>
          <a:bodyPr anchorCtr="0" anchor="t" bIns="91425" lIns="91425" spcFirstLastPara="1" rIns="91425" wrap="square" tIns="91425">
            <a:noAutofit/>
          </a:bodyPr>
          <a:lstStyle>
            <a:lvl1pPr indent="-381000" lvl="0" marL="457200" marR="0" rtl="0" algn="l">
              <a:lnSpc>
                <a:spcPct val="100000"/>
              </a:lnSpc>
              <a:spcBef>
                <a:spcPts val="480"/>
              </a:spcBef>
              <a:spcAft>
                <a:spcPts val="0"/>
              </a:spcAft>
              <a:buClr>
                <a:srgbClr val="4B2E83"/>
              </a:buClr>
              <a:buSzPts val="2400"/>
              <a:buFont typeface="Merriweather Sans"/>
              <a:buChar char="&gt;"/>
              <a:defRPr b="0" i="0" sz="2400" u="none" cap="none" strike="noStrike">
                <a:solidFill>
                  <a:srgbClr val="4B2E83"/>
                </a:solidFill>
                <a:latin typeface="Open Sans"/>
                <a:ea typeface="Open Sans"/>
                <a:cs typeface="Open Sans"/>
                <a:sym typeface="Open Sans"/>
              </a:defRPr>
            </a:lvl1pPr>
            <a:lvl2pPr indent="-355600" lvl="1" marL="914400" marR="0" rtl="0" algn="l">
              <a:lnSpc>
                <a:spcPct val="100000"/>
              </a:lnSpc>
              <a:spcBef>
                <a:spcPts val="400"/>
              </a:spcBef>
              <a:spcAft>
                <a:spcPts val="0"/>
              </a:spcAft>
              <a:buClr>
                <a:srgbClr val="4B2E83"/>
              </a:buClr>
              <a:buSzPts val="2000"/>
              <a:buFont typeface="Open Sans"/>
              <a:buChar char="–"/>
              <a:defRPr b="0" i="0" sz="2000" u="none" cap="none" strike="noStrike">
                <a:solidFill>
                  <a:srgbClr val="4B2E83"/>
                </a:solidFill>
                <a:latin typeface="Open Sans"/>
                <a:ea typeface="Open Sans"/>
                <a:cs typeface="Open Sans"/>
                <a:sym typeface="Open Sans"/>
              </a:defRPr>
            </a:lvl2pPr>
            <a:lvl3pPr indent="-342900" lvl="2" marL="1371600" marR="0" rtl="0" algn="l">
              <a:lnSpc>
                <a:spcPct val="100000"/>
              </a:lnSpc>
              <a:spcBef>
                <a:spcPts val="360"/>
              </a:spcBef>
              <a:spcAft>
                <a:spcPts val="0"/>
              </a:spcAft>
              <a:buClr>
                <a:srgbClr val="4B2E83"/>
              </a:buClr>
              <a:buSzPts val="1800"/>
              <a:buFont typeface="Merriweather Sans"/>
              <a:buChar char="&gt;"/>
              <a:defRPr b="0" i="0" sz="1800" u="none" cap="none" strike="noStrike">
                <a:solidFill>
                  <a:srgbClr val="4B2E83"/>
                </a:solidFill>
                <a:latin typeface="Open Sans"/>
                <a:ea typeface="Open Sans"/>
                <a:cs typeface="Open Sans"/>
                <a:sym typeface="Open Sans"/>
              </a:defRPr>
            </a:lvl3pPr>
            <a:lvl4pPr indent="-330200" lvl="3" marL="1828800" marR="0" rtl="0" algn="l">
              <a:lnSpc>
                <a:spcPct val="100000"/>
              </a:lnSpc>
              <a:spcBef>
                <a:spcPts val="320"/>
              </a:spcBef>
              <a:spcAft>
                <a:spcPts val="0"/>
              </a:spcAft>
              <a:buClr>
                <a:srgbClr val="4B2E83"/>
              </a:buClr>
              <a:buSzPts val="1600"/>
              <a:buFont typeface="Open Sans"/>
              <a:buChar char="–"/>
              <a:defRPr b="0" i="0" sz="1600" u="none" cap="none" strike="noStrike">
                <a:solidFill>
                  <a:srgbClr val="4B2E83"/>
                </a:solidFill>
                <a:latin typeface="Open Sans"/>
                <a:ea typeface="Open Sans"/>
                <a:cs typeface="Open Sans"/>
                <a:sym typeface="Open Sans"/>
              </a:defRPr>
            </a:lvl4pPr>
            <a:lvl5pPr indent="-317500" lvl="4" marL="2286000" marR="0" rtl="0" algn="l">
              <a:lnSpc>
                <a:spcPct val="100000"/>
              </a:lnSpc>
              <a:spcBef>
                <a:spcPts val="280"/>
              </a:spcBef>
              <a:spcAft>
                <a:spcPts val="0"/>
              </a:spcAft>
              <a:buClr>
                <a:srgbClr val="4B2E83"/>
              </a:buClr>
              <a:buSzPts val="1400"/>
              <a:buFont typeface="Merriweather Sans"/>
              <a:buChar char="&gt;"/>
              <a:defRPr b="0" i="0" sz="1400" u="none" cap="none" strike="noStrike">
                <a:solidFill>
                  <a:srgbClr val="4B2E83"/>
                </a:solidFill>
                <a:latin typeface="Open Sans"/>
                <a:ea typeface="Open Sans"/>
                <a:cs typeface="Open Sans"/>
                <a:sym typeface="Open Sans"/>
              </a:defRPr>
            </a:lvl5pPr>
            <a:lvl6pPr indent="-355600" lvl="5" marL="2743200" marR="0" rtl="0" algn="l">
              <a:lnSpc>
                <a:spcPct val="100000"/>
              </a:lnSpc>
              <a:spcBef>
                <a:spcPts val="400"/>
              </a:spcBef>
              <a:spcAft>
                <a:spcPts val="0"/>
              </a:spcAft>
              <a:buClr>
                <a:schemeClr val="dk1"/>
              </a:buClr>
              <a:buSzPts val="2000"/>
              <a:buFont typeface="Calibri"/>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Calibri"/>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Calibri"/>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Calibri"/>
              <a:buChar char="•"/>
              <a:defRPr b="0" i="0" sz="2000" u="none" cap="none" strike="noStrike">
                <a:solidFill>
                  <a:schemeClr val="dk1"/>
                </a:solidFill>
                <a:latin typeface="Calibri"/>
                <a:ea typeface="Calibri"/>
                <a:cs typeface="Calibri"/>
                <a:sym typeface="Calibri"/>
              </a:defRPr>
            </a:lvl9pPr>
          </a:lstStyle>
          <a:p/>
        </p:txBody>
      </p:sp>
      <p:pic>
        <p:nvPicPr>
          <p:cNvPr descr="W Logo_Purple_2685_HEX.png" id="84" name="Google Shape;84;p14"/>
          <p:cNvPicPr preferRelativeResize="0"/>
          <p:nvPr/>
        </p:nvPicPr>
        <p:blipFill rotWithShape="1">
          <a:blip r:embed="rId2">
            <a:alphaModFix/>
          </a:blip>
          <a:srcRect b="0" l="0" r="0" t="0"/>
          <a:stretch/>
        </p:blipFill>
        <p:spPr>
          <a:xfrm>
            <a:off x="7448139" y="5949410"/>
            <a:ext cx="1368171" cy="923452"/>
          </a:xfrm>
          <a:prstGeom prst="rect">
            <a:avLst/>
          </a:prstGeom>
          <a:noFill/>
          <a:ln>
            <a:noFill/>
          </a:ln>
        </p:spPr>
      </p:pic>
      <p:pic>
        <p:nvPicPr>
          <p:cNvPr descr="Bar_RtAngle_7502_RGB.png" id="85" name="Google Shape;85;p14"/>
          <p:cNvPicPr preferRelativeResize="0"/>
          <p:nvPr/>
        </p:nvPicPr>
        <p:blipFill rotWithShape="1">
          <a:blip r:embed="rId3">
            <a:alphaModFix/>
          </a:blip>
          <a:srcRect b="0" l="0" r="0" t="0"/>
          <a:stretch/>
        </p:blipFill>
        <p:spPr>
          <a:xfrm>
            <a:off x="784225" y="1437805"/>
            <a:ext cx="1346402" cy="67046"/>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86" name="Shape 86"/>
        <p:cNvGrpSpPr/>
        <p:nvPr/>
      </p:nvGrpSpPr>
      <p:grpSpPr>
        <a:xfrm>
          <a:off x="0" y="0"/>
          <a:ext cx="0" cy="0"/>
          <a:chOff x="0" y="0"/>
          <a:chExt cx="0" cy="0"/>
        </a:xfrm>
      </p:grpSpPr>
      <p:sp>
        <p:nvSpPr>
          <p:cNvPr id="87" name="Google Shape;87;p15"/>
          <p:cNvSpPr txBox="1"/>
          <p:nvPr>
            <p:ph idx="1" type="body"/>
          </p:nvPr>
        </p:nvSpPr>
        <p:spPr>
          <a:xfrm>
            <a:off x="671757" y="1167124"/>
            <a:ext cx="6972300" cy="2641756"/>
          </a:xfrm>
          <a:prstGeom prst="rect">
            <a:avLst/>
          </a:prstGeom>
          <a:noFill/>
          <a:ln>
            <a:noFill/>
          </a:ln>
        </p:spPr>
        <p:txBody>
          <a:bodyPr anchorCtr="0" anchor="b" bIns="91425" lIns="91425" spcFirstLastPara="1" rIns="91425" wrap="square" tIns="91425">
            <a:noAutofit/>
          </a:bodyPr>
          <a:lstStyle>
            <a:lvl1pPr indent="-546100" lvl="0" marL="457200" marR="0" rtl="0" algn="l">
              <a:lnSpc>
                <a:spcPct val="100000"/>
              </a:lnSpc>
              <a:spcBef>
                <a:spcPts val="1000"/>
              </a:spcBef>
              <a:spcAft>
                <a:spcPts val="0"/>
              </a:spcAft>
              <a:buClr>
                <a:srgbClr val="4B2E83"/>
              </a:buClr>
              <a:buSzPts val="5000"/>
              <a:buFont typeface="Arial"/>
              <a:buChar char="●"/>
              <a:defRPr b="0" i="0" sz="5000" u="none" cap="none" strike="noStrike">
                <a:solidFill>
                  <a:srgbClr val="4B2E83"/>
                </a:solidFill>
                <a:latin typeface="Open Sans"/>
                <a:ea typeface="Open Sans"/>
                <a:cs typeface="Open Sans"/>
                <a:sym typeface="Open Sans"/>
              </a:defRPr>
            </a:lvl1pPr>
            <a:lvl2pPr indent="-406400" lvl="1" marL="914400" marR="0" rtl="0" algn="l">
              <a:lnSpc>
                <a:spcPct val="100000"/>
              </a:lnSpc>
              <a:spcBef>
                <a:spcPts val="560"/>
              </a:spcBef>
              <a:spcAft>
                <a:spcPts val="0"/>
              </a:spcAft>
              <a:buClr>
                <a:srgbClr val="E8D3A2"/>
              </a:buClr>
              <a:buSzPts val="2800"/>
              <a:buFont typeface="Arial"/>
              <a:buChar char="○"/>
              <a:defRPr b="0" i="0" sz="2800" u="none" cap="none" strike="noStrike">
                <a:solidFill>
                  <a:srgbClr val="E8D3A2"/>
                </a:solidFill>
                <a:latin typeface="Encode Sans Black"/>
                <a:ea typeface="Encode Sans Black"/>
                <a:cs typeface="Encode Sans Black"/>
                <a:sym typeface="Encode Sans Black"/>
              </a:defRPr>
            </a:lvl2pPr>
            <a:lvl3pPr indent="-381000" lvl="2" marL="1371600" marR="0" rtl="0" algn="l">
              <a:lnSpc>
                <a:spcPct val="100000"/>
              </a:lnSpc>
              <a:spcBef>
                <a:spcPts val="480"/>
              </a:spcBef>
              <a:spcAft>
                <a:spcPts val="0"/>
              </a:spcAft>
              <a:buClr>
                <a:srgbClr val="E8D3A2"/>
              </a:buClr>
              <a:buSzPts val="2400"/>
              <a:buFont typeface="Arial"/>
              <a:buChar char="■"/>
              <a:defRPr b="0" i="0" sz="2400" u="none" cap="none" strike="noStrike">
                <a:solidFill>
                  <a:srgbClr val="E8D3A2"/>
                </a:solidFill>
                <a:latin typeface="Encode Sans Black"/>
                <a:ea typeface="Encode Sans Black"/>
                <a:cs typeface="Encode Sans Black"/>
                <a:sym typeface="Encode Sans Black"/>
              </a:defRPr>
            </a:lvl3pPr>
            <a:lvl4pPr indent="-355600" lvl="3" marL="18288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Black"/>
                <a:ea typeface="Encode Sans Black"/>
                <a:cs typeface="Encode Sans Black"/>
                <a:sym typeface="Encode Sans Black"/>
              </a:defRPr>
            </a:lvl4pPr>
            <a:lvl5pPr indent="-355600" lvl="4" marL="22860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W Logo_Purple_2685_HEX.png" id="88" name="Google Shape;88;p15"/>
          <p:cNvPicPr preferRelativeResize="0"/>
          <p:nvPr/>
        </p:nvPicPr>
        <p:blipFill rotWithShape="1">
          <a:blip r:embed="rId2">
            <a:alphaModFix/>
          </a:blip>
          <a:srcRect b="0" l="0" r="0" t="0"/>
          <a:stretch/>
        </p:blipFill>
        <p:spPr>
          <a:xfrm>
            <a:off x="7448139" y="5949410"/>
            <a:ext cx="1368171" cy="923452"/>
          </a:xfrm>
          <a:prstGeom prst="rect">
            <a:avLst/>
          </a:prstGeom>
          <a:noFill/>
          <a:ln>
            <a:noFill/>
          </a:ln>
        </p:spPr>
      </p:pic>
      <p:pic>
        <p:nvPicPr>
          <p:cNvPr descr="Wordmark_center_Purple_HEX.png" id="89" name="Google Shape;89;p15"/>
          <p:cNvPicPr preferRelativeResize="0"/>
          <p:nvPr/>
        </p:nvPicPr>
        <p:blipFill rotWithShape="1">
          <a:blip r:embed="rId3">
            <a:alphaModFix/>
          </a:blip>
          <a:srcRect b="0" l="0" r="0" t="0"/>
          <a:stretch/>
        </p:blipFill>
        <p:spPr>
          <a:xfrm>
            <a:off x="792039" y="6487457"/>
            <a:ext cx="2407146" cy="163360"/>
          </a:xfrm>
          <a:prstGeom prst="rect">
            <a:avLst/>
          </a:prstGeom>
          <a:noFill/>
          <a:ln>
            <a:noFill/>
          </a:ln>
        </p:spPr>
      </p:pic>
      <p:pic>
        <p:nvPicPr>
          <p:cNvPr descr="Bar_RtAngle_7502_RGB.png" id="90" name="Google Shape;90;p15"/>
          <p:cNvPicPr preferRelativeResize="0"/>
          <p:nvPr/>
        </p:nvPicPr>
        <p:blipFill rotWithShape="1">
          <a:blip r:embed="rId4">
            <a:alphaModFix/>
          </a:blip>
          <a:srcRect b="0" l="0" r="0" t="0"/>
          <a:stretch/>
        </p:blipFill>
        <p:spPr>
          <a:xfrm>
            <a:off x="813587" y="4006085"/>
            <a:ext cx="2264487" cy="112762"/>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Subheader + Content">
  <p:cSld name="Header + Subheader + Content">
    <p:spTree>
      <p:nvGrpSpPr>
        <p:cNvPr id="91" name="Shape 91"/>
        <p:cNvGrpSpPr/>
        <p:nvPr/>
      </p:nvGrpSpPr>
      <p:grpSpPr>
        <a:xfrm>
          <a:off x="0" y="0"/>
          <a:ext cx="0" cy="0"/>
          <a:chOff x="0" y="0"/>
          <a:chExt cx="0" cy="0"/>
        </a:xfrm>
      </p:grpSpPr>
      <p:sp>
        <p:nvSpPr>
          <p:cNvPr id="92" name="Google Shape;92;p16"/>
          <p:cNvSpPr txBox="1"/>
          <p:nvPr>
            <p:ph idx="1" type="body"/>
          </p:nvPr>
        </p:nvSpPr>
        <p:spPr>
          <a:xfrm>
            <a:off x="671757" y="371510"/>
            <a:ext cx="8184662" cy="991998"/>
          </a:xfrm>
          <a:prstGeom prst="rect">
            <a:avLst/>
          </a:prstGeom>
          <a:noFill/>
          <a:ln>
            <a:noFill/>
          </a:ln>
        </p:spPr>
        <p:txBody>
          <a:bodyPr anchorCtr="0" anchor="b" bIns="91425" lIns="91425" spcFirstLastPara="1" rIns="91425" wrap="square" tIns="91425">
            <a:noAutofit/>
          </a:bodyPr>
          <a:lstStyle>
            <a:lvl1pPr indent="-419100" lvl="0" marL="457200" marR="0" rtl="0" algn="l">
              <a:lnSpc>
                <a:spcPct val="90000"/>
              </a:lnSpc>
              <a:spcBef>
                <a:spcPts val="600"/>
              </a:spcBef>
              <a:spcAft>
                <a:spcPts val="0"/>
              </a:spcAft>
              <a:buClr>
                <a:srgbClr val="4B2E83"/>
              </a:buClr>
              <a:buSzPts val="3000"/>
              <a:buFont typeface="Arial"/>
              <a:buChar char="●"/>
              <a:defRPr b="0" i="0" sz="3000" u="none" cap="none" strike="noStrike">
                <a:solidFill>
                  <a:srgbClr val="4B2E83"/>
                </a:solidFill>
                <a:latin typeface="Open Sans"/>
                <a:ea typeface="Open Sans"/>
                <a:cs typeface="Open Sans"/>
                <a:sym typeface="Open Sans"/>
              </a:defRPr>
            </a:lvl1pPr>
            <a:lvl2pPr indent="-406400" lvl="1" marL="914400" marR="0" rtl="0" algn="l">
              <a:lnSpc>
                <a:spcPct val="100000"/>
              </a:lnSpc>
              <a:spcBef>
                <a:spcPts val="560"/>
              </a:spcBef>
              <a:spcAft>
                <a:spcPts val="0"/>
              </a:spcAft>
              <a:buClr>
                <a:srgbClr val="E8D3A2"/>
              </a:buClr>
              <a:buSzPts val="2800"/>
              <a:buFont typeface="Arial"/>
              <a:buChar char="○"/>
              <a:defRPr b="0" i="0" sz="2800" u="none" cap="none" strike="noStrike">
                <a:solidFill>
                  <a:srgbClr val="E8D3A2"/>
                </a:solidFill>
                <a:latin typeface="Encode Sans Black"/>
                <a:ea typeface="Encode Sans Black"/>
                <a:cs typeface="Encode Sans Black"/>
                <a:sym typeface="Encode Sans Black"/>
              </a:defRPr>
            </a:lvl2pPr>
            <a:lvl3pPr indent="-381000" lvl="2" marL="1371600" marR="0" rtl="0" algn="l">
              <a:lnSpc>
                <a:spcPct val="100000"/>
              </a:lnSpc>
              <a:spcBef>
                <a:spcPts val="480"/>
              </a:spcBef>
              <a:spcAft>
                <a:spcPts val="0"/>
              </a:spcAft>
              <a:buClr>
                <a:srgbClr val="E8D3A2"/>
              </a:buClr>
              <a:buSzPts val="2400"/>
              <a:buFont typeface="Arial"/>
              <a:buChar char="■"/>
              <a:defRPr b="0" i="0" sz="2400" u="none" cap="none" strike="noStrike">
                <a:solidFill>
                  <a:srgbClr val="E8D3A2"/>
                </a:solidFill>
                <a:latin typeface="Encode Sans Black"/>
                <a:ea typeface="Encode Sans Black"/>
                <a:cs typeface="Encode Sans Black"/>
                <a:sym typeface="Encode Sans Black"/>
              </a:defRPr>
            </a:lvl3pPr>
            <a:lvl4pPr indent="-355600" lvl="3" marL="18288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Black"/>
                <a:ea typeface="Encode Sans Black"/>
                <a:cs typeface="Encode Sans Black"/>
                <a:sym typeface="Encode Sans Black"/>
              </a:defRPr>
            </a:lvl4pPr>
            <a:lvl5pPr indent="-355600" lvl="4" marL="22860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93" name="Google Shape;93;p16"/>
          <p:cNvSpPr txBox="1"/>
          <p:nvPr>
            <p:ph idx="2" type="body"/>
          </p:nvPr>
        </p:nvSpPr>
        <p:spPr>
          <a:xfrm>
            <a:off x="659305" y="2320239"/>
            <a:ext cx="8197114" cy="3810086"/>
          </a:xfrm>
          <a:prstGeom prst="rect">
            <a:avLst/>
          </a:prstGeom>
          <a:noFill/>
          <a:ln>
            <a:noFill/>
          </a:ln>
        </p:spPr>
        <p:txBody>
          <a:bodyPr anchorCtr="0" anchor="t" bIns="91425" lIns="91425" spcFirstLastPara="1" rIns="91425" wrap="square" tIns="91425">
            <a:noAutofit/>
          </a:bodyPr>
          <a:lstStyle>
            <a:lvl1pPr indent="-381000" lvl="0" marL="457200" marR="0" rtl="0" algn="l">
              <a:lnSpc>
                <a:spcPct val="100000"/>
              </a:lnSpc>
              <a:spcBef>
                <a:spcPts val="480"/>
              </a:spcBef>
              <a:spcAft>
                <a:spcPts val="0"/>
              </a:spcAft>
              <a:buClr>
                <a:srgbClr val="4B2E83"/>
              </a:buClr>
              <a:buSzPts val="2400"/>
              <a:buFont typeface="Merriweather Sans"/>
              <a:buChar char="&gt;"/>
              <a:defRPr b="1" i="0" sz="2400" u="none" cap="none" strike="noStrike">
                <a:solidFill>
                  <a:srgbClr val="4B2E83"/>
                </a:solidFill>
                <a:latin typeface="Open Sans"/>
                <a:ea typeface="Open Sans"/>
                <a:cs typeface="Open Sans"/>
                <a:sym typeface="Open Sans"/>
              </a:defRPr>
            </a:lvl1pPr>
            <a:lvl2pPr indent="-355600" lvl="1" marL="914400" marR="0" rtl="0" algn="l">
              <a:lnSpc>
                <a:spcPct val="100000"/>
              </a:lnSpc>
              <a:spcBef>
                <a:spcPts val="400"/>
              </a:spcBef>
              <a:spcAft>
                <a:spcPts val="0"/>
              </a:spcAft>
              <a:buClr>
                <a:srgbClr val="4B2E83"/>
              </a:buClr>
              <a:buSzPts val="2000"/>
              <a:buFont typeface="Arial"/>
              <a:buChar char="–"/>
              <a:defRPr b="1" i="0" sz="2000" u="none" cap="none" strike="noStrike">
                <a:solidFill>
                  <a:srgbClr val="4B2E83"/>
                </a:solidFill>
                <a:latin typeface="Open Sans"/>
                <a:ea typeface="Open Sans"/>
                <a:cs typeface="Open Sans"/>
                <a:sym typeface="Open Sans"/>
              </a:defRPr>
            </a:lvl2pPr>
            <a:lvl3pPr indent="-342900" lvl="2" marL="1371600" marR="0" rtl="0" algn="l">
              <a:lnSpc>
                <a:spcPct val="100000"/>
              </a:lnSpc>
              <a:spcBef>
                <a:spcPts val="360"/>
              </a:spcBef>
              <a:spcAft>
                <a:spcPts val="0"/>
              </a:spcAft>
              <a:buClr>
                <a:srgbClr val="4B2E83"/>
              </a:buClr>
              <a:buSzPts val="1800"/>
              <a:buFont typeface="Merriweather Sans"/>
              <a:buChar char="&gt;"/>
              <a:defRPr b="1" i="0" sz="1800" u="none" cap="none" strike="noStrike">
                <a:solidFill>
                  <a:srgbClr val="4B2E83"/>
                </a:solidFill>
                <a:latin typeface="Open Sans"/>
                <a:ea typeface="Open Sans"/>
                <a:cs typeface="Open Sans"/>
                <a:sym typeface="Open Sans"/>
              </a:defRPr>
            </a:lvl3pPr>
            <a:lvl4pPr indent="-330200" lvl="3" marL="1828800" marR="0" rtl="0" algn="l">
              <a:lnSpc>
                <a:spcPct val="100000"/>
              </a:lnSpc>
              <a:spcBef>
                <a:spcPts val="320"/>
              </a:spcBef>
              <a:spcAft>
                <a:spcPts val="0"/>
              </a:spcAft>
              <a:buClr>
                <a:srgbClr val="4B2E83"/>
              </a:buClr>
              <a:buSzPts val="1600"/>
              <a:buFont typeface="Arial"/>
              <a:buChar char="–"/>
              <a:defRPr b="1" i="0" sz="1600" u="none" cap="none" strike="noStrike">
                <a:solidFill>
                  <a:srgbClr val="4B2E83"/>
                </a:solidFill>
                <a:latin typeface="Open Sans"/>
                <a:ea typeface="Open Sans"/>
                <a:cs typeface="Open Sans"/>
                <a:sym typeface="Open Sans"/>
              </a:defRPr>
            </a:lvl4pPr>
            <a:lvl5pPr indent="-317500" lvl="4" marL="2286000" marR="0" rtl="0" algn="l">
              <a:lnSpc>
                <a:spcPct val="100000"/>
              </a:lnSpc>
              <a:spcBef>
                <a:spcPts val="280"/>
              </a:spcBef>
              <a:spcAft>
                <a:spcPts val="0"/>
              </a:spcAft>
              <a:buClr>
                <a:srgbClr val="4B2E83"/>
              </a:buClr>
              <a:buSzPts val="1400"/>
              <a:buFont typeface="Merriweather Sans"/>
              <a:buChar char="&gt;"/>
              <a:defRPr b="1" i="0" sz="1400" u="none" cap="none" strike="noStrike">
                <a:solidFill>
                  <a:srgbClr val="4B2E83"/>
                </a:solidFill>
                <a:latin typeface="Open Sans"/>
                <a:ea typeface="Open Sans"/>
                <a:cs typeface="Open Sans"/>
                <a:sym typeface="Open Sans"/>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94" name="Google Shape;94;p16"/>
          <p:cNvSpPr txBox="1"/>
          <p:nvPr>
            <p:ph idx="3" type="body"/>
          </p:nvPr>
        </p:nvSpPr>
        <p:spPr>
          <a:xfrm>
            <a:off x="671757" y="1730667"/>
            <a:ext cx="8184662" cy="411171"/>
          </a:xfrm>
          <a:prstGeom prst="rect">
            <a:avLst/>
          </a:prstGeom>
          <a:noFill/>
          <a:ln>
            <a:noFill/>
          </a:ln>
        </p:spPr>
        <p:txBody>
          <a:bodyPr anchorCtr="0" anchor="t" bIns="91425" lIns="91425" spcFirstLastPara="1" rIns="91425" wrap="square" tIns="91425">
            <a:noAutofit/>
          </a:bodyPr>
          <a:lstStyle>
            <a:lvl1pPr indent="-381000" lvl="0" marL="457200" marR="0" rtl="0" algn="l">
              <a:lnSpc>
                <a:spcPct val="90000"/>
              </a:lnSpc>
              <a:spcBef>
                <a:spcPts val="480"/>
              </a:spcBef>
              <a:spcAft>
                <a:spcPts val="0"/>
              </a:spcAft>
              <a:buClr>
                <a:srgbClr val="4B2E83"/>
              </a:buClr>
              <a:buSzPts val="2400"/>
              <a:buFont typeface="Arial"/>
              <a:buChar char="●"/>
              <a:defRPr b="0" i="0" sz="2400" u="none" cap="none" strike="noStrike">
                <a:solidFill>
                  <a:srgbClr val="4B2E83"/>
                </a:solidFill>
                <a:latin typeface="Open Sans"/>
                <a:ea typeface="Open Sans"/>
                <a:cs typeface="Open Sans"/>
                <a:sym typeface="Open Sans"/>
              </a:defRPr>
            </a:lvl1pPr>
            <a:lvl2pPr indent="-406400" lvl="1" marL="914400" marR="0" rtl="0" algn="l">
              <a:lnSpc>
                <a:spcPct val="100000"/>
              </a:lnSpc>
              <a:spcBef>
                <a:spcPts val="560"/>
              </a:spcBef>
              <a:spcAft>
                <a:spcPts val="0"/>
              </a:spcAft>
              <a:buClr>
                <a:srgbClr val="E8D3A2"/>
              </a:buClr>
              <a:buSzPts val="2800"/>
              <a:buFont typeface="Arial"/>
              <a:buChar char="○"/>
              <a:defRPr b="0" i="0" sz="2800" u="none" cap="none" strike="noStrike">
                <a:solidFill>
                  <a:srgbClr val="E8D3A2"/>
                </a:solidFill>
                <a:latin typeface="Encode Sans Black"/>
                <a:ea typeface="Encode Sans Black"/>
                <a:cs typeface="Encode Sans Black"/>
                <a:sym typeface="Encode Sans Black"/>
              </a:defRPr>
            </a:lvl2pPr>
            <a:lvl3pPr indent="-381000" lvl="2" marL="1371600" marR="0" rtl="0" algn="l">
              <a:lnSpc>
                <a:spcPct val="100000"/>
              </a:lnSpc>
              <a:spcBef>
                <a:spcPts val="480"/>
              </a:spcBef>
              <a:spcAft>
                <a:spcPts val="0"/>
              </a:spcAft>
              <a:buClr>
                <a:srgbClr val="E8D3A2"/>
              </a:buClr>
              <a:buSzPts val="2400"/>
              <a:buFont typeface="Arial"/>
              <a:buChar char="■"/>
              <a:defRPr b="0" i="0" sz="2400" u="none" cap="none" strike="noStrike">
                <a:solidFill>
                  <a:srgbClr val="E8D3A2"/>
                </a:solidFill>
                <a:latin typeface="Encode Sans Black"/>
                <a:ea typeface="Encode Sans Black"/>
                <a:cs typeface="Encode Sans Black"/>
                <a:sym typeface="Encode Sans Black"/>
              </a:defRPr>
            </a:lvl3pPr>
            <a:lvl4pPr indent="-355600" lvl="3" marL="18288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Black"/>
                <a:ea typeface="Encode Sans Black"/>
                <a:cs typeface="Encode Sans Black"/>
                <a:sym typeface="Encode Sans Black"/>
              </a:defRPr>
            </a:lvl4pPr>
            <a:lvl5pPr indent="-355600" lvl="4" marL="22860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Wordmark_center_Purple_HEX.png" id="95" name="Google Shape;95;p16"/>
          <p:cNvPicPr preferRelativeResize="0"/>
          <p:nvPr/>
        </p:nvPicPr>
        <p:blipFill rotWithShape="1">
          <a:blip r:embed="rId2">
            <a:alphaModFix/>
          </a:blip>
          <a:srcRect b="0" l="0" r="0" t="0"/>
          <a:stretch/>
        </p:blipFill>
        <p:spPr>
          <a:xfrm>
            <a:off x="6382155" y="6487457"/>
            <a:ext cx="2407146" cy="163360"/>
          </a:xfrm>
          <a:prstGeom prst="rect">
            <a:avLst/>
          </a:prstGeom>
          <a:noFill/>
          <a:ln>
            <a:noFill/>
          </a:ln>
        </p:spPr>
      </p:pic>
      <p:pic>
        <p:nvPicPr>
          <p:cNvPr descr="Bar_RtAngle_7502_RGB.png" id="96" name="Google Shape;96;p16"/>
          <p:cNvPicPr preferRelativeResize="0"/>
          <p:nvPr/>
        </p:nvPicPr>
        <p:blipFill rotWithShape="1">
          <a:blip r:embed="rId3">
            <a:alphaModFix/>
          </a:blip>
          <a:srcRect b="0" l="0" r="0" t="0"/>
          <a:stretch/>
        </p:blipFill>
        <p:spPr>
          <a:xfrm>
            <a:off x="784225" y="1437805"/>
            <a:ext cx="1346402" cy="67046"/>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Graphic">
  <p:cSld name="Header + Graphic">
    <p:spTree>
      <p:nvGrpSpPr>
        <p:cNvPr id="97" name="Shape 97"/>
        <p:cNvGrpSpPr/>
        <p:nvPr/>
      </p:nvGrpSpPr>
      <p:grpSpPr>
        <a:xfrm>
          <a:off x="0" y="0"/>
          <a:ext cx="0" cy="0"/>
          <a:chOff x="0" y="0"/>
          <a:chExt cx="0" cy="0"/>
        </a:xfrm>
      </p:grpSpPr>
      <p:sp>
        <p:nvSpPr>
          <p:cNvPr id="98" name="Google Shape;98;p17"/>
          <p:cNvSpPr/>
          <p:nvPr>
            <p:ph idx="2" type="chart"/>
          </p:nvPr>
        </p:nvSpPr>
        <p:spPr>
          <a:xfrm>
            <a:off x="766763" y="1736725"/>
            <a:ext cx="8021637" cy="44323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480"/>
              </a:spcBef>
              <a:spcAft>
                <a:spcPts val="0"/>
              </a:spcAft>
              <a:buClr>
                <a:srgbClr val="999999"/>
              </a:buClr>
              <a:buSzPts val="2400"/>
              <a:buFont typeface="Arial"/>
              <a:buNone/>
              <a:defRPr b="0" i="1" sz="2400" u="none" cap="none" strike="noStrike">
                <a:solidFill>
                  <a:srgbClr val="999999"/>
                </a:solidFill>
                <a:latin typeface="Open Sans Light"/>
                <a:ea typeface="Open Sans Light"/>
                <a:cs typeface="Open Sans Light"/>
                <a:sym typeface="Open Sans Light"/>
              </a:defRPr>
            </a:lvl1pPr>
            <a:lvl2pPr lvl="1"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lvl="2"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lvl="3"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lvl="4"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lvl="5"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lvl="6"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lvl="7"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lvl="8"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99" name="Google Shape;99;p17"/>
          <p:cNvSpPr txBox="1"/>
          <p:nvPr>
            <p:ph idx="1" type="body"/>
          </p:nvPr>
        </p:nvSpPr>
        <p:spPr>
          <a:xfrm>
            <a:off x="671757" y="371510"/>
            <a:ext cx="8184662" cy="991998"/>
          </a:xfrm>
          <a:prstGeom prst="rect">
            <a:avLst/>
          </a:prstGeom>
          <a:noFill/>
          <a:ln>
            <a:noFill/>
          </a:ln>
        </p:spPr>
        <p:txBody>
          <a:bodyPr anchorCtr="0" anchor="b" bIns="91425" lIns="91425" spcFirstLastPara="1" rIns="91425" wrap="square" tIns="91425">
            <a:noAutofit/>
          </a:bodyPr>
          <a:lstStyle>
            <a:lvl1pPr indent="-419100" lvl="0" marL="457200" marR="0" rtl="0" algn="l">
              <a:lnSpc>
                <a:spcPct val="90000"/>
              </a:lnSpc>
              <a:spcBef>
                <a:spcPts val="600"/>
              </a:spcBef>
              <a:spcAft>
                <a:spcPts val="0"/>
              </a:spcAft>
              <a:buClr>
                <a:srgbClr val="4B2E83"/>
              </a:buClr>
              <a:buSzPts val="3000"/>
              <a:buFont typeface="Arial"/>
              <a:buChar char="●"/>
              <a:defRPr b="0" i="0" sz="3000" u="none" cap="none" strike="noStrike">
                <a:solidFill>
                  <a:srgbClr val="4B2E83"/>
                </a:solidFill>
                <a:latin typeface="Open Sans"/>
                <a:ea typeface="Open Sans"/>
                <a:cs typeface="Open Sans"/>
                <a:sym typeface="Open Sans"/>
              </a:defRPr>
            </a:lvl1pPr>
            <a:lvl2pPr indent="-406400" lvl="1" marL="914400" marR="0" rtl="0" algn="l">
              <a:lnSpc>
                <a:spcPct val="100000"/>
              </a:lnSpc>
              <a:spcBef>
                <a:spcPts val="560"/>
              </a:spcBef>
              <a:spcAft>
                <a:spcPts val="0"/>
              </a:spcAft>
              <a:buClr>
                <a:srgbClr val="E8D3A2"/>
              </a:buClr>
              <a:buSzPts val="2800"/>
              <a:buFont typeface="Arial"/>
              <a:buChar char="○"/>
              <a:defRPr b="0" i="0" sz="2800" u="none" cap="none" strike="noStrike">
                <a:solidFill>
                  <a:srgbClr val="E8D3A2"/>
                </a:solidFill>
                <a:latin typeface="Encode Sans Black"/>
                <a:ea typeface="Encode Sans Black"/>
                <a:cs typeface="Encode Sans Black"/>
                <a:sym typeface="Encode Sans Black"/>
              </a:defRPr>
            </a:lvl2pPr>
            <a:lvl3pPr indent="-381000" lvl="2" marL="1371600" marR="0" rtl="0" algn="l">
              <a:lnSpc>
                <a:spcPct val="100000"/>
              </a:lnSpc>
              <a:spcBef>
                <a:spcPts val="480"/>
              </a:spcBef>
              <a:spcAft>
                <a:spcPts val="0"/>
              </a:spcAft>
              <a:buClr>
                <a:srgbClr val="E8D3A2"/>
              </a:buClr>
              <a:buSzPts val="2400"/>
              <a:buFont typeface="Arial"/>
              <a:buChar char="■"/>
              <a:defRPr b="0" i="0" sz="2400" u="none" cap="none" strike="noStrike">
                <a:solidFill>
                  <a:srgbClr val="E8D3A2"/>
                </a:solidFill>
                <a:latin typeface="Encode Sans Black"/>
                <a:ea typeface="Encode Sans Black"/>
                <a:cs typeface="Encode Sans Black"/>
                <a:sym typeface="Encode Sans Black"/>
              </a:defRPr>
            </a:lvl3pPr>
            <a:lvl4pPr indent="-355600" lvl="3" marL="18288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Black"/>
                <a:ea typeface="Encode Sans Black"/>
                <a:cs typeface="Encode Sans Black"/>
                <a:sym typeface="Encode Sans Black"/>
              </a:defRPr>
            </a:lvl4pPr>
            <a:lvl5pPr indent="-355600" lvl="4" marL="22860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Wordmark_center_Purple_HEX.png" id="100" name="Google Shape;100;p17"/>
          <p:cNvPicPr preferRelativeResize="0"/>
          <p:nvPr/>
        </p:nvPicPr>
        <p:blipFill rotWithShape="1">
          <a:blip r:embed="rId2">
            <a:alphaModFix/>
          </a:blip>
          <a:srcRect b="0" l="0" r="0" t="0"/>
          <a:stretch/>
        </p:blipFill>
        <p:spPr>
          <a:xfrm>
            <a:off x="6363105" y="6487457"/>
            <a:ext cx="2407146" cy="163360"/>
          </a:xfrm>
          <a:prstGeom prst="rect">
            <a:avLst/>
          </a:prstGeom>
          <a:noFill/>
          <a:ln>
            <a:noFill/>
          </a:ln>
        </p:spPr>
      </p:pic>
      <p:pic>
        <p:nvPicPr>
          <p:cNvPr descr="Bar_RtAngle_7502_RGB.png" id="101" name="Google Shape;101;p17"/>
          <p:cNvPicPr preferRelativeResize="0"/>
          <p:nvPr/>
        </p:nvPicPr>
        <p:blipFill rotWithShape="1">
          <a:blip r:embed="rId3">
            <a:alphaModFix/>
          </a:blip>
          <a:srcRect b="0" l="0" r="0" t="0"/>
          <a:stretch/>
        </p:blipFill>
        <p:spPr>
          <a:xfrm>
            <a:off x="784225" y="1437805"/>
            <a:ext cx="1346402" cy="67046"/>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bg>
      <p:bgPr>
        <a:solidFill>
          <a:srgbClr val="4B2E83"/>
        </a:solidFill>
      </p:bgPr>
    </p:bg>
    <p:spTree>
      <p:nvGrpSpPr>
        <p:cNvPr id="103" name="Shape 103"/>
        <p:cNvGrpSpPr/>
        <p:nvPr/>
      </p:nvGrpSpPr>
      <p:grpSpPr>
        <a:xfrm>
          <a:off x="0" y="0"/>
          <a:ext cx="0" cy="0"/>
          <a:chOff x="0" y="0"/>
          <a:chExt cx="0" cy="0"/>
        </a:xfrm>
      </p:grpSpPr>
      <p:pic>
        <p:nvPicPr>
          <p:cNvPr descr="UW_W Logo_White.png" id="104" name="Google Shape;104;p19"/>
          <p:cNvPicPr preferRelativeResize="0"/>
          <p:nvPr/>
        </p:nvPicPr>
        <p:blipFill rotWithShape="1">
          <a:blip r:embed="rId2">
            <a:alphaModFix/>
          </a:blip>
          <a:srcRect b="0" l="0" r="0" t="0"/>
          <a:stretch/>
        </p:blipFill>
        <p:spPr>
          <a:xfrm>
            <a:off x="7445815" y="5945854"/>
            <a:ext cx="1371600" cy="923544"/>
          </a:xfrm>
          <a:prstGeom prst="rect">
            <a:avLst/>
          </a:prstGeom>
          <a:noFill/>
          <a:ln>
            <a:noFill/>
          </a:ln>
        </p:spPr>
      </p:pic>
      <p:pic>
        <p:nvPicPr>
          <p:cNvPr id="105" name="Google Shape;105;p19"/>
          <p:cNvPicPr preferRelativeResize="0"/>
          <p:nvPr/>
        </p:nvPicPr>
        <p:blipFill rotWithShape="1">
          <a:blip r:embed="rId3">
            <a:alphaModFix/>
          </a:blip>
          <a:srcRect b="0" l="0" r="0" t="0"/>
          <a:stretch/>
        </p:blipFill>
        <p:spPr>
          <a:xfrm>
            <a:off x="677334" y="6354234"/>
            <a:ext cx="2540000" cy="266700"/>
          </a:xfrm>
          <a:prstGeom prst="rect">
            <a:avLst/>
          </a:prstGeom>
          <a:noFill/>
          <a:ln>
            <a:noFill/>
          </a:ln>
        </p:spPr>
      </p:pic>
      <p:sp>
        <p:nvSpPr>
          <p:cNvPr id="106" name="Google Shape;106;p19"/>
          <p:cNvSpPr txBox="1"/>
          <p:nvPr>
            <p:ph idx="1" type="body"/>
          </p:nvPr>
        </p:nvSpPr>
        <p:spPr>
          <a:xfrm>
            <a:off x="671757" y="1179824"/>
            <a:ext cx="6972300" cy="2641756"/>
          </a:xfrm>
          <a:prstGeom prst="rect">
            <a:avLst/>
          </a:prstGeom>
          <a:noFill/>
          <a:ln>
            <a:noFill/>
          </a:ln>
        </p:spPr>
        <p:txBody>
          <a:bodyPr anchorCtr="0" anchor="b" bIns="45700" lIns="91425" spcFirstLastPara="1" rIns="91425" wrap="square" tIns="45700">
            <a:normAutofit/>
          </a:bodyPr>
          <a:lstStyle>
            <a:lvl1pPr indent="-228600" lvl="0" marL="457200" marR="0" rtl="0" algn="l">
              <a:lnSpc>
                <a:spcPct val="100000"/>
              </a:lnSpc>
              <a:spcBef>
                <a:spcPts val="1000"/>
              </a:spcBef>
              <a:spcAft>
                <a:spcPts val="0"/>
              </a:spcAft>
              <a:buClr>
                <a:schemeClr val="accent3"/>
              </a:buClr>
              <a:buSzPts val="5000"/>
              <a:buFont typeface="Arial"/>
              <a:buNone/>
              <a:defRPr b="0" i="0" sz="5000" u="none" cap="none" strike="noStrike">
                <a:solidFill>
                  <a:schemeClr val="accent3"/>
                </a:solidFill>
                <a:latin typeface="Encode Sans Black"/>
                <a:ea typeface="Encode Sans Black"/>
                <a:cs typeface="Encode Sans Black"/>
                <a:sym typeface="Encode Sans Black"/>
              </a:defRPr>
            </a:lvl1pPr>
            <a:lvl2pPr indent="-228600" lvl="1" marL="914400" marR="0" rtl="0" algn="l">
              <a:spcBef>
                <a:spcPts val="560"/>
              </a:spcBef>
              <a:spcAft>
                <a:spcPts val="0"/>
              </a:spcAft>
              <a:buClr>
                <a:srgbClr val="E8D3A2"/>
              </a:buClr>
              <a:buSzPts val="2800"/>
              <a:buFont typeface="Arial"/>
              <a:buNone/>
              <a:defRPr b="0" i="0" sz="2800" u="none" cap="none" strike="noStrike">
                <a:solidFill>
                  <a:srgbClr val="E8D3A2"/>
                </a:solidFill>
                <a:latin typeface="Encode Sans Black"/>
                <a:ea typeface="Encode Sans Black"/>
                <a:cs typeface="Encode Sans Black"/>
                <a:sym typeface="Encode Sans Black"/>
              </a:defRPr>
            </a:lvl2pPr>
            <a:lvl3pPr indent="-228600" lvl="2" marL="1371600" marR="0" rtl="0" algn="l">
              <a:spcBef>
                <a:spcPts val="480"/>
              </a:spcBef>
              <a:spcAft>
                <a:spcPts val="0"/>
              </a:spcAft>
              <a:buClr>
                <a:srgbClr val="E8D3A2"/>
              </a:buClr>
              <a:buSzPts val="2400"/>
              <a:buFont typeface="Arial"/>
              <a:buNone/>
              <a:defRPr b="0" i="0" sz="2400" u="none" cap="none" strike="noStrike">
                <a:solidFill>
                  <a:srgbClr val="E8D3A2"/>
                </a:solidFill>
                <a:latin typeface="Encode Sans Black"/>
                <a:ea typeface="Encode Sans Black"/>
                <a:cs typeface="Encode Sans Black"/>
                <a:sym typeface="Encode Sans Black"/>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pic>
        <p:nvPicPr>
          <p:cNvPr descr="Bar_RtAngle_7502_RGB.png" id="107" name="Google Shape;107;p19"/>
          <p:cNvPicPr preferRelativeResize="0"/>
          <p:nvPr/>
        </p:nvPicPr>
        <p:blipFill rotWithShape="1">
          <a:blip r:embed="rId4">
            <a:alphaModFix/>
          </a:blip>
          <a:srcRect b="0" l="0" r="0" t="0"/>
          <a:stretch/>
        </p:blipFill>
        <p:spPr>
          <a:xfrm>
            <a:off x="813587" y="4006085"/>
            <a:ext cx="2284303" cy="11277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Subheader + Content">
  <p:cSld name="Header + Subheader + Content">
    <p:spTree>
      <p:nvGrpSpPr>
        <p:cNvPr id="108" name="Shape 108"/>
        <p:cNvGrpSpPr/>
        <p:nvPr/>
      </p:nvGrpSpPr>
      <p:grpSpPr>
        <a:xfrm>
          <a:off x="0" y="0"/>
          <a:ext cx="0" cy="0"/>
          <a:chOff x="0" y="0"/>
          <a:chExt cx="0" cy="0"/>
        </a:xfrm>
      </p:grpSpPr>
      <p:sp>
        <p:nvSpPr>
          <p:cNvPr id="109" name="Google Shape;109;p20"/>
          <p:cNvSpPr txBox="1"/>
          <p:nvPr>
            <p:ph idx="1" type="body"/>
          </p:nvPr>
        </p:nvSpPr>
        <p:spPr>
          <a:xfrm>
            <a:off x="671757" y="371510"/>
            <a:ext cx="8184662" cy="991998"/>
          </a:xfrm>
          <a:prstGeom prst="rect">
            <a:avLst/>
          </a:prstGeom>
          <a:noFill/>
          <a:ln>
            <a:noFill/>
          </a:ln>
        </p:spPr>
        <p:txBody>
          <a:bodyPr anchorCtr="0" anchor="b" bIns="45700" lIns="91425" spcFirstLastPara="1" rIns="91425" wrap="square" tIns="45700">
            <a:normAutofit/>
          </a:bodyPr>
          <a:lstStyle>
            <a:lvl1pPr indent="-228600" lvl="0" marL="457200" marR="0" rtl="0" algn="l">
              <a:lnSpc>
                <a:spcPct val="90000"/>
              </a:lnSpc>
              <a:spcBef>
                <a:spcPts val="600"/>
              </a:spcBef>
              <a:spcAft>
                <a:spcPts val="0"/>
              </a:spcAft>
              <a:buClr>
                <a:srgbClr val="FFFFFF"/>
              </a:buClr>
              <a:buSzPts val="3000"/>
              <a:buFont typeface="Arial"/>
              <a:buNone/>
              <a:defRPr b="0" i="0" sz="3000" u="none" cap="none" strike="noStrike">
                <a:solidFill>
                  <a:srgbClr val="FFFFFF"/>
                </a:solidFill>
                <a:latin typeface="Encode Sans Black"/>
                <a:ea typeface="Encode Sans Black"/>
                <a:cs typeface="Encode Sans Black"/>
                <a:sym typeface="Encode Sans Black"/>
              </a:defRPr>
            </a:lvl1pPr>
            <a:lvl2pPr indent="-228600" lvl="1" marL="914400" marR="0" rtl="0" algn="l">
              <a:spcBef>
                <a:spcPts val="560"/>
              </a:spcBef>
              <a:spcAft>
                <a:spcPts val="0"/>
              </a:spcAft>
              <a:buClr>
                <a:srgbClr val="E8D3A2"/>
              </a:buClr>
              <a:buSzPts val="2800"/>
              <a:buFont typeface="Arial"/>
              <a:buNone/>
              <a:defRPr b="0" i="0" sz="2800" u="none" cap="none" strike="noStrike">
                <a:solidFill>
                  <a:srgbClr val="E8D3A2"/>
                </a:solidFill>
                <a:latin typeface="Encode Sans Black"/>
                <a:ea typeface="Encode Sans Black"/>
                <a:cs typeface="Encode Sans Black"/>
                <a:sym typeface="Encode Sans Black"/>
              </a:defRPr>
            </a:lvl2pPr>
            <a:lvl3pPr indent="-228600" lvl="2" marL="1371600" marR="0" rtl="0" algn="l">
              <a:spcBef>
                <a:spcPts val="480"/>
              </a:spcBef>
              <a:spcAft>
                <a:spcPts val="0"/>
              </a:spcAft>
              <a:buClr>
                <a:srgbClr val="E8D3A2"/>
              </a:buClr>
              <a:buSzPts val="2400"/>
              <a:buFont typeface="Arial"/>
              <a:buNone/>
              <a:defRPr b="0" i="0" sz="2400" u="none" cap="none" strike="noStrike">
                <a:solidFill>
                  <a:srgbClr val="E8D3A2"/>
                </a:solidFill>
                <a:latin typeface="Encode Sans Black"/>
                <a:ea typeface="Encode Sans Black"/>
                <a:cs typeface="Encode Sans Black"/>
                <a:sym typeface="Encode Sans Black"/>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sp>
        <p:nvSpPr>
          <p:cNvPr id="110" name="Google Shape;110;p20"/>
          <p:cNvSpPr txBox="1"/>
          <p:nvPr>
            <p:ph idx="2" type="body"/>
          </p:nvPr>
        </p:nvSpPr>
        <p:spPr>
          <a:xfrm>
            <a:off x="659305" y="2320239"/>
            <a:ext cx="8197114" cy="3810086"/>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rgbClr val="FFFFFF"/>
              </a:buClr>
              <a:buSzPts val="2400"/>
              <a:buFont typeface="Merriweather Sans"/>
              <a:buChar char="&gt;"/>
              <a:defRPr b="1" i="0" sz="2400" u="none" cap="none" strike="noStrike">
                <a:solidFill>
                  <a:srgbClr val="FFFFFF"/>
                </a:solidFill>
                <a:latin typeface="Open Sans"/>
                <a:ea typeface="Open Sans"/>
                <a:cs typeface="Open Sans"/>
                <a:sym typeface="Open Sans"/>
              </a:defRPr>
            </a:lvl1pPr>
            <a:lvl2pPr indent="-355600" lvl="1" marL="914400" marR="0" rtl="0" algn="l">
              <a:spcBef>
                <a:spcPts val="400"/>
              </a:spcBef>
              <a:spcAft>
                <a:spcPts val="0"/>
              </a:spcAft>
              <a:buClr>
                <a:srgbClr val="FFFFFF"/>
              </a:buClr>
              <a:buSzPts val="2000"/>
              <a:buFont typeface="Arial"/>
              <a:buChar char="–"/>
              <a:defRPr b="1" i="0" sz="2000" u="none" cap="none" strike="noStrike">
                <a:solidFill>
                  <a:srgbClr val="FFFFFF"/>
                </a:solidFill>
                <a:latin typeface="Open Sans"/>
                <a:ea typeface="Open Sans"/>
                <a:cs typeface="Open Sans"/>
                <a:sym typeface="Open Sans"/>
              </a:defRPr>
            </a:lvl2pPr>
            <a:lvl3pPr indent="-342900" lvl="2" marL="1371600" marR="0" rtl="0" algn="l">
              <a:spcBef>
                <a:spcPts val="360"/>
              </a:spcBef>
              <a:spcAft>
                <a:spcPts val="0"/>
              </a:spcAft>
              <a:buClr>
                <a:srgbClr val="FFFFFF"/>
              </a:buClr>
              <a:buSzPts val="1800"/>
              <a:buFont typeface="Merriweather Sans"/>
              <a:buChar char="&gt;"/>
              <a:defRPr b="1" i="0" sz="1800" u="none" cap="none" strike="noStrike">
                <a:solidFill>
                  <a:srgbClr val="FFFFFF"/>
                </a:solidFill>
                <a:latin typeface="Open Sans"/>
                <a:ea typeface="Open Sans"/>
                <a:cs typeface="Open Sans"/>
                <a:sym typeface="Open Sans"/>
              </a:defRPr>
            </a:lvl3pPr>
            <a:lvl4pPr indent="-330200" lvl="3" marL="1828800" marR="0" rtl="0" algn="l">
              <a:spcBef>
                <a:spcPts val="320"/>
              </a:spcBef>
              <a:spcAft>
                <a:spcPts val="0"/>
              </a:spcAft>
              <a:buClr>
                <a:srgbClr val="FFFFFF"/>
              </a:buClr>
              <a:buSzPts val="1600"/>
              <a:buFont typeface="Arial"/>
              <a:buChar char="–"/>
              <a:defRPr b="1" i="0" sz="1600" u="none" cap="none" strike="noStrike">
                <a:solidFill>
                  <a:srgbClr val="FFFFFF"/>
                </a:solidFill>
                <a:latin typeface="Open Sans"/>
                <a:ea typeface="Open Sans"/>
                <a:cs typeface="Open Sans"/>
                <a:sym typeface="Open Sans"/>
              </a:defRPr>
            </a:lvl4pPr>
            <a:lvl5pPr indent="-317500" lvl="4" marL="2286000" marR="0" rtl="0" algn="l">
              <a:spcBef>
                <a:spcPts val="280"/>
              </a:spcBef>
              <a:spcAft>
                <a:spcPts val="0"/>
              </a:spcAft>
              <a:buClr>
                <a:srgbClr val="FFFFFF"/>
              </a:buClr>
              <a:buSzPts val="1400"/>
              <a:buFont typeface="Merriweather Sans"/>
              <a:buChar char="&gt;"/>
              <a:defRPr b="1" i="0" sz="1400" u="none" cap="none" strike="noStrike">
                <a:solidFill>
                  <a:srgbClr val="FFFFFF"/>
                </a:solidFill>
                <a:latin typeface="Open Sans"/>
                <a:ea typeface="Open Sans"/>
                <a:cs typeface="Open Sans"/>
                <a:sym typeface="Open Sans"/>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sp>
        <p:nvSpPr>
          <p:cNvPr id="111" name="Google Shape;111;p20"/>
          <p:cNvSpPr txBox="1"/>
          <p:nvPr>
            <p:ph idx="3" type="body"/>
          </p:nvPr>
        </p:nvSpPr>
        <p:spPr>
          <a:xfrm>
            <a:off x="671757" y="1730667"/>
            <a:ext cx="8184662" cy="41117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480"/>
              </a:spcBef>
              <a:spcAft>
                <a:spcPts val="0"/>
              </a:spcAft>
              <a:buClr>
                <a:srgbClr val="FFFFFF"/>
              </a:buClr>
              <a:buSzPts val="2400"/>
              <a:buFont typeface="Arial"/>
              <a:buNone/>
              <a:defRPr b="0" i="0" sz="2400" u="none" cap="none" strike="noStrike">
                <a:solidFill>
                  <a:srgbClr val="FFFFFF"/>
                </a:solidFill>
                <a:latin typeface="Arial"/>
                <a:ea typeface="Arial"/>
                <a:cs typeface="Arial"/>
                <a:sym typeface="Arial"/>
              </a:defRPr>
            </a:lvl1pPr>
            <a:lvl2pPr indent="-228600" lvl="1" marL="914400" marR="0" rtl="0" algn="l">
              <a:spcBef>
                <a:spcPts val="560"/>
              </a:spcBef>
              <a:spcAft>
                <a:spcPts val="0"/>
              </a:spcAft>
              <a:buClr>
                <a:srgbClr val="E8D3A2"/>
              </a:buClr>
              <a:buSzPts val="2800"/>
              <a:buFont typeface="Arial"/>
              <a:buNone/>
              <a:defRPr b="0" i="0" sz="2800" u="none" cap="none" strike="noStrike">
                <a:solidFill>
                  <a:srgbClr val="E8D3A2"/>
                </a:solidFill>
                <a:latin typeface="Encode Sans Black"/>
                <a:ea typeface="Encode Sans Black"/>
                <a:cs typeface="Encode Sans Black"/>
                <a:sym typeface="Encode Sans Black"/>
              </a:defRPr>
            </a:lvl2pPr>
            <a:lvl3pPr indent="-228600" lvl="2" marL="1371600" marR="0" rtl="0" algn="l">
              <a:spcBef>
                <a:spcPts val="480"/>
              </a:spcBef>
              <a:spcAft>
                <a:spcPts val="0"/>
              </a:spcAft>
              <a:buClr>
                <a:srgbClr val="E8D3A2"/>
              </a:buClr>
              <a:buSzPts val="2400"/>
              <a:buFont typeface="Arial"/>
              <a:buNone/>
              <a:defRPr b="0" i="0" sz="2400" u="none" cap="none" strike="noStrike">
                <a:solidFill>
                  <a:srgbClr val="E8D3A2"/>
                </a:solidFill>
                <a:latin typeface="Encode Sans Black"/>
                <a:ea typeface="Encode Sans Black"/>
                <a:cs typeface="Encode Sans Black"/>
                <a:sym typeface="Encode Sans Black"/>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pic>
        <p:nvPicPr>
          <p:cNvPr id="112" name="Google Shape;112;p20"/>
          <p:cNvPicPr preferRelativeResize="0"/>
          <p:nvPr/>
        </p:nvPicPr>
        <p:blipFill rotWithShape="1">
          <a:blip r:embed="rId2">
            <a:alphaModFix/>
          </a:blip>
          <a:srcRect b="0" l="0" r="0" t="0"/>
          <a:stretch/>
        </p:blipFill>
        <p:spPr>
          <a:xfrm>
            <a:off x="6248401" y="6354234"/>
            <a:ext cx="2540000" cy="266700"/>
          </a:xfrm>
          <a:prstGeom prst="rect">
            <a:avLst/>
          </a:prstGeom>
          <a:noFill/>
          <a:ln>
            <a:noFill/>
          </a:ln>
        </p:spPr>
      </p:pic>
      <p:pic>
        <p:nvPicPr>
          <p:cNvPr descr="Bar_RtAngle_7502_RGB.png" id="113" name="Google Shape;113;p20"/>
          <p:cNvPicPr preferRelativeResize="0"/>
          <p:nvPr/>
        </p:nvPicPr>
        <p:blipFill rotWithShape="1">
          <a:blip r:embed="rId3">
            <a:alphaModFix/>
          </a:blip>
          <a:srcRect b="0" l="0" r="0" t="0"/>
          <a:stretch/>
        </p:blipFill>
        <p:spPr>
          <a:xfrm>
            <a:off x="784225" y="1437805"/>
            <a:ext cx="1358184" cy="6705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Content">
  <p:cSld name="Header + Content">
    <p:bg>
      <p:bgPr>
        <a:solidFill>
          <a:srgbClr val="4B2E83"/>
        </a:solidFill>
      </p:bgPr>
    </p:bg>
    <p:spTree>
      <p:nvGrpSpPr>
        <p:cNvPr id="114" name="Shape 114"/>
        <p:cNvGrpSpPr/>
        <p:nvPr/>
      </p:nvGrpSpPr>
      <p:grpSpPr>
        <a:xfrm>
          <a:off x="0" y="0"/>
          <a:ext cx="0" cy="0"/>
          <a:chOff x="0" y="0"/>
          <a:chExt cx="0" cy="0"/>
        </a:xfrm>
      </p:grpSpPr>
      <p:pic>
        <p:nvPicPr>
          <p:cNvPr descr="UW_W Logo_White.png" id="115" name="Google Shape;115;p21"/>
          <p:cNvPicPr preferRelativeResize="0"/>
          <p:nvPr/>
        </p:nvPicPr>
        <p:blipFill rotWithShape="1">
          <a:blip r:embed="rId2">
            <a:alphaModFix/>
          </a:blip>
          <a:srcRect b="0" l="0" r="0" t="0"/>
          <a:stretch/>
        </p:blipFill>
        <p:spPr>
          <a:xfrm>
            <a:off x="7445815" y="5945854"/>
            <a:ext cx="1371600" cy="923544"/>
          </a:xfrm>
          <a:prstGeom prst="rect">
            <a:avLst/>
          </a:prstGeom>
          <a:noFill/>
          <a:ln>
            <a:noFill/>
          </a:ln>
        </p:spPr>
      </p:pic>
      <p:sp>
        <p:nvSpPr>
          <p:cNvPr id="116" name="Google Shape;116;p21"/>
          <p:cNvSpPr txBox="1"/>
          <p:nvPr>
            <p:ph idx="1" type="body"/>
          </p:nvPr>
        </p:nvSpPr>
        <p:spPr>
          <a:xfrm>
            <a:off x="671757" y="371510"/>
            <a:ext cx="8184662" cy="991998"/>
          </a:xfrm>
          <a:prstGeom prst="rect">
            <a:avLst/>
          </a:prstGeom>
          <a:noFill/>
          <a:ln>
            <a:noFill/>
          </a:ln>
        </p:spPr>
        <p:txBody>
          <a:bodyPr anchorCtr="0" anchor="b" bIns="45700" lIns="91425" spcFirstLastPara="1" rIns="91425" wrap="square" tIns="45700">
            <a:normAutofit/>
          </a:bodyPr>
          <a:lstStyle>
            <a:lvl1pPr indent="-228600" lvl="0" marL="457200" marR="0" rtl="0" algn="l">
              <a:lnSpc>
                <a:spcPct val="90000"/>
              </a:lnSpc>
              <a:spcBef>
                <a:spcPts val="600"/>
              </a:spcBef>
              <a:spcAft>
                <a:spcPts val="0"/>
              </a:spcAft>
              <a:buClr>
                <a:srgbClr val="FFFFFF"/>
              </a:buClr>
              <a:buSzPts val="3000"/>
              <a:buFont typeface="Arial"/>
              <a:buNone/>
              <a:defRPr b="0" i="0" sz="3000" u="none" cap="none" strike="noStrike">
                <a:solidFill>
                  <a:srgbClr val="FFFFFF"/>
                </a:solidFill>
                <a:latin typeface="Encode Sans Black"/>
                <a:ea typeface="Encode Sans Black"/>
                <a:cs typeface="Encode Sans Black"/>
                <a:sym typeface="Encode Sans Black"/>
              </a:defRPr>
            </a:lvl1pPr>
            <a:lvl2pPr indent="-228600" lvl="1" marL="914400" marR="0" rtl="0" algn="l">
              <a:spcBef>
                <a:spcPts val="560"/>
              </a:spcBef>
              <a:spcAft>
                <a:spcPts val="0"/>
              </a:spcAft>
              <a:buClr>
                <a:srgbClr val="E8D3A2"/>
              </a:buClr>
              <a:buSzPts val="2800"/>
              <a:buFont typeface="Arial"/>
              <a:buNone/>
              <a:defRPr b="0" i="0" sz="2800" u="none" cap="none" strike="noStrike">
                <a:solidFill>
                  <a:srgbClr val="E8D3A2"/>
                </a:solidFill>
                <a:latin typeface="Encode Sans Black"/>
                <a:ea typeface="Encode Sans Black"/>
                <a:cs typeface="Encode Sans Black"/>
                <a:sym typeface="Encode Sans Black"/>
              </a:defRPr>
            </a:lvl2pPr>
            <a:lvl3pPr indent="-228600" lvl="2" marL="1371600" marR="0" rtl="0" algn="l">
              <a:spcBef>
                <a:spcPts val="480"/>
              </a:spcBef>
              <a:spcAft>
                <a:spcPts val="0"/>
              </a:spcAft>
              <a:buClr>
                <a:srgbClr val="E8D3A2"/>
              </a:buClr>
              <a:buSzPts val="2400"/>
              <a:buFont typeface="Arial"/>
              <a:buNone/>
              <a:defRPr b="0" i="0" sz="2400" u="none" cap="none" strike="noStrike">
                <a:solidFill>
                  <a:srgbClr val="E8D3A2"/>
                </a:solidFill>
                <a:latin typeface="Encode Sans Black"/>
                <a:ea typeface="Encode Sans Black"/>
                <a:cs typeface="Encode Sans Black"/>
                <a:sym typeface="Encode Sans Black"/>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sp>
        <p:nvSpPr>
          <p:cNvPr id="117" name="Google Shape;117;p21"/>
          <p:cNvSpPr txBox="1"/>
          <p:nvPr>
            <p:ph idx="2" type="body"/>
          </p:nvPr>
        </p:nvSpPr>
        <p:spPr>
          <a:xfrm>
            <a:off x="659305" y="1736725"/>
            <a:ext cx="8076956" cy="4015497"/>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rgbClr val="FFFFFF"/>
              </a:buClr>
              <a:buSzPts val="2400"/>
              <a:buFont typeface="Merriweather Sans"/>
              <a:buChar char="&gt;"/>
              <a:defRPr b="1" i="0" sz="2400" u="none" cap="none" strike="noStrike">
                <a:solidFill>
                  <a:srgbClr val="FFFFFF"/>
                </a:solidFill>
                <a:latin typeface="Open Sans"/>
                <a:ea typeface="Open Sans"/>
                <a:cs typeface="Open Sans"/>
                <a:sym typeface="Open Sans"/>
              </a:defRPr>
            </a:lvl1pPr>
            <a:lvl2pPr indent="-355600" lvl="1" marL="914400" marR="0" rtl="0" algn="l">
              <a:spcBef>
                <a:spcPts val="400"/>
              </a:spcBef>
              <a:spcAft>
                <a:spcPts val="0"/>
              </a:spcAft>
              <a:buClr>
                <a:srgbClr val="FFFFFF"/>
              </a:buClr>
              <a:buSzPts val="2000"/>
              <a:buFont typeface="Arial"/>
              <a:buChar char="–"/>
              <a:defRPr b="1" i="0" sz="2000" u="none" cap="none" strike="noStrike">
                <a:solidFill>
                  <a:srgbClr val="FFFFFF"/>
                </a:solidFill>
                <a:latin typeface="Open Sans"/>
                <a:ea typeface="Open Sans"/>
                <a:cs typeface="Open Sans"/>
                <a:sym typeface="Open Sans"/>
              </a:defRPr>
            </a:lvl2pPr>
            <a:lvl3pPr indent="-342900" lvl="2" marL="1371600" marR="0" rtl="0" algn="l">
              <a:spcBef>
                <a:spcPts val="360"/>
              </a:spcBef>
              <a:spcAft>
                <a:spcPts val="0"/>
              </a:spcAft>
              <a:buClr>
                <a:srgbClr val="FFFFFF"/>
              </a:buClr>
              <a:buSzPts val="1800"/>
              <a:buFont typeface="Merriweather Sans"/>
              <a:buChar char="&gt;"/>
              <a:defRPr b="1" i="0" sz="1800" u="none" cap="none" strike="noStrike">
                <a:solidFill>
                  <a:srgbClr val="FFFFFF"/>
                </a:solidFill>
                <a:latin typeface="Open Sans"/>
                <a:ea typeface="Open Sans"/>
                <a:cs typeface="Open Sans"/>
                <a:sym typeface="Open Sans"/>
              </a:defRPr>
            </a:lvl3pPr>
            <a:lvl4pPr indent="-330200" lvl="3" marL="1828800" marR="0" rtl="0" algn="l">
              <a:spcBef>
                <a:spcPts val="320"/>
              </a:spcBef>
              <a:spcAft>
                <a:spcPts val="0"/>
              </a:spcAft>
              <a:buClr>
                <a:srgbClr val="FFFFFF"/>
              </a:buClr>
              <a:buSzPts val="1600"/>
              <a:buFont typeface="Arial"/>
              <a:buChar char="–"/>
              <a:defRPr b="1" i="0" sz="1600" u="none" cap="none" strike="noStrike">
                <a:solidFill>
                  <a:srgbClr val="FFFFFF"/>
                </a:solidFill>
                <a:latin typeface="Open Sans"/>
                <a:ea typeface="Open Sans"/>
                <a:cs typeface="Open Sans"/>
                <a:sym typeface="Open Sans"/>
              </a:defRPr>
            </a:lvl4pPr>
            <a:lvl5pPr indent="-317500" lvl="4" marL="2286000" marR="0" rtl="0" algn="l">
              <a:spcBef>
                <a:spcPts val="280"/>
              </a:spcBef>
              <a:spcAft>
                <a:spcPts val="0"/>
              </a:spcAft>
              <a:buClr>
                <a:srgbClr val="FFFFFF"/>
              </a:buClr>
              <a:buSzPts val="1400"/>
              <a:buFont typeface="Merriweather Sans"/>
              <a:buChar char="&gt;"/>
              <a:defRPr b="1" i="0" sz="1400" u="none" cap="none" strike="noStrike">
                <a:solidFill>
                  <a:srgbClr val="FFFFFF"/>
                </a:solidFill>
                <a:latin typeface="Open Sans"/>
                <a:ea typeface="Open Sans"/>
                <a:cs typeface="Open Sans"/>
                <a:sym typeface="Open Sans"/>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pic>
        <p:nvPicPr>
          <p:cNvPr descr="Bar_RtAngle_7502_RGB.png" id="118" name="Google Shape;118;p21"/>
          <p:cNvPicPr preferRelativeResize="0"/>
          <p:nvPr/>
        </p:nvPicPr>
        <p:blipFill rotWithShape="1">
          <a:blip r:embed="rId3">
            <a:alphaModFix/>
          </a:blip>
          <a:srcRect b="0" l="0" r="0" t="0"/>
          <a:stretch/>
        </p:blipFill>
        <p:spPr>
          <a:xfrm>
            <a:off x="784225" y="1437805"/>
            <a:ext cx="1358184" cy="6705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Graphic">
  <p:cSld name="Header + Graphic">
    <p:bg>
      <p:bgPr>
        <a:solidFill>
          <a:srgbClr val="4B2E83"/>
        </a:solidFill>
      </p:bgPr>
    </p:bg>
    <p:spTree>
      <p:nvGrpSpPr>
        <p:cNvPr id="119" name="Shape 119"/>
        <p:cNvGrpSpPr/>
        <p:nvPr/>
      </p:nvGrpSpPr>
      <p:grpSpPr>
        <a:xfrm>
          <a:off x="0" y="0"/>
          <a:ext cx="0" cy="0"/>
          <a:chOff x="0" y="0"/>
          <a:chExt cx="0" cy="0"/>
        </a:xfrm>
      </p:grpSpPr>
      <p:pic>
        <p:nvPicPr>
          <p:cNvPr id="120" name="Google Shape;120;p22"/>
          <p:cNvPicPr preferRelativeResize="0"/>
          <p:nvPr/>
        </p:nvPicPr>
        <p:blipFill rotWithShape="1">
          <a:blip r:embed="rId2">
            <a:alphaModFix/>
          </a:blip>
          <a:srcRect b="0" l="0" r="0" t="0"/>
          <a:stretch/>
        </p:blipFill>
        <p:spPr>
          <a:xfrm>
            <a:off x="6248401" y="6354234"/>
            <a:ext cx="2540000" cy="266700"/>
          </a:xfrm>
          <a:prstGeom prst="rect">
            <a:avLst/>
          </a:prstGeom>
          <a:noFill/>
          <a:ln>
            <a:noFill/>
          </a:ln>
        </p:spPr>
      </p:pic>
      <p:sp>
        <p:nvSpPr>
          <p:cNvPr id="121" name="Google Shape;121;p22"/>
          <p:cNvSpPr/>
          <p:nvPr>
            <p:ph idx="2" type="chart"/>
          </p:nvPr>
        </p:nvSpPr>
        <p:spPr>
          <a:xfrm>
            <a:off x="766763" y="1736725"/>
            <a:ext cx="8021637" cy="4432300"/>
          </a:xfrm>
          <a:prstGeom prst="rect">
            <a:avLst/>
          </a:prstGeom>
          <a:noFill/>
          <a:ln>
            <a:noFill/>
          </a:ln>
        </p:spPr>
        <p:txBody>
          <a:bodyPr anchorCtr="0" anchor="t" bIns="45700" lIns="91425" spcFirstLastPara="1" rIns="91425" wrap="square" tIns="45700">
            <a:noAutofit/>
          </a:bodyPr>
          <a:lstStyle>
            <a:lvl1pPr lvl="0" marR="0" rtl="0" algn="l">
              <a:spcBef>
                <a:spcPts val="480"/>
              </a:spcBef>
              <a:spcAft>
                <a:spcPts val="0"/>
              </a:spcAft>
              <a:buClr>
                <a:srgbClr val="FFFFFF"/>
              </a:buClr>
              <a:buSzPts val="2400"/>
              <a:buFont typeface="Arial"/>
              <a:buNone/>
              <a:defRPr b="0" i="1" sz="2400" u="none" cap="none" strike="noStrike">
                <a:solidFill>
                  <a:srgbClr val="FFFFFF"/>
                </a:solidFill>
                <a:latin typeface="Open Sans Light"/>
                <a:ea typeface="Open Sans Light"/>
                <a:cs typeface="Open Sans Light"/>
                <a:sym typeface="Open Sans Light"/>
              </a:defRPr>
            </a:lvl1pPr>
            <a:lvl2pPr lvl="1" marR="0" rtl="0" algn="l">
              <a:spcBef>
                <a:spcPts val="56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2pPr>
            <a:lvl3pPr lvl="2" marR="0" rtl="0" algn="l">
              <a:spcBef>
                <a:spcPts val="48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3pPr>
            <a:lvl4pPr lvl="3"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4pPr>
            <a:lvl5pPr lvl="4"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5pPr>
            <a:lvl6pPr lvl="5"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lvl="6"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lvl="7"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lvl="8"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sp>
        <p:nvSpPr>
          <p:cNvPr id="122" name="Google Shape;122;p22"/>
          <p:cNvSpPr txBox="1"/>
          <p:nvPr>
            <p:ph idx="1" type="body"/>
          </p:nvPr>
        </p:nvSpPr>
        <p:spPr>
          <a:xfrm>
            <a:off x="671757" y="371510"/>
            <a:ext cx="8184662" cy="991998"/>
          </a:xfrm>
          <a:prstGeom prst="rect">
            <a:avLst/>
          </a:prstGeom>
          <a:noFill/>
          <a:ln>
            <a:noFill/>
          </a:ln>
        </p:spPr>
        <p:txBody>
          <a:bodyPr anchorCtr="0" anchor="b" bIns="45700" lIns="91425" spcFirstLastPara="1" rIns="91425" wrap="square" tIns="45700">
            <a:normAutofit/>
          </a:bodyPr>
          <a:lstStyle>
            <a:lvl1pPr indent="-228600" lvl="0" marL="457200" marR="0" rtl="0" algn="l">
              <a:lnSpc>
                <a:spcPct val="90000"/>
              </a:lnSpc>
              <a:spcBef>
                <a:spcPts val="600"/>
              </a:spcBef>
              <a:spcAft>
                <a:spcPts val="0"/>
              </a:spcAft>
              <a:buClr>
                <a:srgbClr val="FFFFFF"/>
              </a:buClr>
              <a:buSzPts val="3000"/>
              <a:buFont typeface="Arial"/>
              <a:buNone/>
              <a:defRPr b="0" i="0" sz="3000" u="none" cap="none" strike="noStrike">
                <a:solidFill>
                  <a:srgbClr val="FFFFFF"/>
                </a:solidFill>
                <a:latin typeface="Encode Sans Black"/>
                <a:ea typeface="Encode Sans Black"/>
                <a:cs typeface="Encode Sans Black"/>
                <a:sym typeface="Encode Sans Black"/>
              </a:defRPr>
            </a:lvl1pPr>
            <a:lvl2pPr indent="-228600" lvl="1" marL="914400" marR="0" rtl="0" algn="l">
              <a:spcBef>
                <a:spcPts val="560"/>
              </a:spcBef>
              <a:spcAft>
                <a:spcPts val="0"/>
              </a:spcAft>
              <a:buClr>
                <a:srgbClr val="E8D3A2"/>
              </a:buClr>
              <a:buSzPts val="2800"/>
              <a:buFont typeface="Arial"/>
              <a:buNone/>
              <a:defRPr b="0" i="0" sz="2800" u="none" cap="none" strike="noStrike">
                <a:solidFill>
                  <a:srgbClr val="E8D3A2"/>
                </a:solidFill>
                <a:latin typeface="Encode Sans Black"/>
                <a:ea typeface="Encode Sans Black"/>
                <a:cs typeface="Encode Sans Black"/>
                <a:sym typeface="Encode Sans Black"/>
              </a:defRPr>
            </a:lvl2pPr>
            <a:lvl3pPr indent="-228600" lvl="2" marL="1371600" marR="0" rtl="0" algn="l">
              <a:spcBef>
                <a:spcPts val="480"/>
              </a:spcBef>
              <a:spcAft>
                <a:spcPts val="0"/>
              </a:spcAft>
              <a:buClr>
                <a:srgbClr val="E8D3A2"/>
              </a:buClr>
              <a:buSzPts val="2400"/>
              <a:buFont typeface="Arial"/>
              <a:buNone/>
              <a:defRPr b="0" i="0" sz="2400" u="none" cap="none" strike="noStrike">
                <a:solidFill>
                  <a:srgbClr val="E8D3A2"/>
                </a:solidFill>
                <a:latin typeface="Encode Sans Black"/>
                <a:ea typeface="Encode Sans Black"/>
                <a:cs typeface="Encode Sans Black"/>
                <a:sym typeface="Encode Sans Black"/>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pic>
        <p:nvPicPr>
          <p:cNvPr descr="Bar_RtAngle_7502_RGB.png" id="123" name="Google Shape;123;p22"/>
          <p:cNvPicPr preferRelativeResize="0"/>
          <p:nvPr/>
        </p:nvPicPr>
        <p:blipFill rotWithShape="1">
          <a:blip r:embed="rId3">
            <a:alphaModFix/>
          </a:blip>
          <a:srcRect b="0" l="0" r="0" t="0"/>
          <a:stretch/>
        </p:blipFill>
        <p:spPr>
          <a:xfrm>
            <a:off x="784225" y="1437805"/>
            <a:ext cx="1358184" cy="6705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7" name="Shape 17"/>
        <p:cNvGrpSpPr/>
        <p:nvPr/>
      </p:nvGrpSpPr>
      <p:grpSpPr>
        <a:xfrm>
          <a:off x="0" y="0"/>
          <a:ext cx="0" cy="0"/>
          <a:chOff x="0" y="0"/>
          <a:chExt cx="0" cy="0"/>
        </a:xfrm>
      </p:grpSpPr>
      <p:sp>
        <p:nvSpPr>
          <p:cNvPr id="18" name="Google Shape;18;p3"/>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9" name="Google Shape;19;p3"/>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0" name="Google Shape;20;p3"/>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Content">
  <p:cSld name="Header + Content">
    <p:spTree>
      <p:nvGrpSpPr>
        <p:cNvPr id="125" name="Shape 125"/>
        <p:cNvGrpSpPr/>
        <p:nvPr/>
      </p:nvGrpSpPr>
      <p:grpSpPr>
        <a:xfrm>
          <a:off x="0" y="0"/>
          <a:ext cx="0" cy="0"/>
          <a:chOff x="0" y="0"/>
          <a:chExt cx="0" cy="0"/>
        </a:xfrm>
      </p:grpSpPr>
      <p:sp>
        <p:nvSpPr>
          <p:cNvPr id="126" name="Google Shape;126;p24"/>
          <p:cNvSpPr txBox="1"/>
          <p:nvPr>
            <p:ph idx="1" type="body"/>
          </p:nvPr>
        </p:nvSpPr>
        <p:spPr>
          <a:xfrm>
            <a:off x="671757" y="371510"/>
            <a:ext cx="8184662" cy="991998"/>
          </a:xfrm>
          <a:prstGeom prst="rect">
            <a:avLst/>
          </a:prstGeom>
          <a:noFill/>
          <a:ln>
            <a:noFill/>
          </a:ln>
        </p:spPr>
        <p:txBody>
          <a:bodyPr anchorCtr="0" anchor="b" bIns="45700" lIns="91425" spcFirstLastPara="1" rIns="91425" wrap="square" tIns="45700">
            <a:normAutofit/>
          </a:bodyPr>
          <a:lstStyle>
            <a:lvl1pPr indent="-228600" lvl="0" marL="457200" marR="0" rtl="0" algn="l">
              <a:lnSpc>
                <a:spcPct val="90000"/>
              </a:lnSpc>
              <a:spcBef>
                <a:spcPts val="600"/>
              </a:spcBef>
              <a:spcAft>
                <a:spcPts val="0"/>
              </a:spcAft>
              <a:buClr>
                <a:srgbClr val="4B2E83"/>
              </a:buClr>
              <a:buSzPts val="3000"/>
              <a:buFont typeface="Arial"/>
              <a:buNone/>
              <a:defRPr b="0" i="0" sz="3000" u="none" cap="none" strike="noStrike">
                <a:solidFill>
                  <a:srgbClr val="4B2E83"/>
                </a:solidFill>
                <a:latin typeface="Encode Sans Black"/>
                <a:ea typeface="Encode Sans Black"/>
                <a:cs typeface="Encode Sans Black"/>
                <a:sym typeface="Encode Sans Black"/>
              </a:defRPr>
            </a:lvl1pPr>
            <a:lvl2pPr indent="-228600" lvl="1" marL="914400" marR="0" rtl="0" algn="l">
              <a:spcBef>
                <a:spcPts val="560"/>
              </a:spcBef>
              <a:spcAft>
                <a:spcPts val="0"/>
              </a:spcAft>
              <a:buClr>
                <a:srgbClr val="E8D3A2"/>
              </a:buClr>
              <a:buSzPts val="2800"/>
              <a:buFont typeface="Arial"/>
              <a:buNone/>
              <a:defRPr b="0" i="0" sz="2800" u="none" cap="none" strike="noStrike">
                <a:solidFill>
                  <a:srgbClr val="E8D3A2"/>
                </a:solidFill>
                <a:latin typeface="Encode Sans Black"/>
                <a:ea typeface="Encode Sans Black"/>
                <a:cs typeface="Encode Sans Black"/>
                <a:sym typeface="Encode Sans Black"/>
              </a:defRPr>
            </a:lvl2pPr>
            <a:lvl3pPr indent="-228600" lvl="2" marL="1371600" marR="0" rtl="0" algn="l">
              <a:spcBef>
                <a:spcPts val="480"/>
              </a:spcBef>
              <a:spcAft>
                <a:spcPts val="0"/>
              </a:spcAft>
              <a:buClr>
                <a:srgbClr val="E8D3A2"/>
              </a:buClr>
              <a:buSzPts val="2400"/>
              <a:buFont typeface="Arial"/>
              <a:buNone/>
              <a:defRPr b="0" i="0" sz="2400" u="none" cap="none" strike="noStrike">
                <a:solidFill>
                  <a:srgbClr val="E8D3A2"/>
                </a:solidFill>
                <a:latin typeface="Encode Sans Black"/>
                <a:ea typeface="Encode Sans Black"/>
                <a:cs typeface="Encode Sans Black"/>
                <a:sym typeface="Encode Sans Black"/>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7" name="Google Shape;127;p24"/>
          <p:cNvSpPr txBox="1"/>
          <p:nvPr>
            <p:ph idx="2" type="body"/>
          </p:nvPr>
        </p:nvSpPr>
        <p:spPr>
          <a:xfrm>
            <a:off x="659305" y="1736725"/>
            <a:ext cx="8196210" cy="4015497"/>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rgbClr val="4B2E83"/>
              </a:buClr>
              <a:buSzPts val="2400"/>
              <a:buFont typeface="Merriweather Sans"/>
              <a:buChar char="&gt;"/>
              <a:defRPr b="1" i="0" sz="2400" u="none" cap="none" strike="noStrike">
                <a:solidFill>
                  <a:srgbClr val="4B2E83"/>
                </a:solidFill>
                <a:latin typeface="Open Sans"/>
                <a:ea typeface="Open Sans"/>
                <a:cs typeface="Open Sans"/>
                <a:sym typeface="Open Sans"/>
              </a:defRPr>
            </a:lvl1pPr>
            <a:lvl2pPr indent="-355600" lvl="1" marL="914400" marR="0" rtl="0" algn="l">
              <a:spcBef>
                <a:spcPts val="400"/>
              </a:spcBef>
              <a:spcAft>
                <a:spcPts val="0"/>
              </a:spcAft>
              <a:buClr>
                <a:srgbClr val="4B2E83"/>
              </a:buClr>
              <a:buSzPts val="2000"/>
              <a:buFont typeface="Arial"/>
              <a:buChar char="–"/>
              <a:defRPr b="1" i="0" sz="2000" u="none" cap="none" strike="noStrike">
                <a:solidFill>
                  <a:srgbClr val="4B2E83"/>
                </a:solidFill>
                <a:latin typeface="Open Sans"/>
                <a:ea typeface="Open Sans"/>
                <a:cs typeface="Open Sans"/>
                <a:sym typeface="Open Sans"/>
              </a:defRPr>
            </a:lvl2pPr>
            <a:lvl3pPr indent="-342900" lvl="2" marL="1371600" marR="0" rtl="0" algn="l">
              <a:spcBef>
                <a:spcPts val="360"/>
              </a:spcBef>
              <a:spcAft>
                <a:spcPts val="0"/>
              </a:spcAft>
              <a:buClr>
                <a:srgbClr val="4B2E83"/>
              </a:buClr>
              <a:buSzPts val="1800"/>
              <a:buFont typeface="Merriweather Sans"/>
              <a:buChar char="&gt;"/>
              <a:defRPr b="1" i="0" sz="1800" u="none" cap="none" strike="noStrike">
                <a:solidFill>
                  <a:srgbClr val="4B2E83"/>
                </a:solidFill>
                <a:latin typeface="Open Sans"/>
                <a:ea typeface="Open Sans"/>
                <a:cs typeface="Open Sans"/>
                <a:sym typeface="Open Sans"/>
              </a:defRPr>
            </a:lvl3pPr>
            <a:lvl4pPr indent="-330200" lvl="3" marL="1828800" marR="0" rtl="0" algn="l">
              <a:spcBef>
                <a:spcPts val="320"/>
              </a:spcBef>
              <a:spcAft>
                <a:spcPts val="0"/>
              </a:spcAft>
              <a:buClr>
                <a:srgbClr val="4B2E83"/>
              </a:buClr>
              <a:buSzPts val="1600"/>
              <a:buFont typeface="Arial"/>
              <a:buChar char="–"/>
              <a:defRPr b="1" i="0" sz="1600" u="none" cap="none" strike="noStrike">
                <a:solidFill>
                  <a:srgbClr val="4B2E83"/>
                </a:solidFill>
                <a:latin typeface="Open Sans"/>
                <a:ea typeface="Open Sans"/>
                <a:cs typeface="Open Sans"/>
                <a:sym typeface="Open Sans"/>
              </a:defRPr>
            </a:lvl4pPr>
            <a:lvl5pPr indent="-317500" lvl="4" marL="2286000" marR="0" rtl="0" algn="l">
              <a:spcBef>
                <a:spcPts val="280"/>
              </a:spcBef>
              <a:spcAft>
                <a:spcPts val="0"/>
              </a:spcAft>
              <a:buClr>
                <a:srgbClr val="4B2E83"/>
              </a:buClr>
              <a:buSzPts val="1400"/>
              <a:buFont typeface="Merriweather Sans"/>
              <a:buChar char="&gt;"/>
              <a:defRPr b="1" i="0" sz="1400" u="none" cap="none" strike="noStrike">
                <a:solidFill>
                  <a:srgbClr val="4B2E83"/>
                </a:solidFill>
                <a:latin typeface="Open Sans"/>
                <a:ea typeface="Open Sans"/>
                <a:cs typeface="Open Sans"/>
                <a:sym typeface="Open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W Logo_Purple_2685_HEX.png" id="128" name="Google Shape;128;p24"/>
          <p:cNvPicPr preferRelativeResize="0"/>
          <p:nvPr/>
        </p:nvPicPr>
        <p:blipFill rotWithShape="1">
          <a:blip r:embed="rId2">
            <a:alphaModFix/>
          </a:blip>
          <a:srcRect b="0" l="0" r="0" t="0"/>
          <a:stretch/>
        </p:blipFill>
        <p:spPr>
          <a:xfrm>
            <a:off x="7448139" y="5949410"/>
            <a:ext cx="1371600" cy="923544"/>
          </a:xfrm>
          <a:prstGeom prst="rect">
            <a:avLst/>
          </a:prstGeom>
          <a:noFill/>
          <a:ln>
            <a:noFill/>
          </a:ln>
        </p:spPr>
      </p:pic>
      <p:pic>
        <p:nvPicPr>
          <p:cNvPr descr="Bar_RtAngle_7502_RGB.png" id="129" name="Google Shape;129;p24"/>
          <p:cNvPicPr preferRelativeResize="0"/>
          <p:nvPr/>
        </p:nvPicPr>
        <p:blipFill rotWithShape="1">
          <a:blip r:embed="rId3">
            <a:alphaModFix/>
          </a:blip>
          <a:srcRect b="0" l="0" r="0" t="0"/>
          <a:stretch/>
        </p:blipFill>
        <p:spPr>
          <a:xfrm>
            <a:off x="784225" y="1437805"/>
            <a:ext cx="1358184" cy="67050"/>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30" name="Shape 130"/>
        <p:cNvGrpSpPr/>
        <p:nvPr/>
      </p:nvGrpSpPr>
      <p:grpSpPr>
        <a:xfrm>
          <a:off x="0" y="0"/>
          <a:ext cx="0" cy="0"/>
          <a:chOff x="0" y="0"/>
          <a:chExt cx="0" cy="0"/>
        </a:xfrm>
      </p:grpSpPr>
      <p:sp>
        <p:nvSpPr>
          <p:cNvPr id="131" name="Google Shape;131;p25"/>
          <p:cNvSpPr txBox="1"/>
          <p:nvPr>
            <p:ph idx="1" type="body"/>
          </p:nvPr>
        </p:nvSpPr>
        <p:spPr>
          <a:xfrm>
            <a:off x="671757" y="1167124"/>
            <a:ext cx="6972300" cy="2641756"/>
          </a:xfrm>
          <a:prstGeom prst="rect">
            <a:avLst/>
          </a:prstGeom>
          <a:noFill/>
          <a:ln>
            <a:noFill/>
          </a:ln>
        </p:spPr>
        <p:txBody>
          <a:bodyPr anchorCtr="0" anchor="b" bIns="45700" lIns="91425" spcFirstLastPara="1" rIns="91425" wrap="square" tIns="45700">
            <a:normAutofit/>
          </a:bodyPr>
          <a:lstStyle>
            <a:lvl1pPr indent="-228600" lvl="0" marL="457200" marR="0" rtl="0" algn="l">
              <a:lnSpc>
                <a:spcPct val="100000"/>
              </a:lnSpc>
              <a:spcBef>
                <a:spcPts val="1000"/>
              </a:spcBef>
              <a:spcAft>
                <a:spcPts val="0"/>
              </a:spcAft>
              <a:buClr>
                <a:srgbClr val="4B2E83"/>
              </a:buClr>
              <a:buSzPts val="5000"/>
              <a:buFont typeface="Arial"/>
              <a:buNone/>
              <a:defRPr b="0" i="0" sz="5000" u="none" cap="none" strike="noStrike">
                <a:solidFill>
                  <a:srgbClr val="4B2E83"/>
                </a:solidFill>
                <a:latin typeface="Encode Sans Black"/>
                <a:ea typeface="Encode Sans Black"/>
                <a:cs typeface="Encode Sans Black"/>
                <a:sym typeface="Encode Sans Black"/>
              </a:defRPr>
            </a:lvl1pPr>
            <a:lvl2pPr indent="-228600" lvl="1" marL="914400" marR="0" rtl="0" algn="l">
              <a:spcBef>
                <a:spcPts val="560"/>
              </a:spcBef>
              <a:spcAft>
                <a:spcPts val="0"/>
              </a:spcAft>
              <a:buClr>
                <a:srgbClr val="E8D3A2"/>
              </a:buClr>
              <a:buSzPts val="2800"/>
              <a:buFont typeface="Arial"/>
              <a:buNone/>
              <a:defRPr b="0" i="0" sz="2800" u="none" cap="none" strike="noStrike">
                <a:solidFill>
                  <a:srgbClr val="E8D3A2"/>
                </a:solidFill>
                <a:latin typeface="Encode Sans Black"/>
                <a:ea typeface="Encode Sans Black"/>
                <a:cs typeface="Encode Sans Black"/>
                <a:sym typeface="Encode Sans Black"/>
              </a:defRPr>
            </a:lvl2pPr>
            <a:lvl3pPr indent="-228600" lvl="2" marL="1371600" marR="0" rtl="0" algn="l">
              <a:spcBef>
                <a:spcPts val="480"/>
              </a:spcBef>
              <a:spcAft>
                <a:spcPts val="0"/>
              </a:spcAft>
              <a:buClr>
                <a:srgbClr val="E8D3A2"/>
              </a:buClr>
              <a:buSzPts val="2400"/>
              <a:buFont typeface="Arial"/>
              <a:buNone/>
              <a:defRPr b="0" i="0" sz="2400" u="none" cap="none" strike="noStrike">
                <a:solidFill>
                  <a:srgbClr val="E8D3A2"/>
                </a:solidFill>
                <a:latin typeface="Encode Sans Black"/>
                <a:ea typeface="Encode Sans Black"/>
                <a:cs typeface="Encode Sans Black"/>
                <a:sym typeface="Encode Sans Black"/>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W Logo_Purple_2685_HEX.png" id="132" name="Google Shape;132;p25"/>
          <p:cNvPicPr preferRelativeResize="0"/>
          <p:nvPr/>
        </p:nvPicPr>
        <p:blipFill rotWithShape="1">
          <a:blip r:embed="rId2">
            <a:alphaModFix/>
          </a:blip>
          <a:srcRect b="0" l="0" r="0" t="0"/>
          <a:stretch/>
        </p:blipFill>
        <p:spPr>
          <a:xfrm>
            <a:off x="7448139" y="5949410"/>
            <a:ext cx="1371600" cy="923544"/>
          </a:xfrm>
          <a:prstGeom prst="rect">
            <a:avLst/>
          </a:prstGeom>
          <a:noFill/>
          <a:ln>
            <a:noFill/>
          </a:ln>
        </p:spPr>
      </p:pic>
      <p:pic>
        <p:nvPicPr>
          <p:cNvPr descr="Wordmark_center_Purple_HEX.png" id="133" name="Google Shape;133;p25"/>
          <p:cNvPicPr preferRelativeResize="0"/>
          <p:nvPr/>
        </p:nvPicPr>
        <p:blipFill rotWithShape="1">
          <a:blip r:embed="rId3">
            <a:alphaModFix/>
          </a:blip>
          <a:srcRect b="0" l="0" r="0" t="0"/>
          <a:stretch/>
        </p:blipFill>
        <p:spPr>
          <a:xfrm>
            <a:off x="792039" y="6487457"/>
            <a:ext cx="2425295" cy="163374"/>
          </a:xfrm>
          <a:prstGeom prst="rect">
            <a:avLst/>
          </a:prstGeom>
          <a:noFill/>
          <a:ln>
            <a:noFill/>
          </a:ln>
        </p:spPr>
      </p:pic>
      <p:pic>
        <p:nvPicPr>
          <p:cNvPr descr="Bar_RtAngle_7502_RGB.png" id="134" name="Google Shape;134;p25"/>
          <p:cNvPicPr preferRelativeResize="0"/>
          <p:nvPr/>
        </p:nvPicPr>
        <p:blipFill rotWithShape="1">
          <a:blip r:embed="rId4">
            <a:alphaModFix/>
          </a:blip>
          <a:srcRect b="0" l="0" r="0" t="0"/>
          <a:stretch/>
        </p:blipFill>
        <p:spPr>
          <a:xfrm>
            <a:off x="813587" y="4006085"/>
            <a:ext cx="2284303" cy="112770"/>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Subheader + Content">
  <p:cSld name="Header + Subheader + Content">
    <p:spTree>
      <p:nvGrpSpPr>
        <p:cNvPr id="135" name="Shape 135"/>
        <p:cNvGrpSpPr/>
        <p:nvPr/>
      </p:nvGrpSpPr>
      <p:grpSpPr>
        <a:xfrm>
          <a:off x="0" y="0"/>
          <a:ext cx="0" cy="0"/>
          <a:chOff x="0" y="0"/>
          <a:chExt cx="0" cy="0"/>
        </a:xfrm>
      </p:grpSpPr>
      <p:sp>
        <p:nvSpPr>
          <p:cNvPr id="136" name="Google Shape;136;p26"/>
          <p:cNvSpPr txBox="1"/>
          <p:nvPr>
            <p:ph idx="1" type="body"/>
          </p:nvPr>
        </p:nvSpPr>
        <p:spPr>
          <a:xfrm>
            <a:off x="671757" y="371510"/>
            <a:ext cx="8184662" cy="991998"/>
          </a:xfrm>
          <a:prstGeom prst="rect">
            <a:avLst/>
          </a:prstGeom>
          <a:noFill/>
          <a:ln>
            <a:noFill/>
          </a:ln>
        </p:spPr>
        <p:txBody>
          <a:bodyPr anchorCtr="0" anchor="b" bIns="45700" lIns="91425" spcFirstLastPara="1" rIns="91425" wrap="square" tIns="45700">
            <a:normAutofit/>
          </a:bodyPr>
          <a:lstStyle>
            <a:lvl1pPr indent="-228600" lvl="0" marL="457200" marR="0" rtl="0" algn="l">
              <a:lnSpc>
                <a:spcPct val="90000"/>
              </a:lnSpc>
              <a:spcBef>
                <a:spcPts val="600"/>
              </a:spcBef>
              <a:spcAft>
                <a:spcPts val="0"/>
              </a:spcAft>
              <a:buClr>
                <a:srgbClr val="4B2E83"/>
              </a:buClr>
              <a:buSzPts val="3000"/>
              <a:buFont typeface="Arial"/>
              <a:buNone/>
              <a:defRPr b="0" i="0" sz="3000" u="none" cap="none" strike="noStrike">
                <a:solidFill>
                  <a:srgbClr val="4B2E83"/>
                </a:solidFill>
                <a:latin typeface="Encode Sans Black"/>
                <a:ea typeface="Encode Sans Black"/>
                <a:cs typeface="Encode Sans Black"/>
                <a:sym typeface="Encode Sans Black"/>
              </a:defRPr>
            </a:lvl1pPr>
            <a:lvl2pPr indent="-228600" lvl="1" marL="914400" marR="0" rtl="0" algn="l">
              <a:spcBef>
                <a:spcPts val="560"/>
              </a:spcBef>
              <a:spcAft>
                <a:spcPts val="0"/>
              </a:spcAft>
              <a:buClr>
                <a:srgbClr val="E8D3A2"/>
              </a:buClr>
              <a:buSzPts val="2800"/>
              <a:buFont typeface="Arial"/>
              <a:buNone/>
              <a:defRPr b="0" i="0" sz="2800" u="none" cap="none" strike="noStrike">
                <a:solidFill>
                  <a:srgbClr val="E8D3A2"/>
                </a:solidFill>
                <a:latin typeface="Encode Sans Black"/>
                <a:ea typeface="Encode Sans Black"/>
                <a:cs typeface="Encode Sans Black"/>
                <a:sym typeface="Encode Sans Black"/>
              </a:defRPr>
            </a:lvl2pPr>
            <a:lvl3pPr indent="-228600" lvl="2" marL="1371600" marR="0" rtl="0" algn="l">
              <a:spcBef>
                <a:spcPts val="480"/>
              </a:spcBef>
              <a:spcAft>
                <a:spcPts val="0"/>
              </a:spcAft>
              <a:buClr>
                <a:srgbClr val="E8D3A2"/>
              </a:buClr>
              <a:buSzPts val="2400"/>
              <a:buFont typeface="Arial"/>
              <a:buNone/>
              <a:defRPr b="0" i="0" sz="2400" u="none" cap="none" strike="noStrike">
                <a:solidFill>
                  <a:srgbClr val="E8D3A2"/>
                </a:solidFill>
                <a:latin typeface="Encode Sans Black"/>
                <a:ea typeface="Encode Sans Black"/>
                <a:cs typeface="Encode Sans Black"/>
                <a:sym typeface="Encode Sans Black"/>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37" name="Google Shape;137;p26"/>
          <p:cNvSpPr txBox="1"/>
          <p:nvPr>
            <p:ph idx="2" type="body"/>
          </p:nvPr>
        </p:nvSpPr>
        <p:spPr>
          <a:xfrm>
            <a:off x="659305" y="2320239"/>
            <a:ext cx="8197114" cy="3810086"/>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rgbClr val="4B2E83"/>
              </a:buClr>
              <a:buSzPts val="2400"/>
              <a:buFont typeface="Merriweather Sans"/>
              <a:buChar char="&gt;"/>
              <a:defRPr b="1" i="0" sz="2400" u="none" cap="none" strike="noStrike">
                <a:solidFill>
                  <a:srgbClr val="4B2E83"/>
                </a:solidFill>
                <a:latin typeface="Open Sans"/>
                <a:ea typeface="Open Sans"/>
                <a:cs typeface="Open Sans"/>
                <a:sym typeface="Open Sans"/>
              </a:defRPr>
            </a:lvl1pPr>
            <a:lvl2pPr indent="-355600" lvl="1" marL="914400" marR="0" rtl="0" algn="l">
              <a:spcBef>
                <a:spcPts val="400"/>
              </a:spcBef>
              <a:spcAft>
                <a:spcPts val="0"/>
              </a:spcAft>
              <a:buClr>
                <a:srgbClr val="4B2E83"/>
              </a:buClr>
              <a:buSzPts val="2000"/>
              <a:buFont typeface="Arial"/>
              <a:buChar char="–"/>
              <a:defRPr b="1" i="0" sz="2000" u="none" cap="none" strike="noStrike">
                <a:solidFill>
                  <a:srgbClr val="4B2E83"/>
                </a:solidFill>
                <a:latin typeface="Open Sans"/>
                <a:ea typeface="Open Sans"/>
                <a:cs typeface="Open Sans"/>
                <a:sym typeface="Open Sans"/>
              </a:defRPr>
            </a:lvl2pPr>
            <a:lvl3pPr indent="-342900" lvl="2" marL="1371600" marR="0" rtl="0" algn="l">
              <a:spcBef>
                <a:spcPts val="360"/>
              </a:spcBef>
              <a:spcAft>
                <a:spcPts val="0"/>
              </a:spcAft>
              <a:buClr>
                <a:srgbClr val="4B2E83"/>
              </a:buClr>
              <a:buSzPts val="1800"/>
              <a:buFont typeface="Merriweather Sans"/>
              <a:buChar char="&gt;"/>
              <a:defRPr b="1" i="0" sz="1800" u="none" cap="none" strike="noStrike">
                <a:solidFill>
                  <a:srgbClr val="4B2E83"/>
                </a:solidFill>
                <a:latin typeface="Open Sans"/>
                <a:ea typeface="Open Sans"/>
                <a:cs typeface="Open Sans"/>
                <a:sym typeface="Open Sans"/>
              </a:defRPr>
            </a:lvl3pPr>
            <a:lvl4pPr indent="-330200" lvl="3" marL="1828800" marR="0" rtl="0" algn="l">
              <a:spcBef>
                <a:spcPts val="320"/>
              </a:spcBef>
              <a:spcAft>
                <a:spcPts val="0"/>
              </a:spcAft>
              <a:buClr>
                <a:srgbClr val="4B2E83"/>
              </a:buClr>
              <a:buSzPts val="1600"/>
              <a:buFont typeface="Arial"/>
              <a:buChar char="–"/>
              <a:defRPr b="1" i="0" sz="1600" u="none" cap="none" strike="noStrike">
                <a:solidFill>
                  <a:srgbClr val="4B2E83"/>
                </a:solidFill>
                <a:latin typeface="Open Sans"/>
                <a:ea typeface="Open Sans"/>
                <a:cs typeface="Open Sans"/>
                <a:sym typeface="Open Sans"/>
              </a:defRPr>
            </a:lvl4pPr>
            <a:lvl5pPr indent="-317500" lvl="4" marL="2286000" marR="0" rtl="0" algn="l">
              <a:spcBef>
                <a:spcPts val="280"/>
              </a:spcBef>
              <a:spcAft>
                <a:spcPts val="0"/>
              </a:spcAft>
              <a:buClr>
                <a:srgbClr val="4B2E83"/>
              </a:buClr>
              <a:buSzPts val="1400"/>
              <a:buFont typeface="Merriweather Sans"/>
              <a:buChar char="&gt;"/>
              <a:defRPr b="1" i="0" sz="1400" u="none" cap="none" strike="noStrike">
                <a:solidFill>
                  <a:srgbClr val="4B2E83"/>
                </a:solidFill>
                <a:latin typeface="Open Sans"/>
                <a:ea typeface="Open Sans"/>
                <a:cs typeface="Open Sans"/>
                <a:sym typeface="Open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38" name="Google Shape;138;p26"/>
          <p:cNvSpPr txBox="1"/>
          <p:nvPr>
            <p:ph idx="3" type="body"/>
          </p:nvPr>
        </p:nvSpPr>
        <p:spPr>
          <a:xfrm>
            <a:off x="671757" y="1730667"/>
            <a:ext cx="8184662" cy="41117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480"/>
              </a:spcBef>
              <a:spcAft>
                <a:spcPts val="0"/>
              </a:spcAft>
              <a:buClr>
                <a:srgbClr val="4B2E83"/>
              </a:buClr>
              <a:buSzPts val="2400"/>
              <a:buFont typeface="Arial"/>
              <a:buNone/>
              <a:defRPr b="0" i="0" sz="2400" u="none" cap="none" strike="noStrike">
                <a:solidFill>
                  <a:srgbClr val="4B2E83"/>
                </a:solidFill>
                <a:latin typeface="Arial"/>
                <a:ea typeface="Arial"/>
                <a:cs typeface="Arial"/>
                <a:sym typeface="Arial"/>
              </a:defRPr>
            </a:lvl1pPr>
            <a:lvl2pPr indent="-228600" lvl="1" marL="914400" marR="0" rtl="0" algn="l">
              <a:spcBef>
                <a:spcPts val="560"/>
              </a:spcBef>
              <a:spcAft>
                <a:spcPts val="0"/>
              </a:spcAft>
              <a:buClr>
                <a:srgbClr val="E8D3A2"/>
              </a:buClr>
              <a:buSzPts val="2800"/>
              <a:buFont typeface="Arial"/>
              <a:buNone/>
              <a:defRPr b="0" i="0" sz="2800" u="none" cap="none" strike="noStrike">
                <a:solidFill>
                  <a:srgbClr val="E8D3A2"/>
                </a:solidFill>
                <a:latin typeface="Encode Sans Black"/>
                <a:ea typeface="Encode Sans Black"/>
                <a:cs typeface="Encode Sans Black"/>
                <a:sym typeface="Encode Sans Black"/>
              </a:defRPr>
            </a:lvl2pPr>
            <a:lvl3pPr indent="-228600" lvl="2" marL="1371600" marR="0" rtl="0" algn="l">
              <a:spcBef>
                <a:spcPts val="480"/>
              </a:spcBef>
              <a:spcAft>
                <a:spcPts val="0"/>
              </a:spcAft>
              <a:buClr>
                <a:srgbClr val="E8D3A2"/>
              </a:buClr>
              <a:buSzPts val="2400"/>
              <a:buFont typeface="Arial"/>
              <a:buNone/>
              <a:defRPr b="0" i="0" sz="2400" u="none" cap="none" strike="noStrike">
                <a:solidFill>
                  <a:srgbClr val="E8D3A2"/>
                </a:solidFill>
                <a:latin typeface="Encode Sans Black"/>
                <a:ea typeface="Encode Sans Black"/>
                <a:cs typeface="Encode Sans Black"/>
                <a:sym typeface="Encode Sans Black"/>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Wordmark_center_Purple_HEX.png" id="139" name="Google Shape;139;p26"/>
          <p:cNvPicPr preferRelativeResize="0"/>
          <p:nvPr/>
        </p:nvPicPr>
        <p:blipFill rotWithShape="1">
          <a:blip r:embed="rId2">
            <a:alphaModFix/>
          </a:blip>
          <a:srcRect b="0" l="0" r="0" t="0"/>
          <a:stretch/>
        </p:blipFill>
        <p:spPr>
          <a:xfrm>
            <a:off x="6382155" y="6487457"/>
            <a:ext cx="2425295" cy="163374"/>
          </a:xfrm>
          <a:prstGeom prst="rect">
            <a:avLst/>
          </a:prstGeom>
          <a:noFill/>
          <a:ln>
            <a:noFill/>
          </a:ln>
        </p:spPr>
      </p:pic>
      <p:pic>
        <p:nvPicPr>
          <p:cNvPr descr="Bar_RtAngle_7502_RGB.png" id="140" name="Google Shape;140;p26"/>
          <p:cNvPicPr preferRelativeResize="0"/>
          <p:nvPr/>
        </p:nvPicPr>
        <p:blipFill rotWithShape="1">
          <a:blip r:embed="rId3">
            <a:alphaModFix/>
          </a:blip>
          <a:srcRect b="0" l="0" r="0" t="0"/>
          <a:stretch/>
        </p:blipFill>
        <p:spPr>
          <a:xfrm>
            <a:off x="784225" y="1437805"/>
            <a:ext cx="1358184" cy="67050"/>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Graphic">
  <p:cSld name="Header + Graphic">
    <p:spTree>
      <p:nvGrpSpPr>
        <p:cNvPr id="141" name="Shape 141"/>
        <p:cNvGrpSpPr/>
        <p:nvPr/>
      </p:nvGrpSpPr>
      <p:grpSpPr>
        <a:xfrm>
          <a:off x="0" y="0"/>
          <a:ext cx="0" cy="0"/>
          <a:chOff x="0" y="0"/>
          <a:chExt cx="0" cy="0"/>
        </a:xfrm>
      </p:grpSpPr>
      <p:sp>
        <p:nvSpPr>
          <p:cNvPr id="142" name="Google Shape;142;p27"/>
          <p:cNvSpPr/>
          <p:nvPr>
            <p:ph idx="2" type="chart"/>
          </p:nvPr>
        </p:nvSpPr>
        <p:spPr>
          <a:xfrm>
            <a:off x="766763" y="1736725"/>
            <a:ext cx="8021637" cy="4432300"/>
          </a:xfrm>
          <a:prstGeom prst="rect">
            <a:avLst/>
          </a:prstGeom>
          <a:noFill/>
          <a:ln>
            <a:noFill/>
          </a:ln>
        </p:spPr>
        <p:txBody>
          <a:bodyPr anchorCtr="0" anchor="t" bIns="45700" lIns="91425" spcFirstLastPara="1" rIns="91425" wrap="square" tIns="45700">
            <a:noAutofit/>
          </a:bodyPr>
          <a:lstStyle>
            <a:lvl1pPr lvl="0" marR="0" rtl="0" algn="l">
              <a:spcBef>
                <a:spcPts val="480"/>
              </a:spcBef>
              <a:spcAft>
                <a:spcPts val="0"/>
              </a:spcAft>
              <a:buClr>
                <a:srgbClr val="999999"/>
              </a:buClr>
              <a:buSzPts val="2400"/>
              <a:buFont typeface="Arial"/>
              <a:buNone/>
              <a:defRPr b="0" i="1" sz="2400" u="none" cap="none" strike="noStrike">
                <a:solidFill>
                  <a:srgbClr val="999999"/>
                </a:solidFill>
                <a:latin typeface="Open Sans Light"/>
                <a:ea typeface="Open Sans Light"/>
                <a:cs typeface="Open Sans Light"/>
                <a:sym typeface="Open Sans Light"/>
              </a:defRPr>
            </a:lvl1pPr>
            <a:lvl2pPr lvl="1"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lvl="2"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lvl="3"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lvl="4"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43" name="Google Shape;143;p27"/>
          <p:cNvSpPr txBox="1"/>
          <p:nvPr>
            <p:ph idx="1" type="body"/>
          </p:nvPr>
        </p:nvSpPr>
        <p:spPr>
          <a:xfrm>
            <a:off x="671757" y="371510"/>
            <a:ext cx="8184662" cy="991998"/>
          </a:xfrm>
          <a:prstGeom prst="rect">
            <a:avLst/>
          </a:prstGeom>
          <a:noFill/>
          <a:ln>
            <a:noFill/>
          </a:ln>
        </p:spPr>
        <p:txBody>
          <a:bodyPr anchorCtr="0" anchor="b" bIns="45700" lIns="91425" spcFirstLastPara="1" rIns="91425" wrap="square" tIns="45700">
            <a:normAutofit/>
          </a:bodyPr>
          <a:lstStyle>
            <a:lvl1pPr indent="-228600" lvl="0" marL="457200" marR="0" rtl="0" algn="l">
              <a:lnSpc>
                <a:spcPct val="90000"/>
              </a:lnSpc>
              <a:spcBef>
                <a:spcPts val="600"/>
              </a:spcBef>
              <a:spcAft>
                <a:spcPts val="0"/>
              </a:spcAft>
              <a:buClr>
                <a:srgbClr val="4B2E83"/>
              </a:buClr>
              <a:buSzPts val="3000"/>
              <a:buFont typeface="Arial"/>
              <a:buNone/>
              <a:defRPr b="0" i="0" sz="3000" u="none" cap="none" strike="noStrike">
                <a:solidFill>
                  <a:srgbClr val="4B2E83"/>
                </a:solidFill>
                <a:latin typeface="Encode Sans Black"/>
                <a:ea typeface="Encode Sans Black"/>
                <a:cs typeface="Encode Sans Black"/>
                <a:sym typeface="Encode Sans Black"/>
              </a:defRPr>
            </a:lvl1pPr>
            <a:lvl2pPr indent="-228600" lvl="1" marL="914400" marR="0" rtl="0" algn="l">
              <a:spcBef>
                <a:spcPts val="560"/>
              </a:spcBef>
              <a:spcAft>
                <a:spcPts val="0"/>
              </a:spcAft>
              <a:buClr>
                <a:srgbClr val="E8D3A2"/>
              </a:buClr>
              <a:buSzPts val="2800"/>
              <a:buFont typeface="Arial"/>
              <a:buNone/>
              <a:defRPr b="0" i="0" sz="2800" u="none" cap="none" strike="noStrike">
                <a:solidFill>
                  <a:srgbClr val="E8D3A2"/>
                </a:solidFill>
                <a:latin typeface="Encode Sans Black"/>
                <a:ea typeface="Encode Sans Black"/>
                <a:cs typeface="Encode Sans Black"/>
                <a:sym typeface="Encode Sans Black"/>
              </a:defRPr>
            </a:lvl2pPr>
            <a:lvl3pPr indent="-228600" lvl="2" marL="1371600" marR="0" rtl="0" algn="l">
              <a:spcBef>
                <a:spcPts val="480"/>
              </a:spcBef>
              <a:spcAft>
                <a:spcPts val="0"/>
              </a:spcAft>
              <a:buClr>
                <a:srgbClr val="E8D3A2"/>
              </a:buClr>
              <a:buSzPts val="2400"/>
              <a:buFont typeface="Arial"/>
              <a:buNone/>
              <a:defRPr b="0" i="0" sz="2400" u="none" cap="none" strike="noStrike">
                <a:solidFill>
                  <a:srgbClr val="E8D3A2"/>
                </a:solidFill>
                <a:latin typeface="Encode Sans Black"/>
                <a:ea typeface="Encode Sans Black"/>
                <a:cs typeface="Encode Sans Black"/>
                <a:sym typeface="Encode Sans Black"/>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Wordmark_center_Purple_HEX.png" id="144" name="Google Shape;144;p27"/>
          <p:cNvPicPr preferRelativeResize="0"/>
          <p:nvPr/>
        </p:nvPicPr>
        <p:blipFill rotWithShape="1">
          <a:blip r:embed="rId2">
            <a:alphaModFix/>
          </a:blip>
          <a:srcRect b="0" l="0" r="0" t="0"/>
          <a:stretch/>
        </p:blipFill>
        <p:spPr>
          <a:xfrm>
            <a:off x="6363105" y="6487457"/>
            <a:ext cx="2425295" cy="163374"/>
          </a:xfrm>
          <a:prstGeom prst="rect">
            <a:avLst/>
          </a:prstGeom>
          <a:noFill/>
          <a:ln>
            <a:noFill/>
          </a:ln>
        </p:spPr>
      </p:pic>
      <p:pic>
        <p:nvPicPr>
          <p:cNvPr descr="Bar_RtAngle_7502_RGB.png" id="145" name="Google Shape;145;p27"/>
          <p:cNvPicPr preferRelativeResize="0"/>
          <p:nvPr/>
        </p:nvPicPr>
        <p:blipFill rotWithShape="1">
          <a:blip r:embed="rId3">
            <a:alphaModFix/>
          </a:blip>
          <a:srcRect b="0" l="0" r="0" t="0"/>
          <a:stretch/>
        </p:blipFill>
        <p:spPr>
          <a:xfrm>
            <a:off x="784225" y="1437805"/>
            <a:ext cx="1358184" cy="67050"/>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47" name="Shape 147"/>
        <p:cNvGrpSpPr/>
        <p:nvPr/>
      </p:nvGrpSpPr>
      <p:grpSpPr>
        <a:xfrm>
          <a:off x="0" y="0"/>
          <a:ext cx="0" cy="0"/>
          <a:chOff x="0" y="0"/>
          <a:chExt cx="0" cy="0"/>
        </a:xfrm>
      </p:grpSpPr>
      <p:sp>
        <p:nvSpPr>
          <p:cNvPr id="148" name="Google Shape;148;p29"/>
          <p:cNvSpPr txBox="1"/>
          <p:nvPr>
            <p:ph idx="1" type="body"/>
          </p:nvPr>
        </p:nvSpPr>
        <p:spPr>
          <a:xfrm>
            <a:off x="671757" y="1167124"/>
            <a:ext cx="6972300" cy="2641756"/>
          </a:xfrm>
          <a:prstGeom prst="rect">
            <a:avLst/>
          </a:prstGeom>
          <a:noFill/>
          <a:ln>
            <a:noFill/>
          </a:ln>
        </p:spPr>
        <p:txBody>
          <a:bodyPr anchorCtr="0" anchor="b" bIns="91425" lIns="91425" spcFirstLastPara="1" rIns="91425" wrap="square" tIns="91425">
            <a:noAutofit/>
          </a:bodyPr>
          <a:lstStyle>
            <a:lvl1pPr indent="-546100" lvl="0" marL="457200" marR="0" rtl="0" algn="l">
              <a:lnSpc>
                <a:spcPct val="100000"/>
              </a:lnSpc>
              <a:spcBef>
                <a:spcPts val="1000"/>
              </a:spcBef>
              <a:spcAft>
                <a:spcPts val="0"/>
              </a:spcAft>
              <a:buClr>
                <a:srgbClr val="4B2E83"/>
              </a:buClr>
              <a:buSzPts val="5000"/>
              <a:buFont typeface="Arial"/>
              <a:buChar char="●"/>
              <a:defRPr b="0" i="0" sz="5000" u="none" cap="none" strike="noStrike">
                <a:solidFill>
                  <a:srgbClr val="4B2E83"/>
                </a:solidFill>
                <a:latin typeface="Open Sans"/>
                <a:ea typeface="Open Sans"/>
                <a:cs typeface="Open Sans"/>
                <a:sym typeface="Open Sans"/>
              </a:defRPr>
            </a:lvl1pPr>
            <a:lvl2pPr indent="-406400" lvl="1" marL="914400" marR="0" rtl="0" algn="l">
              <a:lnSpc>
                <a:spcPct val="100000"/>
              </a:lnSpc>
              <a:spcBef>
                <a:spcPts val="560"/>
              </a:spcBef>
              <a:spcAft>
                <a:spcPts val="0"/>
              </a:spcAft>
              <a:buClr>
                <a:srgbClr val="E8D3A2"/>
              </a:buClr>
              <a:buSzPts val="2800"/>
              <a:buFont typeface="Arial"/>
              <a:buChar char="○"/>
              <a:defRPr b="0" i="0" sz="2800" u="none" cap="none" strike="noStrike">
                <a:solidFill>
                  <a:srgbClr val="E8D3A2"/>
                </a:solidFill>
                <a:latin typeface="Encode Sans Black"/>
                <a:ea typeface="Encode Sans Black"/>
                <a:cs typeface="Encode Sans Black"/>
                <a:sym typeface="Encode Sans Black"/>
              </a:defRPr>
            </a:lvl2pPr>
            <a:lvl3pPr indent="-381000" lvl="2" marL="1371600" marR="0" rtl="0" algn="l">
              <a:lnSpc>
                <a:spcPct val="100000"/>
              </a:lnSpc>
              <a:spcBef>
                <a:spcPts val="480"/>
              </a:spcBef>
              <a:spcAft>
                <a:spcPts val="0"/>
              </a:spcAft>
              <a:buClr>
                <a:srgbClr val="E8D3A2"/>
              </a:buClr>
              <a:buSzPts val="2400"/>
              <a:buFont typeface="Arial"/>
              <a:buChar char="■"/>
              <a:defRPr b="0" i="0" sz="2400" u="none" cap="none" strike="noStrike">
                <a:solidFill>
                  <a:srgbClr val="E8D3A2"/>
                </a:solidFill>
                <a:latin typeface="Encode Sans Black"/>
                <a:ea typeface="Encode Sans Black"/>
                <a:cs typeface="Encode Sans Black"/>
                <a:sym typeface="Encode Sans Black"/>
              </a:defRPr>
            </a:lvl3pPr>
            <a:lvl4pPr indent="-355600" lvl="3" marL="18288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Black"/>
                <a:ea typeface="Encode Sans Black"/>
                <a:cs typeface="Encode Sans Black"/>
                <a:sym typeface="Encode Sans Black"/>
              </a:defRPr>
            </a:lvl4pPr>
            <a:lvl5pPr indent="-355600" lvl="4" marL="22860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W Logo_Purple_2685_HEX.png" id="149" name="Google Shape;149;p29"/>
          <p:cNvPicPr preferRelativeResize="0"/>
          <p:nvPr/>
        </p:nvPicPr>
        <p:blipFill rotWithShape="1">
          <a:blip r:embed="rId2">
            <a:alphaModFix/>
          </a:blip>
          <a:srcRect b="0" l="0" r="0" t="0"/>
          <a:stretch/>
        </p:blipFill>
        <p:spPr>
          <a:xfrm>
            <a:off x="7448139" y="5949410"/>
            <a:ext cx="1368171" cy="923452"/>
          </a:xfrm>
          <a:prstGeom prst="rect">
            <a:avLst/>
          </a:prstGeom>
          <a:noFill/>
          <a:ln>
            <a:noFill/>
          </a:ln>
        </p:spPr>
      </p:pic>
      <p:pic>
        <p:nvPicPr>
          <p:cNvPr descr="Wordmark_center_Purple_HEX.png" id="150" name="Google Shape;150;p29"/>
          <p:cNvPicPr preferRelativeResize="0"/>
          <p:nvPr/>
        </p:nvPicPr>
        <p:blipFill rotWithShape="1">
          <a:blip r:embed="rId3">
            <a:alphaModFix/>
          </a:blip>
          <a:srcRect b="0" l="0" r="0" t="0"/>
          <a:stretch/>
        </p:blipFill>
        <p:spPr>
          <a:xfrm>
            <a:off x="792039" y="6487457"/>
            <a:ext cx="2407146" cy="163360"/>
          </a:xfrm>
          <a:prstGeom prst="rect">
            <a:avLst/>
          </a:prstGeom>
          <a:noFill/>
          <a:ln>
            <a:noFill/>
          </a:ln>
        </p:spPr>
      </p:pic>
      <p:pic>
        <p:nvPicPr>
          <p:cNvPr descr="Bar_RtAngle_7502_RGB.png" id="151" name="Google Shape;151;p29"/>
          <p:cNvPicPr preferRelativeResize="0"/>
          <p:nvPr/>
        </p:nvPicPr>
        <p:blipFill rotWithShape="1">
          <a:blip r:embed="rId4">
            <a:alphaModFix/>
          </a:blip>
          <a:srcRect b="0" l="0" r="0" t="0"/>
          <a:stretch/>
        </p:blipFill>
        <p:spPr>
          <a:xfrm>
            <a:off x="813587" y="4006085"/>
            <a:ext cx="2264487" cy="112762"/>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Content">
  <p:cSld name="Header + Content">
    <p:spTree>
      <p:nvGrpSpPr>
        <p:cNvPr id="152" name="Shape 152"/>
        <p:cNvGrpSpPr/>
        <p:nvPr/>
      </p:nvGrpSpPr>
      <p:grpSpPr>
        <a:xfrm>
          <a:off x="0" y="0"/>
          <a:ext cx="0" cy="0"/>
          <a:chOff x="0" y="0"/>
          <a:chExt cx="0" cy="0"/>
        </a:xfrm>
      </p:grpSpPr>
      <p:sp>
        <p:nvSpPr>
          <p:cNvPr id="153" name="Google Shape;153;p30"/>
          <p:cNvSpPr txBox="1"/>
          <p:nvPr>
            <p:ph idx="1" type="body"/>
          </p:nvPr>
        </p:nvSpPr>
        <p:spPr>
          <a:xfrm>
            <a:off x="671757" y="371510"/>
            <a:ext cx="8184662" cy="991998"/>
          </a:xfrm>
          <a:prstGeom prst="rect">
            <a:avLst/>
          </a:prstGeom>
          <a:noFill/>
          <a:ln>
            <a:noFill/>
          </a:ln>
        </p:spPr>
        <p:txBody>
          <a:bodyPr anchorCtr="0" anchor="b" bIns="91425" lIns="91425" spcFirstLastPara="1" rIns="91425" wrap="square" tIns="91425">
            <a:noAutofit/>
          </a:bodyPr>
          <a:lstStyle>
            <a:lvl1pPr indent="-419100" lvl="0" marL="457200" marR="0" rtl="0" algn="l">
              <a:lnSpc>
                <a:spcPct val="90000"/>
              </a:lnSpc>
              <a:spcBef>
                <a:spcPts val="600"/>
              </a:spcBef>
              <a:spcAft>
                <a:spcPts val="0"/>
              </a:spcAft>
              <a:buClr>
                <a:srgbClr val="4B2E83"/>
              </a:buClr>
              <a:buSzPts val="3000"/>
              <a:buFont typeface="Arial"/>
              <a:buChar char="●"/>
              <a:defRPr b="0" i="0" sz="3000" u="none" cap="none" strike="noStrike">
                <a:solidFill>
                  <a:srgbClr val="4B2E83"/>
                </a:solidFill>
                <a:latin typeface="Open Sans"/>
                <a:ea typeface="Open Sans"/>
                <a:cs typeface="Open Sans"/>
                <a:sym typeface="Open Sans"/>
              </a:defRPr>
            </a:lvl1pPr>
            <a:lvl2pPr indent="-406400" lvl="1" marL="914400" marR="0" rtl="0" algn="l">
              <a:lnSpc>
                <a:spcPct val="100000"/>
              </a:lnSpc>
              <a:spcBef>
                <a:spcPts val="560"/>
              </a:spcBef>
              <a:spcAft>
                <a:spcPts val="0"/>
              </a:spcAft>
              <a:buClr>
                <a:srgbClr val="E8D3A2"/>
              </a:buClr>
              <a:buSzPts val="2800"/>
              <a:buFont typeface="Arial"/>
              <a:buChar char="○"/>
              <a:defRPr b="0" i="0" sz="2800" u="none" cap="none" strike="noStrike">
                <a:solidFill>
                  <a:srgbClr val="E8D3A2"/>
                </a:solidFill>
                <a:latin typeface="Encode Sans Black"/>
                <a:ea typeface="Encode Sans Black"/>
                <a:cs typeface="Encode Sans Black"/>
                <a:sym typeface="Encode Sans Black"/>
              </a:defRPr>
            </a:lvl2pPr>
            <a:lvl3pPr indent="-381000" lvl="2" marL="1371600" marR="0" rtl="0" algn="l">
              <a:lnSpc>
                <a:spcPct val="100000"/>
              </a:lnSpc>
              <a:spcBef>
                <a:spcPts val="480"/>
              </a:spcBef>
              <a:spcAft>
                <a:spcPts val="0"/>
              </a:spcAft>
              <a:buClr>
                <a:srgbClr val="E8D3A2"/>
              </a:buClr>
              <a:buSzPts val="2400"/>
              <a:buFont typeface="Arial"/>
              <a:buChar char="■"/>
              <a:defRPr b="0" i="0" sz="2400" u="none" cap="none" strike="noStrike">
                <a:solidFill>
                  <a:srgbClr val="E8D3A2"/>
                </a:solidFill>
                <a:latin typeface="Encode Sans Black"/>
                <a:ea typeface="Encode Sans Black"/>
                <a:cs typeface="Encode Sans Black"/>
                <a:sym typeface="Encode Sans Black"/>
              </a:defRPr>
            </a:lvl3pPr>
            <a:lvl4pPr indent="-355600" lvl="3" marL="18288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Black"/>
                <a:ea typeface="Encode Sans Black"/>
                <a:cs typeface="Encode Sans Black"/>
                <a:sym typeface="Encode Sans Black"/>
              </a:defRPr>
            </a:lvl4pPr>
            <a:lvl5pPr indent="-355600" lvl="4" marL="22860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54" name="Google Shape;154;p30"/>
          <p:cNvSpPr txBox="1"/>
          <p:nvPr>
            <p:ph idx="2" type="body"/>
          </p:nvPr>
        </p:nvSpPr>
        <p:spPr>
          <a:xfrm>
            <a:off x="659305" y="1736725"/>
            <a:ext cx="8196210" cy="4015497"/>
          </a:xfrm>
          <a:prstGeom prst="rect">
            <a:avLst/>
          </a:prstGeom>
          <a:noFill/>
          <a:ln>
            <a:noFill/>
          </a:ln>
        </p:spPr>
        <p:txBody>
          <a:bodyPr anchorCtr="0" anchor="t" bIns="91425" lIns="91425" spcFirstLastPara="1" rIns="91425" wrap="square" tIns="91425">
            <a:noAutofit/>
          </a:bodyPr>
          <a:lstStyle>
            <a:lvl1pPr indent="-381000" lvl="0" marL="457200" marR="0" rtl="0" algn="l">
              <a:lnSpc>
                <a:spcPct val="100000"/>
              </a:lnSpc>
              <a:spcBef>
                <a:spcPts val="480"/>
              </a:spcBef>
              <a:spcAft>
                <a:spcPts val="0"/>
              </a:spcAft>
              <a:buClr>
                <a:srgbClr val="4B2E83"/>
              </a:buClr>
              <a:buSzPts val="2400"/>
              <a:buFont typeface="Merriweather Sans"/>
              <a:buChar char="&gt;"/>
              <a:defRPr b="0" i="0" sz="2400" u="none" cap="none" strike="noStrike">
                <a:solidFill>
                  <a:srgbClr val="4B2E83"/>
                </a:solidFill>
                <a:latin typeface="Open Sans"/>
                <a:ea typeface="Open Sans"/>
                <a:cs typeface="Open Sans"/>
                <a:sym typeface="Open Sans"/>
              </a:defRPr>
            </a:lvl1pPr>
            <a:lvl2pPr indent="-355600" lvl="1" marL="914400" marR="0" rtl="0" algn="l">
              <a:lnSpc>
                <a:spcPct val="100000"/>
              </a:lnSpc>
              <a:spcBef>
                <a:spcPts val="400"/>
              </a:spcBef>
              <a:spcAft>
                <a:spcPts val="0"/>
              </a:spcAft>
              <a:buClr>
                <a:srgbClr val="4B2E83"/>
              </a:buClr>
              <a:buSzPts val="2000"/>
              <a:buFont typeface="Open Sans"/>
              <a:buChar char="–"/>
              <a:defRPr b="0" i="0" sz="2000" u="none" cap="none" strike="noStrike">
                <a:solidFill>
                  <a:srgbClr val="4B2E83"/>
                </a:solidFill>
                <a:latin typeface="Open Sans"/>
                <a:ea typeface="Open Sans"/>
                <a:cs typeface="Open Sans"/>
                <a:sym typeface="Open Sans"/>
              </a:defRPr>
            </a:lvl2pPr>
            <a:lvl3pPr indent="-342900" lvl="2" marL="1371600" marR="0" rtl="0" algn="l">
              <a:lnSpc>
                <a:spcPct val="100000"/>
              </a:lnSpc>
              <a:spcBef>
                <a:spcPts val="360"/>
              </a:spcBef>
              <a:spcAft>
                <a:spcPts val="0"/>
              </a:spcAft>
              <a:buClr>
                <a:srgbClr val="4B2E83"/>
              </a:buClr>
              <a:buSzPts val="1800"/>
              <a:buFont typeface="Merriweather Sans"/>
              <a:buChar char="&gt;"/>
              <a:defRPr b="0" i="0" sz="1800" u="none" cap="none" strike="noStrike">
                <a:solidFill>
                  <a:srgbClr val="4B2E83"/>
                </a:solidFill>
                <a:latin typeface="Open Sans"/>
                <a:ea typeface="Open Sans"/>
                <a:cs typeface="Open Sans"/>
                <a:sym typeface="Open Sans"/>
              </a:defRPr>
            </a:lvl3pPr>
            <a:lvl4pPr indent="-330200" lvl="3" marL="1828800" marR="0" rtl="0" algn="l">
              <a:lnSpc>
                <a:spcPct val="100000"/>
              </a:lnSpc>
              <a:spcBef>
                <a:spcPts val="320"/>
              </a:spcBef>
              <a:spcAft>
                <a:spcPts val="0"/>
              </a:spcAft>
              <a:buClr>
                <a:srgbClr val="4B2E83"/>
              </a:buClr>
              <a:buSzPts val="1600"/>
              <a:buFont typeface="Open Sans"/>
              <a:buChar char="–"/>
              <a:defRPr b="0" i="0" sz="1600" u="none" cap="none" strike="noStrike">
                <a:solidFill>
                  <a:srgbClr val="4B2E83"/>
                </a:solidFill>
                <a:latin typeface="Open Sans"/>
                <a:ea typeface="Open Sans"/>
                <a:cs typeface="Open Sans"/>
                <a:sym typeface="Open Sans"/>
              </a:defRPr>
            </a:lvl4pPr>
            <a:lvl5pPr indent="-317500" lvl="4" marL="2286000" marR="0" rtl="0" algn="l">
              <a:lnSpc>
                <a:spcPct val="100000"/>
              </a:lnSpc>
              <a:spcBef>
                <a:spcPts val="280"/>
              </a:spcBef>
              <a:spcAft>
                <a:spcPts val="0"/>
              </a:spcAft>
              <a:buClr>
                <a:srgbClr val="4B2E83"/>
              </a:buClr>
              <a:buSzPts val="1400"/>
              <a:buFont typeface="Merriweather Sans"/>
              <a:buChar char="&gt;"/>
              <a:defRPr b="0" i="0" sz="1400" u="none" cap="none" strike="noStrike">
                <a:solidFill>
                  <a:srgbClr val="4B2E83"/>
                </a:solidFill>
                <a:latin typeface="Open Sans"/>
                <a:ea typeface="Open Sans"/>
                <a:cs typeface="Open Sans"/>
                <a:sym typeface="Open Sans"/>
              </a:defRPr>
            </a:lvl5pPr>
            <a:lvl6pPr indent="-355600" lvl="5" marL="2743200" marR="0" rtl="0" algn="l">
              <a:lnSpc>
                <a:spcPct val="100000"/>
              </a:lnSpc>
              <a:spcBef>
                <a:spcPts val="400"/>
              </a:spcBef>
              <a:spcAft>
                <a:spcPts val="0"/>
              </a:spcAft>
              <a:buClr>
                <a:schemeClr val="dk1"/>
              </a:buClr>
              <a:buSzPts val="2000"/>
              <a:buFont typeface="Calibri"/>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Calibri"/>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Calibri"/>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Calibri"/>
              <a:buChar char="•"/>
              <a:defRPr b="0" i="0" sz="2000" u="none" cap="none" strike="noStrike">
                <a:solidFill>
                  <a:schemeClr val="dk1"/>
                </a:solidFill>
                <a:latin typeface="Calibri"/>
                <a:ea typeface="Calibri"/>
                <a:cs typeface="Calibri"/>
                <a:sym typeface="Calibri"/>
              </a:defRPr>
            </a:lvl9pPr>
          </a:lstStyle>
          <a:p/>
        </p:txBody>
      </p:sp>
      <p:pic>
        <p:nvPicPr>
          <p:cNvPr descr="W Logo_Purple_2685_HEX.png" id="155" name="Google Shape;155;p30"/>
          <p:cNvPicPr preferRelativeResize="0"/>
          <p:nvPr/>
        </p:nvPicPr>
        <p:blipFill rotWithShape="1">
          <a:blip r:embed="rId2">
            <a:alphaModFix/>
          </a:blip>
          <a:srcRect b="0" l="0" r="0" t="0"/>
          <a:stretch/>
        </p:blipFill>
        <p:spPr>
          <a:xfrm>
            <a:off x="7448139" y="5949410"/>
            <a:ext cx="1368171" cy="923452"/>
          </a:xfrm>
          <a:prstGeom prst="rect">
            <a:avLst/>
          </a:prstGeom>
          <a:noFill/>
          <a:ln>
            <a:noFill/>
          </a:ln>
        </p:spPr>
      </p:pic>
      <p:pic>
        <p:nvPicPr>
          <p:cNvPr descr="Bar_RtAngle_7502_RGB.png" id="156" name="Google Shape;156;p30"/>
          <p:cNvPicPr preferRelativeResize="0"/>
          <p:nvPr/>
        </p:nvPicPr>
        <p:blipFill rotWithShape="1">
          <a:blip r:embed="rId3">
            <a:alphaModFix/>
          </a:blip>
          <a:srcRect b="0" l="0" r="0" t="0"/>
          <a:stretch/>
        </p:blipFill>
        <p:spPr>
          <a:xfrm>
            <a:off x="784225" y="1437805"/>
            <a:ext cx="1346402" cy="67046"/>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Subheader + Content">
  <p:cSld name="Header + Subheader + Content">
    <p:spTree>
      <p:nvGrpSpPr>
        <p:cNvPr id="157" name="Shape 157"/>
        <p:cNvGrpSpPr/>
        <p:nvPr/>
      </p:nvGrpSpPr>
      <p:grpSpPr>
        <a:xfrm>
          <a:off x="0" y="0"/>
          <a:ext cx="0" cy="0"/>
          <a:chOff x="0" y="0"/>
          <a:chExt cx="0" cy="0"/>
        </a:xfrm>
      </p:grpSpPr>
      <p:sp>
        <p:nvSpPr>
          <p:cNvPr id="158" name="Google Shape;158;p31"/>
          <p:cNvSpPr txBox="1"/>
          <p:nvPr>
            <p:ph idx="1" type="body"/>
          </p:nvPr>
        </p:nvSpPr>
        <p:spPr>
          <a:xfrm>
            <a:off x="671757" y="371510"/>
            <a:ext cx="8184662" cy="991998"/>
          </a:xfrm>
          <a:prstGeom prst="rect">
            <a:avLst/>
          </a:prstGeom>
          <a:noFill/>
          <a:ln>
            <a:noFill/>
          </a:ln>
        </p:spPr>
        <p:txBody>
          <a:bodyPr anchorCtr="0" anchor="b" bIns="91425" lIns="91425" spcFirstLastPara="1" rIns="91425" wrap="square" tIns="91425">
            <a:noAutofit/>
          </a:bodyPr>
          <a:lstStyle>
            <a:lvl1pPr indent="-419100" lvl="0" marL="457200" marR="0" rtl="0" algn="l">
              <a:lnSpc>
                <a:spcPct val="90000"/>
              </a:lnSpc>
              <a:spcBef>
                <a:spcPts val="600"/>
              </a:spcBef>
              <a:spcAft>
                <a:spcPts val="0"/>
              </a:spcAft>
              <a:buClr>
                <a:srgbClr val="4B2E83"/>
              </a:buClr>
              <a:buSzPts val="3000"/>
              <a:buFont typeface="Arial"/>
              <a:buChar char="●"/>
              <a:defRPr b="0" i="0" sz="3000" u="none" cap="none" strike="noStrike">
                <a:solidFill>
                  <a:srgbClr val="4B2E83"/>
                </a:solidFill>
                <a:latin typeface="Open Sans"/>
                <a:ea typeface="Open Sans"/>
                <a:cs typeface="Open Sans"/>
                <a:sym typeface="Open Sans"/>
              </a:defRPr>
            </a:lvl1pPr>
            <a:lvl2pPr indent="-406400" lvl="1" marL="914400" marR="0" rtl="0" algn="l">
              <a:lnSpc>
                <a:spcPct val="100000"/>
              </a:lnSpc>
              <a:spcBef>
                <a:spcPts val="560"/>
              </a:spcBef>
              <a:spcAft>
                <a:spcPts val="0"/>
              </a:spcAft>
              <a:buClr>
                <a:srgbClr val="E8D3A2"/>
              </a:buClr>
              <a:buSzPts val="2800"/>
              <a:buFont typeface="Arial"/>
              <a:buChar char="○"/>
              <a:defRPr b="0" i="0" sz="2800" u="none" cap="none" strike="noStrike">
                <a:solidFill>
                  <a:srgbClr val="E8D3A2"/>
                </a:solidFill>
                <a:latin typeface="Encode Sans Black"/>
                <a:ea typeface="Encode Sans Black"/>
                <a:cs typeface="Encode Sans Black"/>
                <a:sym typeface="Encode Sans Black"/>
              </a:defRPr>
            </a:lvl2pPr>
            <a:lvl3pPr indent="-381000" lvl="2" marL="1371600" marR="0" rtl="0" algn="l">
              <a:lnSpc>
                <a:spcPct val="100000"/>
              </a:lnSpc>
              <a:spcBef>
                <a:spcPts val="480"/>
              </a:spcBef>
              <a:spcAft>
                <a:spcPts val="0"/>
              </a:spcAft>
              <a:buClr>
                <a:srgbClr val="E8D3A2"/>
              </a:buClr>
              <a:buSzPts val="2400"/>
              <a:buFont typeface="Arial"/>
              <a:buChar char="■"/>
              <a:defRPr b="0" i="0" sz="2400" u="none" cap="none" strike="noStrike">
                <a:solidFill>
                  <a:srgbClr val="E8D3A2"/>
                </a:solidFill>
                <a:latin typeface="Encode Sans Black"/>
                <a:ea typeface="Encode Sans Black"/>
                <a:cs typeface="Encode Sans Black"/>
                <a:sym typeface="Encode Sans Black"/>
              </a:defRPr>
            </a:lvl3pPr>
            <a:lvl4pPr indent="-355600" lvl="3" marL="18288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Black"/>
                <a:ea typeface="Encode Sans Black"/>
                <a:cs typeface="Encode Sans Black"/>
                <a:sym typeface="Encode Sans Black"/>
              </a:defRPr>
            </a:lvl4pPr>
            <a:lvl5pPr indent="-355600" lvl="4" marL="22860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59" name="Google Shape;159;p31"/>
          <p:cNvSpPr txBox="1"/>
          <p:nvPr>
            <p:ph idx="2" type="body"/>
          </p:nvPr>
        </p:nvSpPr>
        <p:spPr>
          <a:xfrm>
            <a:off x="659305" y="2320239"/>
            <a:ext cx="8197114" cy="3810086"/>
          </a:xfrm>
          <a:prstGeom prst="rect">
            <a:avLst/>
          </a:prstGeom>
          <a:noFill/>
          <a:ln>
            <a:noFill/>
          </a:ln>
        </p:spPr>
        <p:txBody>
          <a:bodyPr anchorCtr="0" anchor="t" bIns="91425" lIns="91425" spcFirstLastPara="1" rIns="91425" wrap="square" tIns="91425">
            <a:noAutofit/>
          </a:bodyPr>
          <a:lstStyle>
            <a:lvl1pPr indent="-381000" lvl="0" marL="457200" marR="0" rtl="0" algn="l">
              <a:lnSpc>
                <a:spcPct val="100000"/>
              </a:lnSpc>
              <a:spcBef>
                <a:spcPts val="480"/>
              </a:spcBef>
              <a:spcAft>
                <a:spcPts val="0"/>
              </a:spcAft>
              <a:buClr>
                <a:srgbClr val="4B2E83"/>
              </a:buClr>
              <a:buSzPts val="2400"/>
              <a:buFont typeface="Merriweather Sans"/>
              <a:buChar char="&gt;"/>
              <a:defRPr b="1" i="0" sz="2400" u="none" cap="none" strike="noStrike">
                <a:solidFill>
                  <a:srgbClr val="4B2E83"/>
                </a:solidFill>
                <a:latin typeface="Open Sans"/>
                <a:ea typeface="Open Sans"/>
                <a:cs typeface="Open Sans"/>
                <a:sym typeface="Open Sans"/>
              </a:defRPr>
            </a:lvl1pPr>
            <a:lvl2pPr indent="-355600" lvl="1" marL="914400" marR="0" rtl="0" algn="l">
              <a:lnSpc>
                <a:spcPct val="100000"/>
              </a:lnSpc>
              <a:spcBef>
                <a:spcPts val="400"/>
              </a:spcBef>
              <a:spcAft>
                <a:spcPts val="0"/>
              </a:spcAft>
              <a:buClr>
                <a:srgbClr val="4B2E83"/>
              </a:buClr>
              <a:buSzPts val="2000"/>
              <a:buFont typeface="Arial"/>
              <a:buChar char="–"/>
              <a:defRPr b="1" i="0" sz="2000" u="none" cap="none" strike="noStrike">
                <a:solidFill>
                  <a:srgbClr val="4B2E83"/>
                </a:solidFill>
                <a:latin typeface="Open Sans"/>
                <a:ea typeface="Open Sans"/>
                <a:cs typeface="Open Sans"/>
                <a:sym typeface="Open Sans"/>
              </a:defRPr>
            </a:lvl2pPr>
            <a:lvl3pPr indent="-342900" lvl="2" marL="1371600" marR="0" rtl="0" algn="l">
              <a:lnSpc>
                <a:spcPct val="100000"/>
              </a:lnSpc>
              <a:spcBef>
                <a:spcPts val="360"/>
              </a:spcBef>
              <a:spcAft>
                <a:spcPts val="0"/>
              </a:spcAft>
              <a:buClr>
                <a:srgbClr val="4B2E83"/>
              </a:buClr>
              <a:buSzPts val="1800"/>
              <a:buFont typeface="Merriweather Sans"/>
              <a:buChar char="&gt;"/>
              <a:defRPr b="1" i="0" sz="1800" u="none" cap="none" strike="noStrike">
                <a:solidFill>
                  <a:srgbClr val="4B2E83"/>
                </a:solidFill>
                <a:latin typeface="Open Sans"/>
                <a:ea typeface="Open Sans"/>
                <a:cs typeface="Open Sans"/>
                <a:sym typeface="Open Sans"/>
              </a:defRPr>
            </a:lvl3pPr>
            <a:lvl4pPr indent="-330200" lvl="3" marL="1828800" marR="0" rtl="0" algn="l">
              <a:lnSpc>
                <a:spcPct val="100000"/>
              </a:lnSpc>
              <a:spcBef>
                <a:spcPts val="320"/>
              </a:spcBef>
              <a:spcAft>
                <a:spcPts val="0"/>
              </a:spcAft>
              <a:buClr>
                <a:srgbClr val="4B2E83"/>
              </a:buClr>
              <a:buSzPts val="1600"/>
              <a:buFont typeface="Arial"/>
              <a:buChar char="–"/>
              <a:defRPr b="1" i="0" sz="1600" u="none" cap="none" strike="noStrike">
                <a:solidFill>
                  <a:srgbClr val="4B2E83"/>
                </a:solidFill>
                <a:latin typeface="Open Sans"/>
                <a:ea typeface="Open Sans"/>
                <a:cs typeface="Open Sans"/>
                <a:sym typeface="Open Sans"/>
              </a:defRPr>
            </a:lvl4pPr>
            <a:lvl5pPr indent="-317500" lvl="4" marL="2286000" marR="0" rtl="0" algn="l">
              <a:lnSpc>
                <a:spcPct val="100000"/>
              </a:lnSpc>
              <a:spcBef>
                <a:spcPts val="280"/>
              </a:spcBef>
              <a:spcAft>
                <a:spcPts val="0"/>
              </a:spcAft>
              <a:buClr>
                <a:srgbClr val="4B2E83"/>
              </a:buClr>
              <a:buSzPts val="1400"/>
              <a:buFont typeface="Merriweather Sans"/>
              <a:buChar char="&gt;"/>
              <a:defRPr b="1" i="0" sz="1400" u="none" cap="none" strike="noStrike">
                <a:solidFill>
                  <a:srgbClr val="4B2E83"/>
                </a:solidFill>
                <a:latin typeface="Open Sans"/>
                <a:ea typeface="Open Sans"/>
                <a:cs typeface="Open Sans"/>
                <a:sym typeface="Open Sans"/>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60" name="Google Shape;160;p31"/>
          <p:cNvSpPr txBox="1"/>
          <p:nvPr>
            <p:ph idx="3" type="body"/>
          </p:nvPr>
        </p:nvSpPr>
        <p:spPr>
          <a:xfrm>
            <a:off x="671757" y="1730667"/>
            <a:ext cx="8184662" cy="411171"/>
          </a:xfrm>
          <a:prstGeom prst="rect">
            <a:avLst/>
          </a:prstGeom>
          <a:noFill/>
          <a:ln>
            <a:noFill/>
          </a:ln>
        </p:spPr>
        <p:txBody>
          <a:bodyPr anchorCtr="0" anchor="t" bIns="91425" lIns="91425" spcFirstLastPara="1" rIns="91425" wrap="square" tIns="91425">
            <a:noAutofit/>
          </a:bodyPr>
          <a:lstStyle>
            <a:lvl1pPr indent="-381000" lvl="0" marL="457200" marR="0" rtl="0" algn="l">
              <a:lnSpc>
                <a:spcPct val="90000"/>
              </a:lnSpc>
              <a:spcBef>
                <a:spcPts val="480"/>
              </a:spcBef>
              <a:spcAft>
                <a:spcPts val="0"/>
              </a:spcAft>
              <a:buClr>
                <a:srgbClr val="4B2E83"/>
              </a:buClr>
              <a:buSzPts val="2400"/>
              <a:buFont typeface="Arial"/>
              <a:buChar char="●"/>
              <a:defRPr b="0" i="0" sz="2400" u="none" cap="none" strike="noStrike">
                <a:solidFill>
                  <a:srgbClr val="4B2E83"/>
                </a:solidFill>
                <a:latin typeface="Open Sans"/>
                <a:ea typeface="Open Sans"/>
                <a:cs typeface="Open Sans"/>
                <a:sym typeface="Open Sans"/>
              </a:defRPr>
            </a:lvl1pPr>
            <a:lvl2pPr indent="-406400" lvl="1" marL="914400" marR="0" rtl="0" algn="l">
              <a:lnSpc>
                <a:spcPct val="100000"/>
              </a:lnSpc>
              <a:spcBef>
                <a:spcPts val="560"/>
              </a:spcBef>
              <a:spcAft>
                <a:spcPts val="0"/>
              </a:spcAft>
              <a:buClr>
                <a:srgbClr val="E8D3A2"/>
              </a:buClr>
              <a:buSzPts val="2800"/>
              <a:buFont typeface="Arial"/>
              <a:buChar char="○"/>
              <a:defRPr b="0" i="0" sz="2800" u="none" cap="none" strike="noStrike">
                <a:solidFill>
                  <a:srgbClr val="E8D3A2"/>
                </a:solidFill>
                <a:latin typeface="Encode Sans Black"/>
                <a:ea typeface="Encode Sans Black"/>
                <a:cs typeface="Encode Sans Black"/>
                <a:sym typeface="Encode Sans Black"/>
              </a:defRPr>
            </a:lvl2pPr>
            <a:lvl3pPr indent="-381000" lvl="2" marL="1371600" marR="0" rtl="0" algn="l">
              <a:lnSpc>
                <a:spcPct val="100000"/>
              </a:lnSpc>
              <a:spcBef>
                <a:spcPts val="480"/>
              </a:spcBef>
              <a:spcAft>
                <a:spcPts val="0"/>
              </a:spcAft>
              <a:buClr>
                <a:srgbClr val="E8D3A2"/>
              </a:buClr>
              <a:buSzPts val="2400"/>
              <a:buFont typeface="Arial"/>
              <a:buChar char="■"/>
              <a:defRPr b="0" i="0" sz="2400" u="none" cap="none" strike="noStrike">
                <a:solidFill>
                  <a:srgbClr val="E8D3A2"/>
                </a:solidFill>
                <a:latin typeface="Encode Sans Black"/>
                <a:ea typeface="Encode Sans Black"/>
                <a:cs typeface="Encode Sans Black"/>
                <a:sym typeface="Encode Sans Black"/>
              </a:defRPr>
            </a:lvl3pPr>
            <a:lvl4pPr indent="-355600" lvl="3" marL="18288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Black"/>
                <a:ea typeface="Encode Sans Black"/>
                <a:cs typeface="Encode Sans Black"/>
                <a:sym typeface="Encode Sans Black"/>
              </a:defRPr>
            </a:lvl4pPr>
            <a:lvl5pPr indent="-355600" lvl="4" marL="22860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Wordmark_center_Purple_HEX.png" id="161" name="Google Shape;161;p31"/>
          <p:cNvPicPr preferRelativeResize="0"/>
          <p:nvPr/>
        </p:nvPicPr>
        <p:blipFill rotWithShape="1">
          <a:blip r:embed="rId2">
            <a:alphaModFix/>
          </a:blip>
          <a:srcRect b="0" l="0" r="0" t="0"/>
          <a:stretch/>
        </p:blipFill>
        <p:spPr>
          <a:xfrm>
            <a:off x="6382155" y="6487457"/>
            <a:ext cx="2407146" cy="163360"/>
          </a:xfrm>
          <a:prstGeom prst="rect">
            <a:avLst/>
          </a:prstGeom>
          <a:noFill/>
          <a:ln>
            <a:noFill/>
          </a:ln>
        </p:spPr>
      </p:pic>
      <p:pic>
        <p:nvPicPr>
          <p:cNvPr descr="Bar_RtAngle_7502_RGB.png" id="162" name="Google Shape;162;p31"/>
          <p:cNvPicPr preferRelativeResize="0"/>
          <p:nvPr/>
        </p:nvPicPr>
        <p:blipFill rotWithShape="1">
          <a:blip r:embed="rId3">
            <a:alphaModFix/>
          </a:blip>
          <a:srcRect b="0" l="0" r="0" t="0"/>
          <a:stretch/>
        </p:blipFill>
        <p:spPr>
          <a:xfrm>
            <a:off x="784225" y="1437805"/>
            <a:ext cx="1346402" cy="67046"/>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Graphic">
  <p:cSld name="Header + Graphic">
    <p:spTree>
      <p:nvGrpSpPr>
        <p:cNvPr id="163" name="Shape 163"/>
        <p:cNvGrpSpPr/>
        <p:nvPr/>
      </p:nvGrpSpPr>
      <p:grpSpPr>
        <a:xfrm>
          <a:off x="0" y="0"/>
          <a:ext cx="0" cy="0"/>
          <a:chOff x="0" y="0"/>
          <a:chExt cx="0" cy="0"/>
        </a:xfrm>
      </p:grpSpPr>
      <p:sp>
        <p:nvSpPr>
          <p:cNvPr id="164" name="Google Shape;164;p32"/>
          <p:cNvSpPr/>
          <p:nvPr>
            <p:ph idx="2" type="chart"/>
          </p:nvPr>
        </p:nvSpPr>
        <p:spPr>
          <a:xfrm>
            <a:off x="766763" y="1736725"/>
            <a:ext cx="8021637" cy="44323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480"/>
              </a:spcBef>
              <a:spcAft>
                <a:spcPts val="0"/>
              </a:spcAft>
              <a:buClr>
                <a:srgbClr val="999999"/>
              </a:buClr>
              <a:buSzPts val="2400"/>
              <a:buFont typeface="Arial"/>
              <a:buNone/>
              <a:defRPr b="0" i="1" sz="2400" u="none" cap="none" strike="noStrike">
                <a:solidFill>
                  <a:srgbClr val="999999"/>
                </a:solidFill>
                <a:latin typeface="Open Sans Light"/>
                <a:ea typeface="Open Sans Light"/>
                <a:cs typeface="Open Sans Light"/>
                <a:sym typeface="Open Sans Light"/>
              </a:defRPr>
            </a:lvl1pPr>
            <a:lvl2pPr lvl="1"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lvl="2"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lvl="3"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lvl="4"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lvl="5"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lvl="6"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lvl="7"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lvl="8"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65" name="Google Shape;165;p32"/>
          <p:cNvSpPr txBox="1"/>
          <p:nvPr>
            <p:ph idx="1" type="body"/>
          </p:nvPr>
        </p:nvSpPr>
        <p:spPr>
          <a:xfrm>
            <a:off x="671757" y="371510"/>
            <a:ext cx="8184662" cy="991998"/>
          </a:xfrm>
          <a:prstGeom prst="rect">
            <a:avLst/>
          </a:prstGeom>
          <a:noFill/>
          <a:ln>
            <a:noFill/>
          </a:ln>
        </p:spPr>
        <p:txBody>
          <a:bodyPr anchorCtr="0" anchor="b" bIns="91425" lIns="91425" spcFirstLastPara="1" rIns="91425" wrap="square" tIns="91425">
            <a:noAutofit/>
          </a:bodyPr>
          <a:lstStyle>
            <a:lvl1pPr indent="-419100" lvl="0" marL="457200" marR="0" rtl="0" algn="l">
              <a:lnSpc>
                <a:spcPct val="90000"/>
              </a:lnSpc>
              <a:spcBef>
                <a:spcPts val="600"/>
              </a:spcBef>
              <a:spcAft>
                <a:spcPts val="0"/>
              </a:spcAft>
              <a:buClr>
                <a:srgbClr val="4B2E83"/>
              </a:buClr>
              <a:buSzPts val="3000"/>
              <a:buFont typeface="Arial"/>
              <a:buChar char="●"/>
              <a:defRPr b="0" i="0" sz="3000" u="none" cap="none" strike="noStrike">
                <a:solidFill>
                  <a:srgbClr val="4B2E83"/>
                </a:solidFill>
                <a:latin typeface="Open Sans"/>
                <a:ea typeface="Open Sans"/>
                <a:cs typeface="Open Sans"/>
                <a:sym typeface="Open Sans"/>
              </a:defRPr>
            </a:lvl1pPr>
            <a:lvl2pPr indent="-406400" lvl="1" marL="914400" marR="0" rtl="0" algn="l">
              <a:lnSpc>
                <a:spcPct val="100000"/>
              </a:lnSpc>
              <a:spcBef>
                <a:spcPts val="560"/>
              </a:spcBef>
              <a:spcAft>
                <a:spcPts val="0"/>
              </a:spcAft>
              <a:buClr>
                <a:srgbClr val="E8D3A2"/>
              </a:buClr>
              <a:buSzPts val="2800"/>
              <a:buFont typeface="Arial"/>
              <a:buChar char="○"/>
              <a:defRPr b="0" i="0" sz="2800" u="none" cap="none" strike="noStrike">
                <a:solidFill>
                  <a:srgbClr val="E8D3A2"/>
                </a:solidFill>
                <a:latin typeface="Encode Sans Black"/>
                <a:ea typeface="Encode Sans Black"/>
                <a:cs typeface="Encode Sans Black"/>
                <a:sym typeface="Encode Sans Black"/>
              </a:defRPr>
            </a:lvl2pPr>
            <a:lvl3pPr indent="-381000" lvl="2" marL="1371600" marR="0" rtl="0" algn="l">
              <a:lnSpc>
                <a:spcPct val="100000"/>
              </a:lnSpc>
              <a:spcBef>
                <a:spcPts val="480"/>
              </a:spcBef>
              <a:spcAft>
                <a:spcPts val="0"/>
              </a:spcAft>
              <a:buClr>
                <a:srgbClr val="E8D3A2"/>
              </a:buClr>
              <a:buSzPts val="2400"/>
              <a:buFont typeface="Arial"/>
              <a:buChar char="■"/>
              <a:defRPr b="0" i="0" sz="2400" u="none" cap="none" strike="noStrike">
                <a:solidFill>
                  <a:srgbClr val="E8D3A2"/>
                </a:solidFill>
                <a:latin typeface="Encode Sans Black"/>
                <a:ea typeface="Encode Sans Black"/>
                <a:cs typeface="Encode Sans Black"/>
                <a:sym typeface="Encode Sans Black"/>
              </a:defRPr>
            </a:lvl3pPr>
            <a:lvl4pPr indent="-355600" lvl="3" marL="18288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Black"/>
                <a:ea typeface="Encode Sans Black"/>
                <a:cs typeface="Encode Sans Black"/>
                <a:sym typeface="Encode Sans Black"/>
              </a:defRPr>
            </a:lvl4pPr>
            <a:lvl5pPr indent="-355600" lvl="4" marL="22860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Wordmark_center_Purple_HEX.png" id="166" name="Google Shape;166;p32"/>
          <p:cNvPicPr preferRelativeResize="0"/>
          <p:nvPr/>
        </p:nvPicPr>
        <p:blipFill rotWithShape="1">
          <a:blip r:embed="rId2">
            <a:alphaModFix/>
          </a:blip>
          <a:srcRect b="0" l="0" r="0" t="0"/>
          <a:stretch/>
        </p:blipFill>
        <p:spPr>
          <a:xfrm>
            <a:off x="6363105" y="6487457"/>
            <a:ext cx="2407146" cy="163360"/>
          </a:xfrm>
          <a:prstGeom prst="rect">
            <a:avLst/>
          </a:prstGeom>
          <a:noFill/>
          <a:ln>
            <a:noFill/>
          </a:ln>
        </p:spPr>
      </p:pic>
      <p:pic>
        <p:nvPicPr>
          <p:cNvPr descr="Bar_RtAngle_7502_RGB.png" id="167" name="Google Shape;167;p32"/>
          <p:cNvPicPr preferRelativeResize="0"/>
          <p:nvPr/>
        </p:nvPicPr>
        <p:blipFill rotWithShape="1">
          <a:blip r:embed="rId3">
            <a:alphaModFix/>
          </a:blip>
          <a:srcRect b="0" l="0" r="0" t="0"/>
          <a:stretch/>
        </p:blipFill>
        <p:spPr>
          <a:xfrm>
            <a:off x="784225" y="1437805"/>
            <a:ext cx="1346402" cy="67046"/>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Content">
  <p:cSld name="Header + Content">
    <p:spTree>
      <p:nvGrpSpPr>
        <p:cNvPr id="169" name="Shape 169"/>
        <p:cNvGrpSpPr/>
        <p:nvPr/>
      </p:nvGrpSpPr>
      <p:grpSpPr>
        <a:xfrm>
          <a:off x="0" y="0"/>
          <a:ext cx="0" cy="0"/>
          <a:chOff x="0" y="0"/>
          <a:chExt cx="0" cy="0"/>
        </a:xfrm>
      </p:grpSpPr>
      <p:sp>
        <p:nvSpPr>
          <p:cNvPr id="170" name="Google Shape;170;p34"/>
          <p:cNvSpPr txBox="1"/>
          <p:nvPr>
            <p:ph idx="1" type="body"/>
          </p:nvPr>
        </p:nvSpPr>
        <p:spPr>
          <a:xfrm>
            <a:off x="671757" y="371510"/>
            <a:ext cx="8184600" cy="992100"/>
          </a:xfrm>
          <a:prstGeom prst="rect">
            <a:avLst/>
          </a:prstGeom>
          <a:noFill/>
          <a:ln>
            <a:noFill/>
          </a:ln>
        </p:spPr>
        <p:txBody>
          <a:bodyPr anchorCtr="0" anchor="b" bIns="91425" lIns="91425" spcFirstLastPara="1" rIns="91425" wrap="square" tIns="91425">
            <a:noAutofit/>
          </a:bodyPr>
          <a:lstStyle>
            <a:lvl1pPr indent="-419100" lvl="0" marL="457200" marR="0" rtl="0" algn="l">
              <a:lnSpc>
                <a:spcPct val="90000"/>
              </a:lnSpc>
              <a:spcBef>
                <a:spcPts val="600"/>
              </a:spcBef>
              <a:spcAft>
                <a:spcPts val="0"/>
              </a:spcAft>
              <a:buClr>
                <a:srgbClr val="4B2E83"/>
              </a:buClr>
              <a:buSzPts val="3000"/>
              <a:buFont typeface="Arial"/>
              <a:buChar char="●"/>
              <a:defRPr b="0" i="0" sz="3000" u="none" cap="none" strike="noStrike">
                <a:solidFill>
                  <a:srgbClr val="4B2E83"/>
                </a:solidFill>
                <a:latin typeface="Open Sans"/>
                <a:ea typeface="Open Sans"/>
                <a:cs typeface="Open Sans"/>
                <a:sym typeface="Open Sans"/>
              </a:defRPr>
            </a:lvl1pPr>
            <a:lvl2pPr indent="-406400" lvl="1" marL="914400" marR="0" rtl="0" algn="l">
              <a:lnSpc>
                <a:spcPct val="100000"/>
              </a:lnSpc>
              <a:spcBef>
                <a:spcPts val="560"/>
              </a:spcBef>
              <a:spcAft>
                <a:spcPts val="0"/>
              </a:spcAft>
              <a:buClr>
                <a:srgbClr val="E8D3A2"/>
              </a:buClr>
              <a:buSzPts val="2800"/>
              <a:buFont typeface="Arial"/>
              <a:buChar char="○"/>
              <a:defRPr b="0" i="0" sz="2800" u="none" cap="none" strike="noStrike">
                <a:solidFill>
                  <a:srgbClr val="E8D3A2"/>
                </a:solidFill>
                <a:latin typeface="Encode Sans Black"/>
                <a:ea typeface="Encode Sans Black"/>
                <a:cs typeface="Encode Sans Black"/>
                <a:sym typeface="Encode Sans Black"/>
              </a:defRPr>
            </a:lvl2pPr>
            <a:lvl3pPr indent="-381000" lvl="2" marL="1371600" marR="0" rtl="0" algn="l">
              <a:lnSpc>
                <a:spcPct val="100000"/>
              </a:lnSpc>
              <a:spcBef>
                <a:spcPts val="480"/>
              </a:spcBef>
              <a:spcAft>
                <a:spcPts val="0"/>
              </a:spcAft>
              <a:buClr>
                <a:srgbClr val="E8D3A2"/>
              </a:buClr>
              <a:buSzPts val="2400"/>
              <a:buFont typeface="Arial"/>
              <a:buChar char="■"/>
              <a:defRPr b="0" i="0" sz="2400" u="none" cap="none" strike="noStrike">
                <a:solidFill>
                  <a:srgbClr val="E8D3A2"/>
                </a:solidFill>
                <a:latin typeface="Encode Sans Black"/>
                <a:ea typeface="Encode Sans Black"/>
                <a:cs typeface="Encode Sans Black"/>
                <a:sym typeface="Encode Sans Black"/>
              </a:defRPr>
            </a:lvl3pPr>
            <a:lvl4pPr indent="-355600" lvl="3" marL="18288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Black"/>
                <a:ea typeface="Encode Sans Black"/>
                <a:cs typeface="Encode Sans Black"/>
                <a:sym typeface="Encode Sans Black"/>
              </a:defRPr>
            </a:lvl4pPr>
            <a:lvl5pPr indent="-355600" lvl="4" marL="22860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71" name="Google Shape;171;p34"/>
          <p:cNvSpPr txBox="1"/>
          <p:nvPr>
            <p:ph idx="2" type="body"/>
          </p:nvPr>
        </p:nvSpPr>
        <p:spPr>
          <a:xfrm>
            <a:off x="659305" y="1736725"/>
            <a:ext cx="8196300" cy="4015500"/>
          </a:xfrm>
          <a:prstGeom prst="rect">
            <a:avLst/>
          </a:prstGeom>
          <a:noFill/>
          <a:ln>
            <a:noFill/>
          </a:ln>
        </p:spPr>
        <p:txBody>
          <a:bodyPr anchorCtr="0" anchor="t" bIns="91425" lIns="91425" spcFirstLastPara="1" rIns="91425" wrap="square" tIns="91425">
            <a:noAutofit/>
          </a:bodyPr>
          <a:lstStyle>
            <a:lvl1pPr indent="-381000" lvl="0" marL="457200" marR="0" rtl="0" algn="l">
              <a:lnSpc>
                <a:spcPct val="100000"/>
              </a:lnSpc>
              <a:spcBef>
                <a:spcPts val="480"/>
              </a:spcBef>
              <a:spcAft>
                <a:spcPts val="0"/>
              </a:spcAft>
              <a:buClr>
                <a:srgbClr val="4B2E83"/>
              </a:buClr>
              <a:buSzPts val="2400"/>
              <a:buFont typeface="Merriweather Sans"/>
              <a:buChar char="&gt;"/>
              <a:defRPr b="0" i="0" sz="2400" u="none" cap="none" strike="noStrike">
                <a:solidFill>
                  <a:srgbClr val="4B2E83"/>
                </a:solidFill>
                <a:latin typeface="Open Sans"/>
                <a:ea typeface="Open Sans"/>
                <a:cs typeface="Open Sans"/>
                <a:sym typeface="Open Sans"/>
              </a:defRPr>
            </a:lvl1pPr>
            <a:lvl2pPr indent="-355600" lvl="1" marL="914400" marR="0" rtl="0" algn="l">
              <a:lnSpc>
                <a:spcPct val="100000"/>
              </a:lnSpc>
              <a:spcBef>
                <a:spcPts val="400"/>
              </a:spcBef>
              <a:spcAft>
                <a:spcPts val="0"/>
              </a:spcAft>
              <a:buClr>
                <a:srgbClr val="4B2E83"/>
              </a:buClr>
              <a:buSzPts val="2000"/>
              <a:buFont typeface="Open Sans"/>
              <a:buChar char="–"/>
              <a:defRPr b="0" i="0" sz="2000" u="none" cap="none" strike="noStrike">
                <a:solidFill>
                  <a:srgbClr val="4B2E83"/>
                </a:solidFill>
                <a:latin typeface="Open Sans"/>
                <a:ea typeface="Open Sans"/>
                <a:cs typeface="Open Sans"/>
                <a:sym typeface="Open Sans"/>
              </a:defRPr>
            </a:lvl2pPr>
            <a:lvl3pPr indent="-342900" lvl="2" marL="1371600" marR="0" rtl="0" algn="l">
              <a:lnSpc>
                <a:spcPct val="100000"/>
              </a:lnSpc>
              <a:spcBef>
                <a:spcPts val="360"/>
              </a:spcBef>
              <a:spcAft>
                <a:spcPts val="0"/>
              </a:spcAft>
              <a:buClr>
                <a:srgbClr val="4B2E83"/>
              </a:buClr>
              <a:buSzPts val="1800"/>
              <a:buFont typeface="Merriweather Sans"/>
              <a:buChar char="&gt;"/>
              <a:defRPr b="0" i="0" sz="1800" u="none" cap="none" strike="noStrike">
                <a:solidFill>
                  <a:srgbClr val="4B2E83"/>
                </a:solidFill>
                <a:latin typeface="Open Sans"/>
                <a:ea typeface="Open Sans"/>
                <a:cs typeface="Open Sans"/>
                <a:sym typeface="Open Sans"/>
              </a:defRPr>
            </a:lvl3pPr>
            <a:lvl4pPr indent="-330200" lvl="3" marL="1828800" marR="0" rtl="0" algn="l">
              <a:lnSpc>
                <a:spcPct val="100000"/>
              </a:lnSpc>
              <a:spcBef>
                <a:spcPts val="320"/>
              </a:spcBef>
              <a:spcAft>
                <a:spcPts val="0"/>
              </a:spcAft>
              <a:buClr>
                <a:srgbClr val="4B2E83"/>
              </a:buClr>
              <a:buSzPts val="1600"/>
              <a:buFont typeface="Open Sans"/>
              <a:buChar char="–"/>
              <a:defRPr b="0" i="0" sz="1600" u="none" cap="none" strike="noStrike">
                <a:solidFill>
                  <a:srgbClr val="4B2E83"/>
                </a:solidFill>
                <a:latin typeface="Open Sans"/>
                <a:ea typeface="Open Sans"/>
                <a:cs typeface="Open Sans"/>
                <a:sym typeface="Open Sans"/>
              </a:defRPr>
            </a:lvl4pPr>
            <a:lvl5pPr indent="-317500" lvl="4" marL="2286000" marR="0" rtl="0" algn="l">
              <a:lnSpc>
                <a:spcPct val="100000"/>
              </a:lnSpc>
              <a:spcBef>
                <a:spcPts val="280"/>
              </a:spcBef>
              <a:spcAft>
                <a:spcPts val="0"/>
              </a:spcAft>
              <a:buClr>
                <a:srgbClr val="4B2E83"/>
              </a:buClr>
              <a:buSzPts val="1400"/>
              <a:buFont typeface="Merriweather Sans"/>
              <a:buChar char="&gt;"/>
              <a:defRPr b="0" i="0" sz="1400" u="none" cap="none" strike="noStrike">
                <a:solidFill>
                  <a:srgbClr val="4B2E83"/>
                </a:solidFill>
                <a:latin typeface="Open Sans"/>
                <a:ea typeface="Open Sans"/>
                <a:cs typeface="Open Sans"/>
                <a:sym typeface="Open Sans"/>
              </a:defRPr>
            </a:lvl5pPr>
            <a:lvl6pPr indent="-355600" lvl="5" marL="2743200" marR="0" rtl="0" algn="l">
              <a:lnSpc>
                <a:spcPct val="100000"/>
              </a:lnSpc>
              <a:spcBef>
                <a:spcPts val="400"/>
              </a:spcBef>
              <a:spcAft>
                <a:spcPts val="0"/>
              </a:spcAft>
              <a:buClr>
                <a:schemeClr val="dk1"/>
              </a:buClr>
              <a:buSzPts val="2000"/>
              <a:buFont typeface="Calibri"/>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Calibri"/>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Calibri"/>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Calibri"/>
              <a:buChar char="•"/>
              <a:defRPr b="0" i="0" sz="2000" u="none" cap="none" strike="noStrike">
                <a:solidFill>
                  <a:schemeClr val="dk1"/>
                </a:solidFill>
                <a:latin typeface="Calibri"/>
                <a:ea typeface="Calibri"/>
                <a:cs typeface="Calibri"/>
                <a:sym typeface="Calibri"/>
              </a:defRPr>
            </a:lvl9pPr>
          </a:lstStyle>
          <a:p/>
        </p:txBody>
      </p:sp>
      <p:pic>
        <p:nvPicPr>
          <p:cNvPr descr="W Logo_Purple_2685_HEX.png" id="172" name="Google Shape;172;p34"/>
          <p:cNvPicPr preferRelativeResize="0"/>
          <p:nvPr/>
        </p:nvPicPr>
        <p:blipFill rotWithShape="1">
          <a:blip r:embed="rId2">
            <a:alphaModFix/>
          </a:blip>
          <a:srcRect b="0" l="0" r="0" t="0"/>
          <a:stretch/>
        </p:blipFill>
        <p:spPr>
          <a:xfrm>
            <a:off x="7448139" y="5949410"/>
            <a:ext cx="1368171" cy="923452"/>
          </a:xfrm>
          <a:prstGeom prst="rect">
            <a:avLst/>
          </a:prstGeom>
          <a:noFill/>
          <a:ln>
            <a:noFill/>
          </a:ln>
        </p:spPr>
      </p:pic>
      <p:pic>
        <p:nvPicPr>
          <p:cNvPr descr="Bar_RtAngle_7502_RGB.png" id="173" name="Google Shape;173;p34"/>
          <p:cNvPicPr preferRelativeResize="0"/>
          <p:nvPr/>
        </p:nvPicPr>
        <p:blipFill rotWithShape="1">
          <a:blip r:embed="rId3">
            <a:alphaModFix/>
          </a:blip>
          <a:srcRect b="0" l="0" r="0" t="0"/>
          <a:stretch/>
        </p:blipFill>
        <p:spPr>
          <a:xfrm>
            <a:off x="784225" y="1437805"/>
            <a:ext cx="1346402" cy="67046"/>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74" name="Shape 174"/>
        <p:cNvGrpSpPr/>
        <p:nvPr/>
      </p:nvGrpSpPr>
      <p:grpSpPr>
        <a:xfrm>
          <a:off x="0" y="0"/>
          <a:ext cx="0" cy="0"/>
          <a:chOff x="0" y="0"/>
          <a:chExt cx="0" cy="0"/>
        </a:xfrm>
      </p:grpSpPr>
      <p:sp>
        <p:nvSpPr>
          <p:cNvPr id="175" name="Google Shape;175;p35"/>
          <p:cNvSpPr txBox="1"/>
          <p:nvPr>
            <p:ph idx="1" type="body"/>
          </p:nvPr>
        </p:nvSpPr>
        <p:spPr>
          <a:xfrm>
            <a:off x="671757" y="1167124"/>
            <a:ext cx="6972300" cy="2641800"/>
          </a:xfrm>
          <a:prstGeom prst="rect">
            <a:avLst/>
          </a:prstGeom>
          <a:noFill/>
          <a:ln>
            <a:noFill/>
          </a:ln>
        </p:spPr>
        <p:txBody>
          <a:bodyPr anchorCtr="0" anchor="b" bIns="91425" lIns="91425" spcFirstLastPara="1" rIns="91425" wrap="square" tIns="91425">
            <a:noAutofit/>
          </a:bodyPr>
          <a:lstStyle>
            <a:lvl1pPr indent="-546100" lvl="0" marL="457200" marR="0" rtl="0" algn="l">
              <a:lnSpc>
                <a:spcPct val="100000"/>
              </a:lnSpc>
              <a:spcBef>
                <a:spcPts val="1000"/>
              </a:spcBef>
              <a:spcAft>
                <a:spcPts val="0"/>
              </a:spcAft>
              <a:buClr>
                <a:srgbClr val="4B2E83"/>
              </a:buClr>
              <a:buSzPts val="5000"/>
              <a:buFont typeface="Arial"/>
              <a:buChar char="●"/>
              <a:defRPr b="0" i="0" sz="5000" u="none" cap="none" strike="noStrike">
                <a:solidFill>
                  <a:srgbClr val="4B2E83"/>
                </a:solidFill>
                <a:latin typeface="Open Sans"/>
                <a:ea typeface="Open Sans"/>
                <a:cs typeface="Open Sans"/>
                <a:sym typeface="Open Sans"/>
              </a:defRPr>
            </a:lvl1pPr>
            <a:lvl2pPr indent="-406400" lvl="1" marL="914400" marR="0" rtl="0" algn="l">
              <a:lnSpc>
                <a:spcPct val="100000"/>
              </a:lnSpc>
              <a:spcBef>
                <a:spcPts val="560"/>
              </a:spcBef>
              <a:spcAft>
                <a:spcPts val="0"/>
              </a:spcAft>
              <a:buClr>
                <a:srgbClr val="E8D3A2"/>
              </a:buClr>
              <a:buSzPts val="2800"/>
              <a:buFont typeface="Arial"/>
              <a:buChar char="○"/>
              <a:defRPr b="0" i="0" sz="2800" u="none" cap="none" strike="noStrike">
                <a:solidFill>
                  <a:srgbClr val="E8D3A2"/>
                </a:solidFill>
                <a:latin typeface="Encode Sans Black"/>
                <a:ea typeface="Encode Sans Black"/>
                <a:cs typeface="Encode Sans Black"/>
                <a:sym typeface="Encode Sans Black"/>
              </a:defRPr>
            </a:lvl2pPr>
            <a:lvl3pPr indent="-381000" lvl="2" marL="1371600" marR="0" rtl="0" algn="l">
              <a:lnSpc>
                <a:spcPct val="100000"/>
              </a:lnSpc>
              <a:spcBef>
                <a:spcPts val="480"/>
              </a:spcBef>
              <a:spcAft>
                <a:spcPts val="0"/>
              </a:spcAft>
              <a:buClr>
                <a:srgbClr val="E8D3A2"/>
              </a:buClr>
              <a:buSzPts val="2400"/>
              <a:buFont typeface="Arial"/>
              <a:buChar char="■"/>
              <a:defRPr b="0" i="0" sz="2400" u="none" cap="none" strike="noStrike">
                <a:solidFill>
                  <a:srgbClr val="E8D3A2"/>
                </a:solidFill>
                <a:latin typeface="Encode Sans Black"/>
                <a:ea typeface="Encode Sans Black"/>
                <a:cs typeface="Encode Sans Black"/>
                <a:sym typeface="Encode Sans Black"/>
              </a:defRPr>
            </a:lvl3pPr>
            <a:lvl4pPr indent="-355600" lvl="3" marL="18288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Black"/>
                <a:ea typeface="Encode Sans Black"/>
                <a:cs typeface="Encode Sans Black"/>
                <a:sym typeface="Encode Sans Black"/>
              </a:defRPr>
            </a:lvl4pPr>
            <a:lvl5pPr indent="-355600" lvl="4" marL="22860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W Logo_Purple_2685_HEX.png" id="176" name="Google Shape;176;p35"/>
          <p:cNvPicPr preferRelativeResize="0"/>
          <p:nvPr/>
        </p:nvPicPr>
        <p:blipFill rotWithShape="1">
          <a:blip r:embed="rId2">
            <a:alphaModFix/>
          </a:blip>
          <a:srcRect b="0" l="0" r="0" t="0"/>
          <a:stretch/>
        </p:blipFill>
        <p:spPr>
          <a:xfrm>
            <a:off x="7448139" y="5949410"/>
            <a:ext cx="1368171" cy="923452"/>
          </a:xfrm>
          <a:prstGeom prst="rect">
            <a:avLst/>
          </a:prstGeom>
          <a:noFill/>
          <a:ln>
            <a:noFill/>
          </a:ln>
        </p:spPr>
      </p:pic>
      <p:pic>
        <p:nvPicPr>
          <p:cNvPr descr="Wordmark_center_Purple_HEX.png" id="177" name="Google Shape;177;p35"/>
          <p:cNvPicPr preferRelativeResize="0"/>
          <p:nvPr/>
        </p:nvPicPr>
        <p:blipFill rotWithShape="1">
          <a:blip r:embed="rId3">
            <a:alphaModFix/>
          </a:blip>
          <a:srcRect b="0" l="0" r="0" t="0"/>
          <a:stretch/>
        </p:blipFill>
        <p:spPr>
          <a:xfrm>
            <a:off x="792039" y="6487457"/>
            <a:ext cx="2407146" cy="163360"/>
          </a:xfrm>
          <a:prstGeom prst="rect">
            <a:avLst/>
          </a:prstGeom>
          <a:noFill/>
          <a:ln>
            <a:noFill/>
          </a:ln>
        </p:spPr>
      </p:pic>
      <p:pic>
        <p:nvPicPr>
          <p:cNvPr descr="Bar_RtAngle_7502_RGB.png" id="178" name="Google Shape;178;p35"/>
          <p:cNvPicPr preferRelativeResize="0"/>
          <p:nvPr/>
        </p:nvPicPr>
        <p:blipFill rotWithShape="1">
          <a:blip r:embed="rId4">
            <a:alphaModFix/>
          </a:blip>
          <a:srcRect b="0" l="0" r="0" t="0"/>
          <a:stretch/>
        </p:blipFill>
        <p:spPr>
          <a:xfrm>
            <a:off x="813587" y="4006085"/>
            <a:ext cx="2264489" cy="112762"/>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23" name="Google Shape;23;p4"/>
          <p:cNvSpPr txBox="1"/>
          <p:nvPr>
            <p:ph idx="1" type="body"/>
          </p:nvPr>
        </p:nvSpPr>
        <p:spPr>
          <a:xfrm>
            <a:off x="457200" y="1600200"/>
            <a:ext cx="8229600" cy="4526100"/>
          </a:xfrm>
          <a:prstGeom prst="rect">
            <a:avLst/>
          </a:prstGeom>
          <a:noFill/>
          <a:ln>
            <a:noFill/>
          </a:ln>
        </p:spPr>
        <p:txBody>
          <a:bodyPr anchorCtr="0" anchor="t" bIns="91425" lIns="91425" spcFirstLastPara="1" rIns="91425" wrap="square" tIns="91425">
            <a:noAutofit/>
          </a:bodyPr>
          <a:lstStyle>
            <a:lvl1pPr indent="-431800" lvl="0" marL="457200" marR="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4" name="Google Shape;24;p4"/>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5" name="Google Shape;25;p4"/>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6" name="Google Shape;26;p4"/>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Subheader + Content">
  <p:cSld name="Header + Subheader + Content">
    <p:spTree>
      <p:nvGrpSpPr>
        <p:cNvPr id="179" name="Shape 179"/>
        <p:cNvGrpSpPr/>
        <p:nvPr/>
      </p:nvGrpSpPr>
      <p:grpSpPr>
        <a:xfrm>
          <a:off x="0" y="0"/>
          <a:ext cx="0" cy="0"/>
          <a:chOff x="0" y="0"/>
          <a:chExt cx="0" cy="0"/>
        </a:xfrm>
      </p:grpSpPr>
      <p:sp>
        <p:nvSpPr>
          <p:cNvPr id="180" name="Google Shape;180;p36"/>
          <p:cNvSpPr txBox="1"/>
          <p:nvPr>
            <p:ph idx="1" type="body"/>
          </p:nvPr>
        </p:nvSpPr>
        <p:spPr>
          <a:xfrm>
            <a:off x="671757" y="371510"/>
            <a:ext cx="8184600" cy="992100"/>
          </a:xfrm>
          <a:prstGeom prst="rect">
            <a:avLst/>
          </a:prstGeom>
          <a:noFill/>
          <a:ln>
            <a:noFill/>
          </a:ln>
        </p:spPr>
        <p:txBody>
          <a:bodyPr anchorCtr="0" anchor="b" bIns="91425" lIns="91425" spcFirstLastPara="1" rIns="91425" wrap="square" tIns="91425">
            <a:noAutofit/>
          </a:bodyPr>
          <a:lstStyle>
            <a:lvl1pPr indent="-419100" lvl="0" marL="457200" marR="0" rtl="0" algn="l">
              <a:lnSpc>
                <a:spcPct val="90000"/>
              </a:lnSpc>
              <a:spcBef>
                <a:spcPts val="600"/>
              </a:spcBef>
              <a:spcAft>
                <a:spcPts val="0"/>
              </a:spcAft>
              <a:buClr>
                <a:srgbClr val="4B2E83"/>
              </a:buClr>
              <a:buSzPts val="3000"/>
              <a:buFont typeface="Arial"/>
              <a:buChar char="●"/>
              <a:defRPr b="0" i="0" sz="3000" u="none" cap="none" strike="noStrike">
                <a:solidFill>
                  <a:srgbClr val="4B2E83"/>
                </a:solidFill>
                <a:latin typeface="Open Sans"/>
                <a:ea typeface="Open Sans"/>
                <a:cs typeface="Open Sans"/>
                <a:sym typeface="Open Sans"/>
              </a:defRPr>
            </a:lvl1pPr>
            <a:lvl2pPr indent="-406400" lvl="1" marL="914400" marR="0" rtl="0" algn="l">
              <a:lnSpc>
                <a:spcPct val="100000"/>
              </a:lnSpc>
              <a:spcBef>
                <a:spcPts val="560"/>
              </a:spcBef>
              <a:spcAft>
                <a:spcPts val="0"/>
              </a:spcAft>
              <a:buClr>
                <a:srgbClr val="E8D3A2"/>
              </a:buClr>
              <a:buSzPts val="2800"/>
              <a:buFont typeface="Arial"/>
              <a:buChar char="○"/>
              <a:defRPr b="0" i="0" sz="2800" u="none" cap="none" strike="noStrike">
                <a:solidFill>
                  <a:srgbClr val="E8D3A2"/>
                </a:solidFill>
                <a:latin typeface="Encode Sans Black"/>
                <a:ea typeface="Encode Sans Black"/>
                <a:cs typeface="Encode Sans Black"/>
                <a:sym typeface="Encode Sans Black"/>
              </a:defRPr>
            </a:lvl2pPr>
            <a:lvl3pPr indent="-381000" lvl="2" marL="1371600" marR="0" rtl="0" algn="l">
              <a:lnSpc>
                <a:spcPct val="100000"/>
              </a:lnSpc>
              <a:spcBef>
                <a:spcPts val="480"/>
              </a:spcBef>
              <a:spcAft>
                <a:spcPts val="0"/>
              </a:spcAft>
              <a:buClr>
                <a:srgbClr val="E8D3A2"/>
              </a:buClr>
              <a:buSzPts val="2400"/>
              <a:buFont typeface="Arial"/>
              <a:buChar char="■"/>
              <a:defRPr b="0" i="0" sz="2400" u="none" cap="none" strike="noStrike">
                <a:solidFill>
                  <a:srgbClr val="E8D3A2"/>
                </a:solidFill>
                <a:latin typeface="Encode Sans Black"/>
                <a:ea typeface="Encode Sans Black"/>
                <a:cs typeface="Encode Sans Black"/>
                <a:sym typeface="Encode Sans Black"/>
              </a:defRPr>
            </a:lvl3pPr>
            <a:lvl4pPr indent="-355600" lvl="3" marL="18288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Black"/>
                <a:ea typeface="Encode Sans Black"/>
                <a:cs typeface="Encode Sans Black"/>
                <a:sym typeface="Encode Sans Black"/>
              </a:defRPr>
            </a:lvl4pPr>
            <a:lvl5pPr indent="-355600" lvl="4" marL="22860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81" name="Google Shape;181;p36"/>
          <p:cNvSpPr txBox="1"/>
          <p:nvPr>
            <p:ph idx="2" type="body"/>
          </p:nvPr>
        </p:nvSpPr>
        <p:spPr>
          <a:xfrm>
            <a:off x="659305" y="2320239"/>
            <a:ext cx="8197200" cy="3810000"/>
          </a:xfrm>
          <a:prstGeom prst="rect">
            <a:avLst/>
          </a:prstGeom>
          <a:noFill/>
          <a:ln>
            <a:noFill/>
          </a:ln>
        </p:spPr>
        <p:txBody>
          <a:bodyPr anchorCtr="0" anchor="t" bIns="91425" lIns="91425" spcFirstLastPara="1" rIns="91425" wrap="square" tIns="91425">
            <a:noAutofit/>
          </a:bodyPr>
          <a:lstStyle>
            <a:lvl1pPr indent="-381000" lvl="0" marL="457200" marR="0" rtl="0" algn="l">
              <a:lnSpc>
                <a:spcPct val="100000"/>
              </a:lnSpc>
              <a:spcBef>
                <a:spcPts val="480"/>
              </a:spcBef>
              <a:spcAft>
                <a:spcPts val="0"/>
              </a:spcAft>
              <a:buClr>
                <a:srgbClr val="4B2E83"/>
              </a:buClr>
              <a:buSzPts val="2400"/>
              <a:buFont typeface="Merriweather Sans"/>
              <a:buChar char="&gt;"/>
              <a:defRPr b="1" i="0" sz="2400" u="none" cap="none" strike="noStrike">
                <a:solidFill>
                  <a:srgbClr val="4B2E83"/>
                </a:solidFill>
                <a:latin typeface="Open Sans"/>
                <a:ea typeface="Open Sans"/>
                <a:cs typeface="Open Sans"/>
                <a:sym typeface="Open Sans"/>
              </a:defRPr>
            </a:lvl1pPr>
            <a:lvl2pPr indent="-355600" lvl="1" marL="914400" marR="0" rtl="0" algn="l">
              <a:lnSpc>
                <a:spcPct val="100000"/>
              </a:lnSpc>
              <a:spcBef>
                <a:spcPts val="400"/>
              </a:spcBef>
              <a:spcAft>
                <a:spcPts val="0"/>
              </a:spcAft>
              <a:buClr>
                <a:srgbClr val="4B2E83"/>
              </a:buClr>
              <a:buSzPts val="2000"/>
              <a:buFont typeface="Arial"/>
              <a:buChar char="–"/>
              <a:defRPr b="1" i="0" sz="2000" u="none" cap="none" strike="noStrike">
                <a:solidFill>
                  <a:srgbClr val="4B2E83"/>
                </a:solidFill>
                <a:latin typeface="Open Sans"/>
                <a:ea typeface="Open Sans"/>
                <a:cs typeface="Open Sans"/>
                <a:sym typeface="Open Sans"/>
              </a:defRPr>
            </a:lvl2pPr>
            <a:lvl3pPr indent="-342900" lvl="2" marL="1371600" marR="0" rtl="0" algn="l">
              <a:lnSpc>
                <a:spcPct val="100000"/>
              </a:lnSpc>
              <a:spcBef>
                <a:spcPts val="360"/>
              </a:spcBef>
              <a:spcAft>
                <a:spcPts val="0"/>
              </a:spcAft>
              <a:buClr>
                <a:srgbClr val="4B2E83"/>
              </a:buClr>
              <a:buSzPts val="1800"/>
              <a:buFont typeface="Merriweather Sans"/>
              <a:buChar char="&gt;"/>
              <a:defRPr b="1" i="0" sz="1800" u="none" cap="none" strike="noStrike">
                <a:solidFill>
                  <a:srgbClr val="4B2E83"/>
                </a:solidFill>
                <a:latin typeface="Open Sans"/>
                <a:ea typeface="Open Sans"/>
                <a:cs typeface="Open Sans"/>
                <a:sym typeface="Open Sans"/>
              </a:defRPr>
            </a:lvl3pPr>
            <a:lvl4pPr indent="-330200" lvl="3" marL="1828800" marR="0" rtl="0" algn="l">
              <a:lnSpc>
                <a:spcPct val="100000"/>
              </a:lnSpc>
              <a:spcBef>
                <a:spcPts val="320"/>
              </a:spcBef>
              <a:spcAft>
                <a:spcPts val="0"/>
              </a:spcAft>
              <a:buClr>
                <a:srgbClr val="4B2E83"/>
              </a:buClr>
              <a:buSzPts val="1600"/>
              <a:buFont typeface="Arial"/>
              <a:buChar char="–"/>
              <a:defRPr b="1" i="0" sz="1600" u="none" cap="none" strike="noStrike">
                <a:solidFill>
                  <a:srgbClr val="4B2E83"/>
                </a:solidFill>
                <a:latin typeface="Open Sans"/>
                <a:ea typeface="Open Sans"/>
                <a:cs typeface="Open Sans"/>
                <a:sym typeface="Open Sans"/>
              </a:defRPr>
            </a:lvl4pPr>
            <a:lvl5pPr indent="-317500" lvl="4" marL="2286000" marR="0" rtl="0" algn="l">
              <a:lnSpc>
                <a:spcPct val="100000"/>
              </a:lnSpc>
              <a:spcBef>
                <a:spcPts val="280"/>
              </a:spcBef>
              <a:spcAft>
                <a:spcPts val="0"/>
              </a:spcAft>
              <a:buClr>
                <a:srgbClr val="4B2E83"/>
              </a:buClr>
              <a:buSzPts val="1400"/>
              <a:buFont typeface="Merriweather Sans"/>
              <a:buChar char="&gt;"/>
              <a:defRPr b="1" i="0" sz="1400" u="none" cap="none" strike="noStrike">
                <a:solidFill>
                  <a:srgbClr val="4B2E83"/>
                </a:solidFill>
                <a:latin typeface="Open Sans"/>
                <a:ea typeface="Open Sans"/>
                <a:cs typeface="Open Sans"/>
                <a:sym typeface="Open Sans"/>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82" name="Google Shape;182;p36"/>
          <p:cNvSpPr txBox="1"/>
          <p:nvPr>
            <p:ph idx="3" type="body"/>
          </p:nvPr>
        </p:nvSpPr>
        <p:spPr>
          <a:xfrm>
            <a:off x="671757" y="1730667"/>
            <a:ext cx="8184600" cy="411300"/>
          </a:xfrm>
          <a:prstGeom prst="rect">
            <a:avLst/>
          </a:prstGeom>
          <a:noFill/>
          <a:ln>
            <a:noFill/>
          </a:ln>
        </p:spPr>
        <p:txBody>
          <a:bodyPr anchorCtr="0" anchor="t" bIns="91425" lIns="91425" spcFirstLastPara="1" rIns="91425" wrap="square" tIns="91425">
            <a:noAutofit/>
          </a:bodyPr>
          <a:lstStyle>
            <a:lvl1pPr indent="-381000" lvl="0" marL="457200" marR="0" rtl="0" algn="l">
              <a:lnSpc>
                <a:spcPct val="90000"/>
              </a:lnSpc>
              <a:spcBef>
                <a:spcPts val="480"/>
              </a:spcBef>
              <a:spcAft>
                <a:spcPts val="0"/>
              </a:spcAft>
              <a:buClr>
                <a:srgbClr val="4B2E83"/>
              </a:buClr>
              <a:buSzPts val="2400"/>
              <a:buFont typeface="Arial"/>
              <a:buChar char="●"/>
              <a:defRPr b="0" i="0" sz="2400" u="none" cap="none" strike="noStrike">
                <a:solidFill>
                  <a:srgbClr val="4B2E83"/>
                </a:solidFill>
                <a:latin typeface="Open Sans"/>
                <a:ea typeface="Open Sans"/>
                <a:cs typeface="Open Sans"/>
                <a:sym typeface="Open Sans"/>
              </a:defRPr>
            </a:lvl1pPr>
            <a:lvl2pPr indent="-406400" lvl="1" marL="914400" marR="0" rtl="0" algn="l">
              <a:lnSpc>
                <a:spcPct val="100000"/>
              </a:lnSpc>
              <a:spcBef>
                <a:spcPts val="560"/>
              </a:spcBef>
              <a:spcAft>
                <a:spcPts val="0"/>
              </a:spcAft>
              <a:buClr>
                <a:srgbClr val="E8D3A2"/>
              </a:buClr>
              <a:buSzPts val="2800"/>
              <a:buFont typeface="Arial"/>
              <a:buChar char="○"/>
              <a:defRPr b="0" i="0" sz="2800" u="none" cap="none" strike="noStrike">
                <a:solidFill>
                  <a:srgbClr val="E8D3A2"/>
                </a:solidFill>
                <a:latin typeface="Encode Sans Black"/>
                <a:ea typeface="Encode Sans Black"/>
                <a:cs typeface="Encode Sans Black"/>
                <a:sym typeface="Encode Sans Black"/>
              </a:defRPr>
            </a:lvl2pPr>
            <a:lvl3pPr indent="-381000" lvl="2" marL="1371600" marR="0" rtl="0" algn="l">
              <a:lnSpc>
                <a:spcPct val="100000"/>
              </a:lnSpc>
              <a:spcBef>
                <a:spcPts val="480"/>
              </a:spcBef>
              <a:spcAft>
                <a:spcPts val="0"/>
              </a:spcAft>
              <a:buClr>
                <a:srgbClr val="E8D3A2"/>
              </a:buClr>
              <a:buSzPts val="2400"/>
              <a:buFont typeface="Arial"/>
              <a:buChar char="■"/>
              <a:defRPr b="0" i="0" sz="2400" u="none" cap="none" strike="noStrike">
                <a:solidFill>
                  <a:srgbClr val="E8D3A2"/>
                </a:solidFill>
                <a:latin typeface="Encode Sans Black"/>
                <a:ea typeface="Encode Sans Black"/>
                <a:cs typeface="Encode Sans Black"/>
                <a:sym typeface="Encode Sans Black"/>
              </a:defRPr>
            </a:lvl3pPr>
            <a:lvl4pPr indent="-355600" lvl="3" marL="18288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Black"/>
                <a:ea typeface="Encode Sans Black"/>
                <a:cs typeface="Encode Sans Black"/>
                <a:sym typeface="Encode Sans Black"/>
              </a:defRPr>
            </a:lvl4pPr>
            <a:lvl5pPr indent="-355600" lvl="4" marL="22860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Wordmark_center_Purple_HEX.png" id="183" name="Google Shape;183;p36"/>
          <p:cNvPicPr preferRelativeResize="0"/>
          <p:nvPr/>
        </p:nvPicPr>
        <p:blipFill rotWithShape="1">
          <a:blip r:embed="rId2">
            <a:alphaModFix/>
          </a:blip>
          <a:srcRect b="0" l="0" r="0" t="0"/>
          <a:stretch/>
        </p:blipFill>
        <p:spPr>
          <a:xfrm>
            <a:off x="6382155" y="6487457"/>
            <a:ext cx="2407146" cy="163360"/>
          </a:xfrm>
          <a:prstGeom prst="rect">
            <a:avLst/>
          </a:prstGeom>
          <a:noFill/>
          <a:ln>
            <a:noFill/>
          </a:ln>
        </p:spPr>
      </p:pic>
      <p:pic>
        <p:nvPicPr>
          <p:cNvPr descr="Bar_RtAngle_7502_RGB.png" id="184" name="Google Shape;184;p36"/>
          <p:cNvPicPr preferRelativeResize="0"/>
          <p:nvPr/>
        </p:nvPicPr>
        <p:blipFill rotWithShape="1">
          <a:blip r:embed="rId3">
            <a:alphaModFix/>
          </a:blip>
          <a:srcRect b="0" l="0" r="0" t="0"/>
          <a:stretch/>
        </p:blipFill>
        <p:spPr>
          <a:xfrm>
            <a:off x="784225" y="1437805"/>
            <a:ext cx="1346402" cy="67046"/>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Graphic">
  <p:cSld name="Header + Graphic">
    <p:spTree>
      <p:nvGrpSpPr>
        <p:cNvPr id="185" name="Shape 185"/>
        <p:cNvGrpSpPr/>
        <p:nvPr/>
      </p:nvGrpSpPr>
      <p:grpSpPr>
        <a:xfrm>
          <a:off x="0" y="0"/>
          <a:ext cx="0" cy="0"/>
          <a:chOff x="0" y="0"/>
          <a:chExt cx="0" cy="0"/>
        </a:xfrm>
      </p:grpSpPr>
      <p:sp>
        <p:nvSpPr>
          <p:cNvPr id="186" name="Google Shape;186;p37"/>
          <p:cNvSpPr/>
          <p:nvPr>
            <p:ph idx="2" type="chart"/>
          </p:nvPr>
        </p:nvSpPr>
        <p:spPr>
          <a:xfrm>
            <a:off x="766763" y="1736725"/>
            <a:ext cx="8021700" cy="4432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480"/>
              </a:spcBef>
              <a:spcAft>
                <a:spcPts val="0"/>
              </a:spcAft>
              <a:buClr>
                <a:srgbClr val="999999"/>
              </a:buClr>
              <a:buSzPts val="2400"/>
              <a:buFont typeface="Arial"/>
              <a:buNone/>
              <a:defRPr b="0" i="1" sz="2400" u="none" cap="none" strike="noStrike">
                <a:solidFill>
                  <a:srgbClr val="999999"/>
                </a:solidFill>
                <a:latin typeface="Open Sans Light"/>
                <a:ea typeface="Open Sans Light"/>
                <a:cs typeface="Open Sans Light"/>
                <a:sym typeface="Open Sans Light"/>
              </a:defRPr>
            </a:lvl1pPr>
            <a:lvl2pPr lvl="1"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lvl="2"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lvl="3"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lvl="4"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lvl="5"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lvl="6"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lvl="7"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lvl="8"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87" name="Google Shape;187;p37"/>
          <p:cNvSpPr txBox="1"/>
          <p:nvPr>
            <p:ph idx="1" type="body"/>
          </p:nvPr>
        </p:nvSpPr>
        <p:spPr>
          <a:xfrm>
            <a:off x="671757" y="371510"/>
            <a:ext cx="8184600" cy="992100"/>
          </a:xfrm>
          <a:prstGeom prst="rect">
            <a:avLst/>
          </a:prstGeom>
          <a:noFill/>
          <a:ln>
            <a:noFill/>
          </a:ln>
        </p:spPr>
        <p:txBody>
          <a:bodyPr anchorCtr="0" anchor="b" bIns="91425" lIns="91425" spcFirstLastPara="1" rIns="91425" wrap="square" tIns="91425">
            <a:noAutofit/>
          </a:bodyPr>
          <a:lstStyle>
            <a:lvl1pPr indent="-419100" lvl="0" marL="457200" marR="0" rtl="0" algn="l">
              <a:lnSpc>
                <a:spcPct val="90000"/>
              </a:lnSpc>
              <a:spcBef>
                <a:spcPts val="600"/>
              </a:spcBef>
              <a:spcAft>
                <a:spcPts val="0"/>
              </a:spcAft>
              <a:buClr>
                <a:srgbClr val="4B2E83"/>
              </a:buClr>
              <a:buSzPts val="3000"/>
              <a:buFont typeface="Arial"/>
              <a:buChar char="●"/>
              <a:defRPr b="0" i="0" sz="3000" u="none" cap="none" strike="noStrike">
                <a:solidFill>
                  <a:srgbClr val="4B2E83"/>
                </a:solidFill>
                <a:latin typeface="Open Sans"/>
                <a:ea typeface="Open Sans"/>
                <a:cs typeface="Open Sans"/>
                <a:sym typeface="Open Sans"/>
              </a:defRPr>
            </a:lvl1pPr>
            <a:lvl2pPr indent="-406400" lvl="1" marL="914400" marR="0" rtl="0" algn="l">
              <a:lnSpc>
                <a:spcPct val="100000"/>
              </a:lnSpc>
              <a:spcBef>
                <a:spcPts val="560"/>
              </a:spcBef>
              <a:spcAft>
                <a:spcPts val="0"/>
              </a:spcAft>
              <a:buClr>
                <a:srgbClr val="E8D3A2"/>
              </a:buClr>
              <a:buSzPts val="2800"/>
              <a:buFont typeface="Arial"/>
              <a:buChar char="○"/>
              <a:defRPr b="0" i="0" sz="2800" u="none" cap="none" strike="noStrike">
                <a:solidFill>
                  <a:srgbClr val="E8D3A2"/>
                </a:solidFill>
                <a:latin typeface="Encode Sans Black"/>
                <a:ea typeface="Encode Sans Black"/>
                <a:cs typeface="Encode Sans Black"/>
                <a:sym typeface="Encode Sans Black"/>
              </a:defRPr>
            </a:lvl2pPr>
            <a:lvl3pPr indent="-381000" lvl="2" marL="1371600" marR="0" rtl="0" algn="l">
              <a:lnSpc>
                <a:spcPct val="100000"/>
              </a:lnSpc>
              <a:spcBef>
                <a:spcPts val="480"/>
              </a:spcBef>
              <a:spcAft>
                <a:spcPts val="0"/>
              </a:spcAft>
              <a:buClr>
                <a:srgbClr val="E8D3A2"/>
              </a:buClr>
              <a:buSzPts val="2400"/>
              <a:buFont typeface="Arial"/>
              <a:buChar char="■"/>
              <a:defRPr b="0" i="0" sz="2400" u="none" cap="none" strike="noStrike">
                <a:solidFill>
                  <a:srgbClr val="E8D3A2"/>
                </a:solidFill>
                <a:latin typeface="Encode Sans Black"/>
                <a:ea typeface="Encode Sans Black"/>
                <a:cs typeface="Encode Sans Black"/>
                <a:sym typeface="Encode Sans Black"/>
              </a:defRPr>
            </a:lvl3pPr>
            <a:lvl4pPr indent="-355600" lvl="3" marL="18288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Black"/>
                <a:ea typeface="Encode Sans Black"/>
                <a:cs typeface="Encode Sans Black"/>
                <a:sym typeface="Encode Sans Black"/>
              </a:defRPr>
            </a:lvl4pPr>
            <a:lvl5pPr indent="-355600" lvl="4" marL="22860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Wordmark_center_Purple_HEX.png" id="188" name="Google Shape;188;p37"/>
          <p:cNvPicPr preferRelativeResize="0"/>
          <p:nvPr/>
        </p:nvPicPr>
        <p:blipFill rotWithShape="1">
          <a:blip r:embed="rId2">
            <a:alphaModFix/>
          </a:blip>
          <a:srcRect b="0" l="0" r="0" t="0"/>
          <a:stretch/>
        </p:blipFill>
        <p:spPr>
          <a:xfrm>
            <a:off x="6363105" y="6487457"/>
            <a:ext cx="2407146" cy="163360"/>
          </a:xfrm>
          <a:prstGeom prst="rect">
            <a:avLst/>
          </a:prstGeom>
          <a:noFill/>
          <a:ln>
            <a:noFill/>
          </a:ln>
        </p:spPr>
      </p:pic>
      <p:pic>
        <p:nvPicPr>
          <p:cNvPr descr="Bar_RtAngle_7502_RGB.png" id="189" name="Google Shape;189;p37"/>
          <p:cNvPicPr preferRelativeResize="0"/>
          <p:nvPr/>
        </p:nvPicPr>
        <p:blipFill rotWithShape="1">
          <a:blip r:embed="rId3">
            <a:alphaModFix/>
          </a:blip>
          <a:srcRect b="0" l="0" r="0" t="0"/>
          <a:stretch/>
        </p:blipFill>
        <p:spPr>
          <a:xfrm>
            <a:off x="784225" y="1437805"/>
            <a:ext cx="1346402" cy="67046"/>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91" name="Shape 191"/>
        <p:cNvGrpSpPr/>
        <p:nvPr/>
      </p:nvGrpSpPr>
      <p:grpSpPr>
        <a:xfrm>
          <a:off x="0" y="0"/>
          <a:ext cx="0" cy="0"/>
          <a:chOff x="0" y="0"/>
          <a:chExt cx="0" cy="0"/>
        </a:xfrm>
      </p:grpSpPr>
      <p:sp>
        <p:nvSpPr>
          <p:cNvPr id="192" name="Google Shape;192;p39"/>
          <p:cNvSpPr txBox="1"/>
          <p:nvPr>
            <p:ph idx="1" type="body"/>
          </p:nvPr>
        </p:nvSpPr>
        <p:spPr>
          <a:xfrm>
            <a:off x="671757" y="1167124"/>
            <a:ext cx="6972300" cy="2641756"/>
          </a:xfrm>
          <a:prstGeom prst="rect">
            <a:avLst/>
          </a:prstGeom>
          <a:noFill/>
          <a:ln>
            <a:noFill/>
          </a:ln>
        </p:spPr>
        <p:txBody>
          <a:bodyPr anchorCtr="0" anchor="b" bIns="91425" lIns="91425" spcFirstLastPara="1" rIns="91425" wrap="square" tIns="91425">
            <a:noAutofit/>
          </a:bodyPr>
          <a:lstStyle>
            <a:lvl1pPr indent="-546100" lvl="0" marL="457200" marR="0" rtl="0" algn="l">
              <a:lnSpc>
                <a:spcPct val="100000"/>
              </a:lnSpc>
              <a:spcBef>
                <a:spcPts val="1000"/>
              </a:spcBef>
              <a:spcAft>
                <a:spcPts val="0"/>
              </a:spcAft>
              <a:buClr>
                <a:srgbClr val="4B2E83"/>
              </a:buClr>
              <a:buSzPts val="5000"/>
              <a:buFont typeface="Arial"/>
              <a:buChar char="●"/>
              <a:defRPr b="0" i="0" sz="5000" u="none" cap="none" strike="noStrike">
                <a:solidFill>
                  <a:srgbClr val="4B2E83"/>
                </a:solidFill>
                <a:latin typeface="Open Sans"/>
                <a:ea typeface="Open Sans"/>
                <a:cs typeface="Open Sans"/>
                <a:sym typeface="Open Sans"/>
              </a:defRPr>
            </a:lvl1pPr>
            <a:lvl2pPr indent="-406400" lvl="1" marL="914400" marR="0" rtl="0" algn="l">
              <a:lnSpc>
                <a:spcPct val="100000"/>
              </a:lnSpc>
              <a:spcBef>
                <a:spcPts val="560"/>
              </a:spcBef>
              <a:spcAft>
                <a:spcPts val="0"/>
              </a:spcAft>
              <a:buClr>
                <a:srgbClr val="E8D3A2"/>
              </a:buClr>
              <a:buSzPts val="2800"/>
              <a:buFont typeface="Arial"/>
              <a:buChar char="○"/>
              <a:defRPr b="0" i="0" sz="2800" u="none" cap="none" strike="noStrike">
                <a:solidFill>
                  <a:srgbClr val="E8D3A2"/>
                </a:solidFill>
                <a:latin typeface="Encode Sans Black"/>
                <a:ea typeface="Encode Sans Black"/>
                <a:cs typeface="Encode Sans Black"/>
                <a:sym typeface="Encode Sans Black"/>
              </a:defRPr>
            </a:lvl2pPr>
            <a:lvl3pPr indent="-381000" lvl="2" marL="1371600" marR="0" rtl="0" algn="l">
              <a:lnSpc>
                <a:spcPct val="100000"/>
              </a:lnSpc>
              <a:spcBef>
                <a:spcPts val="480"/>
              </a:spcBef>
              <a:spcAft>
                <a:spcPts val="0"/>
              </a:spcAft>
              <a:buClr>
                <a:srgbClr val="E8D3A2"/>
              </a:buClr>
              <a:buSzPts val="2400"/>
              <a:buFont typeface="Arial"/>
              <a:buChar char="■"/>
              <a:defRPr b="0" i="0" sz="2400" u="none" cap="none" strike="noStrike">
                <a:solidFill>
                  <a:srgbClr val="E8D3A2"/>
                </a:solidFill>
                <a:latin typeface="Encode Sans Black"/>
                <a:ea typeface="Encode Sans Black"/>
                <a:cs typeface="Encode Sans Black"/>
                <a:sym typeface="Encode Sans Black"/>
              </a:defRPr>
            </a:lvl3pPr>
            <a:lvl4pPr indent="-355600" lvl="3" marL="18288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Black"/>
                <a:ea typeface="Encode Sans Black"/>
                <a:cs typeface="Encode Sans Black"/>
                <a:sym typeface="Encode Sans Black"/>
              </a:defRPr>
            </a:lvl4pPr>
            <a:lvl5pPr indent="-355600" lvl="4" marL="22860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W Logo_Purple_2685_HEX.png" id="193" name="Google Shape;193;p39"/>
          <p:cNvPicPr preferRelativeResize="0"/>
          <p:nvPr/>
        </p:nvPicPr>
        <p:blipFill rotWithShape="1">
          <a:blip r:embed="rId2">
            <a:alphaModFix/>
          </a:blip>
          <a:srcRect b="0" l="0" r="0" t="0"/>
          <a:stretch/>
        </p:blipFill>
        <p:spPr>
          <a:xfrm>
            <a:off x="7448139" y="5949410"/>
            <a:ext cx="1368171" cy="923452"/>
          </a:xfrm>
          <a:prstGeom prst="rect">
            <a:avLst/>
          </a:prstGeom>
          <a:noFill/>
          <a:ln>
            <a:noFill/>
          </a:ln>
        </p:spPr>
      </p:pic>
      <p:pic>
        <p:nvPicPr>
          <p:cNvPr descr="Wordmark_center_Purple_HEX.png" id="194" name="Google Shape;194;p39"/>
          <p:cNvPicPr preferRelativeResize="0"/>
          <p:nvPr/>
        </p:nvPicPr>
        <p:blipFill rotWithShape="1">
          <a:blip r:embed="rId3">
            <a:alphaModFix/>
          </a:blip>
          <a:srcRect b="0" l="0" r="0" t="0"/>
          <a:stretch/>
        </p:blipFill>
        <p:spPr>
          <a:xfrm>
            <a:off x="792039" y="6487457"/>
            <a:ext cx="2407146" cy="163360"/>
          </a:xfrm>
          <a:prstGeom prst="rect">
            <a:avLst/>
          </a:prstGeom>
          <a:noFill/>
          <a:ln>
            <a:noFill/>
          </a:ln>
        </p:spPr>
      </p:pic>
      <p:pic>
        <p:nvPicPr>
          <p:cNvPr descr="Bar_RtAngle_7502_RGB.png" id="195" name="Google Shape;195;p39"/>
          <p:cNvPicPr preferRelativeResize="0"/>
          <p:nvPr/>
        </p:nvPicPr>
        <p:blipFill rotWithShape="1">
          <a:blip r:embed="rId4">
            <a:alphaModFix/>
          </a:blip>
          <a:srcRect b="0" l="0" r="0" t="0"/>
          <a:stretch/>
        </p:blipFill>
        <p:spPr>
          <a:xfrm>
            <a:off x="813587" y="4006085"/>
            <a:ext cx="2264487" cy="112762"/>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Content">
  <p:cSld name="Header + Content">
    <p:spTree>
      <p:nvGrpSpPr>
        <p:cNvPr id="196" name="Shape 196"/>
        <p:cNvGrpSpPr/>
        <p:nvPr/>
      </p:nvGrpSpPr>
      <p:grpSpPr>
        <a:xfrm>
          <a:off x="0" y="0"/>
          <a:ext cx="0" cy="0"/>
          <a:chOff x="0" y="0"/>
          <a:chExt cx="0" cy="0"/>
        </a:xfrm>
      </p:grpSpPr>
      <p:sp>
        <p:nvSpPr>
          <p:cNvPr id="197" name="Google Shape;197;p40"/>
          <p:cNvSpPr txBox="1"/>
          <p:nvPr>
            <p:ph idx="1" type="body"/>
          </p:nvPr>
        </p:nvSpPr>
        <p:spPr>
          <a:xfrm>
            <a:off x="671757" y="371510"/>
            <a:ext cx="8184662" cy="991998"/>
          </a:xfrm>
          <a:prstGeom prst="rect">
            <a:avLst/>
          </a:prstGeom>
          <a:noFill/>
          <a:ln>
            <a:noFill/>
          </a:ln>
        </p:spPr>
        <p:txBody>
          <a:bodyPr anchorCtr="0" anchor="b" bIns="91425" lIns="91425" spcFirstLastPara="1" rIns="91425" wrap="square" tIns="91425">
            <a:noAutofit/>
          </a:bodyPr>
          <a:lstStyle>
            <a:lvl1pPr indent="-419100" lvl="0" marL="457200" marR="0" rtl="0" algn="l">
              <a:lnSpc>
                <a:spcPct val="90000"/>
              </a:lnSpc>
              <a:spcBef>
                <a:spcPts val="600"/>
              </a:spcBef>
              <a:spcAft>
                <a:spcPts val="0"/>
              </a:spcAft>
              <a:buClr>
                <a:srgbClr val="4B2E83"/>
              </a:buClr>
              <a:buSzPts val="3000"/>
              <a:buFont typeface="Arial"/>
              <a:buChar char="●"/>
              <a:defRPr b="0" i="0" sz="3000" u="none" cap="none" strike="noStrike">
                <a:solidFill>
                  <a:srgbClr val="4B2E83"/>
                </a:solidFill>
                <a:latin typeface="Open Sans"/>
                <a:ea typeface="Open Sans"/>
                <a:cs typeface="Open Sans"/>
                <a:sym typeface="Open Sans"/>
              </a:defRPr>
            </a:lvl1pPr>
            <a:lvl2pPr indent="-406400" lvl="1" marL="914400" marR="0" rtl="0" algn="l">
              <a:lnSpc>
                <a:spcPct val="100000"/>
              </a:lnSpc>
              <a:spcBef>
                <a:spcPts val="560"/>
              </a:spcBef>
              <a:spcAft>
                <a:spcPts val="0"/>
              </a:spcAft>
              <a:buClr>
                <a:srgbClr val="E8D3A2"/>
              </a:buClr>
              <a:buSzPts val="2800"/>
              <a:buFont typeface="Arial"/>
              <a:buChar char="○"/>
              <a:defRPr b="0" i="0" sz="2800" u="none" cap="none" strike="noStrike">
                <a:solidFill>
                  <a:srgbClr val="E8D3A2"/>
                </a:solidFill>
                <a:latin typeface="Encode Sans Black"/>
                <a:ea typeface="Encode Sans Black"/>
                <a:cs typeface="Encode Sans Black"/>
                <a:sym typeface="Encode Sans Black"/>
              </a:defRPr>
            </a:lvl2pPr>
            <a:lvl3pPr indent="-381000" lvl="2" marL="1371600" marR="0" rtl="0" algn="l">
              <a:lnSpc>
                <a:spcPct val="100000"/>
              </a:lnSpc>
              <a:spcBef>
                <a:spcPts val="480"/>
              </a:spcBef>
              <a:spcAft>
                <a:spcPts val="0"/>
              </a:spcAft>
              <a:buClr>
                <a:srgbClr val="E8D3A2"/>
              </a:buClr>
              <a:buSzPts val="2400"/>
              <a:buFont typeface="Arial"/>
              <a:buChar char="■"/>
              <a:defRPr b="0" i="0" sz="2400" u="none" cap="none" strike="noStrike">
                <a:solidFill>
                  <a:srgbClr val="E8D3A2"/>
                </a:solidFill>
                <a:latin typeface="Encode Sans Black"/>
                <a:ea typeface="Encode Sans Black"/>
                <a:cs typeface="Encode Sans Black"/>
                <a:sym typeface="Encode Sans Black"/>
              </a:defRPr>
            </a:lvl3pPr>
            <a:lvl4pPr indent="-355600" lvl="3" marL="18288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Black"/>
                <a:ea typeface="Encode Sans Black"/>
                <a:cs typeface="Encode Sans Black"/>
                <a:sym typeface="Encode Sans Black"/>
              </a:defRPr>
            </a:lvl4pPr>
            <a:lvl5pPr indent="-355600" lvl="4" marL="22860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98" name="Google Shape;198;p40"/>
          <p:cNvSpPr txBox="1"/>
          <p:nvPr>
            <p:ph idx="2" type="body"/>
          </p:nvPr>
        </p:nvSpPr>
        <p:spPr>
          <a:xfrm>
            <a:off x="659305" y="1736725"/>
            <a:ext cx="8196210" cy="4015497"/>
          </a:xfrm>
          <a:prstGeom prst="rect">
            <a:avLst/>
          </a:prstGeom>
          <a:noFill/>
          <a:ln>
            <a:noFill/>
          </a:ln>
        </p:spPr>
        <p:txBody>
          <a:bodyPr anchorCtr="0" anchor="t" bIns="91425" lIns="91425" spcFirstLastPara="1" rIns="91425" wrap="square" tIns="91425">
            <a:noAutofit/>
          </a:bodyPr>
          <a:lstStyle>
            <a:lvl1pPr indent="-381000" lvl="0" marL="457200" marR="0" rtl="0" algn="l">
              <a:lnSpc>
                <a:spcPct val="100000"/>
              </a:lnSpc>
              <a:spcBef>
                <a:spcPts val="480"/>
              </a:spcBef>
              <a:spcAft>
                <a:spcPts val="0"/>
              </a:spcAft>
              <a:buClr>
                <a:srgbClr val="4B2E83"/>
              </a:buClr>
              <a:buSzPts val="2400"/>
              <a:buFont typeface="Merriweather Sans"/>
              <a:buChar char="&gt;"/>
              <a:defRPr b="0" i="0" sz="2400" u="none" cap="none" strike="noStrike">
                <a:solidFill>
                  <a:srgbClr val="4B2E83"/>
                </a:solidFill>
                <a:latin typeface="Open Sans"/>
                <a:ea typeface="Open Sans"/>
                <a:cs typeface="Open Sans"/>
                <a:sym typeface="Open Sans"/>
              </a:defRPr>
            </a:lvl1pPr>
            <a:lvl2pPr indent="-355600" lvl="1" marL="914400" marR="0" rtl="0" algn="l">
              <a:lnSpc>
                <a:spcPct val="100000"/>
              </a:lnSpc>
              <a:spcBef>
                <a:spcPts val="400"/>
              </a:spcBef>
              <a:spcAft>
                <a:spcPts val="0"/>
              </a:spcAft>
              <a:buClr>
                <a:srgbClr val="4B2E83"/>
              </a:buClr>
              <a:buSzPts val="2000"/>
              <a:buFont typeface="Open Sans"/>
              <a:buChar char="–"/>
              <a:defRPr b="0" i="0" sz="2000" u="none" cap="none" strike="noStrike">
                <a:solidFill>
                  <a:srgbClr val="4B2E83"/>
                </a:solidFill>
                <a:latin typeface="Open Sans"/>
                <a:ea typeface="Open Sans"/>
                <a:cs typeface="Open Sans"/>
                <a:sym typeface="Open Sans"/>
              </a:defRPr>
            </a:lvl2pPr>
            <a:lvl3pPr indent="-342900" lvl="2" marL="1371600" marR="0" rtl="0" algn="l">
              <a:lnSpc>
                <a:spcPct val="100000"/>
              </a:lnSpc>
              <a:spcBef>
                <a:spcPts val="360"/>
              </a:spcBef>
              <a:spcAft>
                <a:spcPts val="0"/>
              </a:spcAft>
              <a:buClr>
                <a:srgbClr val="4B2E83"/>
              </a:buClr>
              <a:buSzPts val="1800"/>
              <a:buFont typeface="Merriweather Sans"/>
              <a:buChar char="&gt;"/>
              <a:defRPr b="0" i="0" sz="1800" u="none" cap="none" strike="noStrike">
                <a:solidFill>
                  <a:srgbClr val="4B2E83"/>
                </a:solidFill>
                <a:latin typeface="Open Sans"/>
                <a:ea typeface="Open Sans"/>
                <a:cs typeface="Open Sans"/>
                <a:sym typeface="Open Sans"/>
              </a:defRPr>
            </a:lvl3pPr>
            <a:lvl4pPr indent="-330200" lvl="3" marL="1828800" marR="0" rtl="0" algn="l">
              <a:lnSpc>
                <a:spcPct val="100000"/>
              </a:lnSpc>
              <a:spcBef>
                <a:spcPts val="320"/>
              </a:spcBef>
              <a:spcAft>
                <a:spcPts val="0"/>
              </a:spcAft>
              <a:buClr>
                <a:srgbClr val="4B2E83"/>
              </a:buClr>
              <a:buSzPts val="1600"/>
              <a:buFont typeface="Open Sans"/>
              <a:buChar char="–"/>
              <a:defRPr b="0" i="0" sz="1600" u="none" cap="none" strike="noStrike">
                <a:solidFill>
                  <a:srgbClr val="4B2E83"/>
                </a:solidFill>
                <a:latin typeface="Open Sans"/>
                <a:ea typeface="Open Sans"/>
                <a:cs typeface="Open Sans"/>
                <a:sym typeface="Open Sans"/>
              </a:defRPr>
            </a:lvl4pPr>
            <a:lvl5pPr indent="-317500" lvl="4" marL="2286000" marR="0" rtl="0" algn="l">
              <a:lnSpc>
                <a:spcPct val="100000"/>
              </a:lnSpc>
              <a:spcBef>
                <a:spcPts val="280"/>
              </a:spcBef>
              <a:spcAft>
                <a:spcPts val="0"/>
              </a:spcAft>
              <a:buClr>
                <a:srgbClr val="4B2E83"/>
              </a:buClr>
              <a:buSzPts val="1400"/>
              <a:buFont typeface="Merriweather Sans"/>
              <a:buChar char="&gt;"/>
              <a:defRPr b="0" i="0" sz="1400" u="none" cap="none" strike="noStrike">
                <a:solidFill>
                  <a:srgbClr val="4B2E83"/>
                </a:solidFill>
                <a:latin typeface="Open Sans"/>
                <a:ea typeface="Open Sans"/>
                <a:cs typeface="Open Sans"/>
                <a:sym typeface="Open Sans"/>
              </a:defRPr>
            </a:lvl5pPr>
            <a:lvl6pPr indent="-355600" lvl="5" marL="2743200" marR="0" rtl="0" algn="l">
              <a:lnSpc>
                <a:spcPct val="100000"/>
              </a:lnSpc>
              <a:spcBef>
                <a:spcPts val="400"/>
              </a:spcBef>
              <a:spcAft>
                <a:spcPts val="0"/>
              </a:spcAft>
              <a:buClr>
                <a:schemeClr val="dk1"/>
              </a:buClr>
              <a:buSzPts val="2000"/>
              <a:buFont typeface="Calibri"/>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Calibri"/>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Calibri"/>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Calibri"/>
              <a:buChar char="•"/>
              <a:defRPr b="0" i="0" sz="2000" u="none" cap="none" strike="noStrike">
                <a:solidFill>
                  <a:schemeClr val="dk1"/>
                </a:solidFill>
                <a:latin typeface="Calibri"/>
                <a:ea typeface="Calibri"/>
                <a:cs typeface="Calibri"/>
                <a:sym typeface="Calibri"/>
              </a:defRPr>
            </a:lvl9pPr>
          </a:lstStyle>
          <a:p/>
        </p:txBody>
      </p:sp>
      <p:pic>
        <p:nvPicPr>
          <p:cNvPr descr="W Logo_Purple_2685_HEX.png" id="199" name="Google Shape;199;p40"/>
          <p:cNvPicPr preferRelativeResize="0"/>
          <p:nvPr/>
        </p:nvPicPr>
        <p:blipFill rotWithShape="1">
          <a:blip r:embed="rId2">
            <a:alphaModFix/>
          </a:blip>
          <a:srcRect b="0" l="0" r="0" t="0"/>
          <a:stretch/>
        </p:blipFill>
        <p:spPr>
          <a:xfrm>
            <a:off x="7448139" y="5949410"/>
            <a:ext cx="1368171" cy="923452"/>
          </a:xfrm>
          <a:prstGeom prst="rect">
            <a:avLst/>
          </a:prstGeom>
          <a:noFill/>
          <a:ln>
            <a:noFill/>
          </a:ln>
        </p:spPr>
      </p:pic>
      <p:pic>
        <p:nvPicPr>
          <p:cNvPr descr="Bar_RtAngle_7502_RGB.png" id="200" name="Google Shape;200;p40"/>
          <p:cNvPicPr preferRelativeResize="0"/>
          <p:nvPr/>
        </p:nvPicPr>
        <p:blipFill rotWithShape="1">
          <a:blip r:embed="rId3">
            <a:alphaModFix/>
          </a:blip>
          <a:srcRect b="0" l="0" r="0" t="0"/>
          <a:stretch/>
        </p:blipFill>
        <p:spPr>
          <a:xfrm>
            <a:off x="784225" y="1437805"/>
            <a:ext cx="1346402" cy="67046"/>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Subheader + Content">
  <p:cSld name="Header + Subheader + Content">
    <p:spTree>
      <p:nvGrpSpPr>
        <p:cNvPr id="201" name="Shape 201"/>
        <p:cNvGrpSpPr/>
        <p:nvPr/>
      </p:nvGrpSpPr>
      <p:grpSpPr>
        <a:xfrm>
          <a:off x="0" y="0"/>
          <a:ext cx="0" cy="0"/>
          <a:chOff x="0" y="0"/>
          <a:chExt cx="0" cy="0"/>
        </a:xfrm>
      </p:grpSpPr>
      <p:sp>
        <p:nvSpPr>
          <p:cNvPr id="202" name="Google Shape;202;p41"/>
          <p:cNvSpPr txBox="1"/>
          <p:nvPr>
            <p:ph idx="1" type="body"/>
          </p:nvPr>
        </p:nvSpPr>
        <p:spPr>
          <a:xfrm>
            <a:off x="671757" y="371510"/>
            <a:ext cx="8184662" cy="991998"/>
          </a:xfrm>
          <a:prstGeom prst="rect">
            <a:avLst/>
          </a:prstGeom>
          <a:noFill/>
          <a:ln>
            <a:noFill/>
          </a:ln>
        </p:spPr>
        <p:txBody>
          <a:bodyPr anchorCtr="0" anchor="b" bIns="91425" lIns="91425" spcFirstLastPara="1" rIns="91425" wrap="square" tIns="91425">
            <a:noAutofit/>
          </a:bodyPr>
          <a:lstStyle>
            <a:lvl1pPr indent="-419100" lvl="0" marL="457200" marR="0" rtl="0" algn="l">
              <a:lnSpc>
                <a:spcPct val="90000"/>
              </a:lnSpc>
              <a:spcBef>
                <a:spcPts val="600"/>
              </a:spcBef>
              <a:spcAft>
                <a:spcPts val="0"/>
              </a:spcAft>
              <a:buClr>
                <a:srgbClr val="4B2E83"/>
              </a:buClr>
              <a:buSzPts val="3000"/>
              <a:buFont typeface="Arial"/>
              <a:buChar char="●"/>
              <a:defRPr b="0" i="0" sz="3000" u="none" cap="none" strike="noStrike">
                <a:solidFill>
                  <a:srgbClr val="4B2E83"/>
                </a:solidFill>
                <a:latin typeface="Open Sans"/>
                <a:ea typeface="Open Sans"/>
                <a:cs typeface="Open Sans"/>
                <a:sym typeface="Open Sans"/>
              </a:defRPr>
            </a:lvl1pPr>
            <a:lvl2pPr indent="-406400" lvl="1" marL="914400" marR="0" rtl="0" algn="l">
              <a:lnSpc>
                <a:spcPct val="100000"/>
              </a:lnSpc>
              <a:spcBef>
                <a:spcPts val="560"/>
              </a:spcBef>
              <a:spcAft>
                <a:spcPts val="0"/>
              </a:spcAft>
              <a:buClr>
                <a:srgbClr val="E8D3A2"/>
              </a:buClr>
              <a:buSzPts val="2800"/>
              <a:buFont typeface="Arial"/>
              <a:buChar char="○"/>
              <a:defRPr b="0" i="0" sz="2800" u="none" cap="none" strike="noStrike">
                <a:solidFill>
                  <a:srgbClr val="E8D3A2"/>
                </a:solidFill>
                <a:latin typeface="Encode Sans Black"/>
                <a:ea typeface="Encode Sans Black"/>
                <a:cs typeface="Encode Sans Black"/>
                <a:sym typeface="Encode Sans Black"/>
              </a:defRPr>
            </a:lvl2pPr>
            <a:lvl3pPr indent="-381000" lvl="2" marL="1371600" marR="0" rtl="0" algn="l">
              <a:lnSpc>
                <a:spcPct val="100000"/>
              </a:lnSpc>
              <a:spcBef>
                <a:spcPts val="480"/>
              </a:spcBef>
              <a:spcAft>
                <a:spcPts val="0"/>
              </a:spcAft>
              <a:buClr>
                <a:srgbClr val="E8D3A2"/>
              </a:buClr>
              <a:buSzPts val="2400"/>
              <a:buFont typeface="Arial"/>
              <a:buChar char="■"/>
              <a:defRPr b="0" i="0" sz="2400" u="none" cap="none" strike="noStrike">
                <a:solidFill>
                  <a:srgbClr val="E8D3A2"/>
                </a:solidFill>
                <a:latin typeface="Encode Sans Black"/>
                <a:ea typeface="Encode Sans Black"/>
                <a:cs typeface="Encode Sans Black"/>
                <a:sym typeface="Encode Sans Black"/>
              </a:defRPr>
            </a:lvl3pPr>
            <a:lvl4pPr indent="-355600" lvl="3" marL="18288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Black"/>
                <a:ea typeface="Encode Sans Black"/>
                <a:cs typeface="Encode Sans Black"/>
                <a:sym typeface="Encode Sans Black"/>
              </a:defRPr>
            </a:lvl4pPr>
            <a:lvl5pPr indent="-355600" lvl="4" marL="22860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03" name="Google Shape;203;p41"/>
          <p:cNvSpPr txBox="1"/>
          <p:nvPr>
            <p:ph idx="2" type="body"/>
          </p:nvPr>
        </p:nvSpPr>
        <p:spPr>
          <a:xfrm>
            <a:off x="659305" y="2320239"/>
            <a:ext cx="8197114" cy="3810086"/>
          </a:xfrm>
          <a:prstGeom prst="rect">
            <a:avLst/>
          </a:prstGeom>
          <a:noFill/>
          <a:ln>
            <a:noFill/>
          </a:ln>
        </p:spPr>
        <p:txBody>
          <a:bodyPr anchorCtr="0" anchor="t" bIns="91425" lIns="91425" spcFirstLastPara="1" rIns="91425" wrap="square" tIns="91425">
            <a:noAutofit/>
          </a:bodyPr>
          <a:lstStyle>
            <a:lvl1pPr indent="-381000" lvl="0" marL="457200" marR="0" rtl="0" algn="l">
              <a:lnSpc>
                <a:spcPct val="100000"/>
              </a:lnSpc>
              <a:spcBef>
                <a:spcPts val="480"/>
              </a:spcBef>
              <a:spcAft>
                <a:spcPts val="0"/>
              </a:spcAft>
              <a:buClr>
                <a:srgbClr val="4B2E83"/>
              </a:buClr>
              <a:buSzPts val="2400"/>
              <a:buFont typeface="Merriweather Sans"/>
              <a:buChar char="&gt;"/>
              <a:defRPr b="1" i="0" sz="2400" u="none" cap="none" strike="noStrike">
                <a:solidFill>
                  <a:srgbClr val="4B2E83"/>
                </a:solidFill>
                <a:latin typeface="Open Sans"/>
                <a:ea typeface="Open Sans"/>
                <a:cs typeface="Open Sans"/>
                <a:sym typeface="Open Sans"/>
              </a:defRPr>
            </a:lvl1pPr>
            <a:lvl2pPr indent="-355600" lvl="1" marL="914400" marR="0" rtl="0" algn="l">
              <a:lnSpc>
                <a:spcPct val="100000"/>
              </a:lnSpc>
              <a:spcBef>
                <a:spcPts val="400"/>
              </a:spcBef>
              <a:spcAft>
                <a:spcPts val="0"/>
              </a:spcAft>
              <a:buClr>
                <a:srgbClr val="4B2E83"/>
              </a:buClr>
              <a:buSzPts val="2000"/>
              <a:buFont typeface="Arial"/>
              <a:buChar char="–"/>
              <a:defRPr b="1" i="0" sz="2000" u="none" cap="none" strike="noStrike">
                <a:solidFill>
                  <a:srgbClr val="4B2E83"/>
                </a:solidFill>
                <a:latin typeface="Open Sans"/>
                <a:ea typeface="Open Sans"/>
                <a:cs typeface="Open Sans"/>
                <a:sym typeface="Open Sans"/>
              </a:defRPr>
            </a:lvl2pPr>
            <a:lvl3pPr indent="-342900" lvl="2" marL="1371600" marR="0" rtl="0" algn="l">
              <a:lnSpc>
                <a:spcPct val="100000"/>
              </a:lnSpc>
              <a:spcBef>
                <a:spcPts val="360"/>
              </a:spcBef>
              <a:spcAft>
                <a:spcPts val="0"/>
              </a:spcAft>
              <a:buClr>
                <a:srgbClr val="4B2E83"/>
              </a:buClr>
              <a:buSzPts val="1800"/>
              <a:buFont typeface="Merriweather Sans"/>
              <a:buChar char="&gt;"/>
              <a:defRPr b="1" i="0" sz="1800" u="none" cap="none" strike="noStrike">
                <a:solidFill>
                  <a:srgbClr val="4B2E83"/>
                </a:solidFill>
                <a:latin typeface="Open Sans"/>
                <a:ea typeface="Open Sans"/>
                <a:cs typeface="Open Sans"/>
                <a:sym typeface="Open Sans"/>
              </a:defRPr>
            </a:lvl3pPr>
            <a:lvl4pPr indent="-330200" lvl="3" marL="1828800" marR="0" rtl="0" algn="l">
              <a:lnSpc>
                <a:spcPct val="100000"/>
              </a:lnSpc>
              <a:spcBef>
                <a:spcPts val="320"/>
              </a:spcBef>
              <a:spcAft>
                <a:spcPts val="0"/>
              </a:spcAft>
              <a:buClr>
                <a:srgbClr val="4B2E83"/>
              </a:buClr>
              <a:buSzPts val="1600"/>
              <a:buFont typeface="Arial"/>
              <a:buChar char="–"/>
              <a:defRPr b="1" i="0" sz="1600" u="none" cap="none" strike="noStrike">
                <a:solidFill>
                  <a:srgbClr val="4B2E83"/>
                </a:solidFill>
                <a:latin typeface="Open Sans"/>
                <a:ea typeface="Open Sans"/>
                <a:cs typeface="Open Sans"/>
                <a:sym typeface="Open Sans"/>
              </a:defRPr>
            </a:lvl4pPr>
            <a:lvl5pPr indent="-317500" lvl="4" marL="2286000" marR="0" rtl="0" algn="l">
              <a:lnSpc>
                <a:spcPct val="100000"/>
              </a:lnSpc>
              <a:spcBef>
                <a:spcPts val="280"/>
              </a:spcBef>
              <a:spcAft>
                <a:spcPts val="0"/>
              </a:spcAft>
              <a:buClr>
                <a:srgbClr val="4B2E83"/>
              </a:buClr>
              <a:buSzPts val="1400"/>
              <a:buFont typeface="Merriweather Sans"/>
              <a:buChar char="&gt;"/>
              <a:defRPr b="1" i="0" sz="1400" u="none" cap="none" strike="noStrike">
                <a:solidFill>
                  <a:srgbClr val="4B2E83"/>
                </a:solidFill>
                <a:latin typeface="Open Sans"/>
                <a:ea typeface="Open Sans"/>
                <a:cs typeface="Open Sans"/>
                <a:sym typeface="Open Sans"/>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04" name="Google Shape;204;p41"/>
          <p:cNvSpPr txBox="1"/>
          <p:nvPr>
            <p:ph idx="3" type="body"/>
          </p:nvPr>
        </p:nvSpPr>
        <p:spPr>
          <a:xfrm>
            <a:off x="671757" y="1730667"/>
            <a:ext cx="8184662" cy="411171"/>
          </a:xfrm>
          <a:prstGeom prst="rect">
            <a:avLst/>
          </a:prstGeom>
          <a:noFill/>
          <a:ln>
            <a:noFill/>
          </a:ln>
        </p:spPr>
        <p:txBody>
          <a:bodyPr anchorCtr="0" anchor="t" bIns="91425" lIns="91425" spcFirstLastPara="1" rIns="91425" wrap="square" tIns="91425">
            <a:noAutofit/>
          </a:bodyPr>
          <a:lstStyle>
            <a:lvl1pPr indent="-381000" lvl="0" marL="457200" marR="0" rtl="0" algn="l">
              <a:lnSpc>
                <a:spcPct val="90000"/>
              </a:lnSpc>
              <a:spcBef>
                <a:spcPts val="480"/>
              </a:spcBef>
              <a:spcAft>
                <a:spcPts val="0"/>
              </a:spcAft>
              <a:buClr>
                <a:srgbClr val="4B2E83"/>
              </a:buClr>
              <a:buSzPts val="2400"/>
              <a:buFont typeface="Arial"/>
              <a:buChar char="●"/>
              <a:defRPr b="0" i="0" sz="2400" u="none" cap="none" strike="noStrike">
                <a:solidFill>
                  <a:srgbClr val="4B2E83"/>
                </a:solidFill>
                <a:latin typeface="Open Sans"/>
                <a:ea typeface="Open Sans"/>
                <a:cs typeface="Open Sans"/>
                <a:sym typeface="Open Sans"/>
              </a:defRPr>
            </a:lvl1pPr>
            <a:lvl2pPr indent="-406400" lvl="1" marL="914400" marR="0" rtl="0" algn="l">
              <a:lnSpc>
                <a:spcPct val="100000"/>
              </a:lnSpc>
              <a:spcBef>
                <a:spcPts val="560"/>
              </a:spcBef>
              <a:spcAft>
                <a:spcPts val="0"/>
              </a:spcAft>
              <a:buClr>
                <a:srgbClr val="E8D3A2"/>
              </a:buClr>
              <a:buSzPts val="2800"/>
              <a:buFont typeface="Arial"/>
              <a:buChar char="○"/>
              <a:defRPr b="0" i="0" sz="2800" u="none" cap="none" strike="noStrike">
                <a:solidFill>
                  <a:srgbClr val="E8D3A2"/>
                </a:solidFill>
                <a:latin typeface="Encode Sans Black"/>
                <a:ea typeface="Encode Sans Black"/>
                <a:cs typeface="Encode Sans Black"/>
                <a:sym typeface="Encode Sans Black"/>
              </a:defRPr>
            </a:lvl2pPr>
            <a:lvl3pPr indent="-381000" lvl="2" marL="1371600" marR="0" rtl="0" algn="l">
              <a:lnSpc>
                <a:spcPct val="100000"/>
              </a:lnSpc>
              <a:spcBef>
                <a:spcPts val="480"/>
              </a:spcBef>
              <a:spcAft>
                <a:spcPts val="0"/>
              </a:spcAft>
              <a:buClr>
                <a:srgbClr val="E8D3A2"/>
              </a:buClr>
              <a:buSzPts val="2400"/>
              <a:buFont typeface="Arial"/>
              <a:buChar char="■"/>
              <a:defRPr b="0" i="0" sz="2400" u="none" cap="none" strike="noStrike">
                <a:solidFill>
                  <a:srgbClr val="E8D3A2"/>
                </a:solidFill>
                <a:latin typeface="Encode Sans Black"/>
                <a:ea typeface="Encode Sans Black"/>
                <a:cs typeface="Encode Sans Black"/>
                <a:sym typeface="Encode Sans Black"/>
              </a:defRPr>
            </a:lvl3pPr>
            <a:lvl4pPr indent="-355600" lvl="3" marL="18288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Black"/>
                <a:ea typeface="Encode Sans Black"/>
                <a:cs typeface="Encode Sans Black"/>
                <a:sym typeface="Encode Sans Black"/>
              </a:defRPr>
            </a:lvl4pPr>
            <a:lvl5pPr indent="-355600" lvl="4" marL="22860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Wordmark_center_Purple_HEX.png" id="205" name="Google Shape;205;p41"/>
          <p:cNvPicPr preferRelativeResize="0"/>
          <p:nvPr/>
        </p:nvPicPr>
        <p:blipFill rotWithShape="1">
          <a:blip r:embed="rId2">
            <a:alphaModFix/>
          </a:blip>
          <a:srcRect b="0" l="0" r="0" t="0"/>
          <a:stretch/>
        </p:blipFill>
        <p:spPr>
          <a:xfrm>
            <a:off x="6382155" y="6487457"/>
            <a:ext cx="2407146" cy="163360"/>
          </a:xfrm>
          <a:prstGeom prst="rect">
            <a:avLst/>
          </a:prstGeom>
          <a:noFill/>
          <a:ln>
            <a:noFill/>
          </a:ln>
        </p:spPr>
      </p:pic>
      <p:pic>
        <p:nvPicPr>
          <p:cNvPr descr="Bar_RtAngle_7502_RGB.png" id="206" name="Google Shape;206;p41"/>
          <p:cNvPicPr preferRelativeResize="0"/>
          <p:nvPr/>
        </p:nvPicPr>
        <p:blipFill rotWithShape="1">
          <a:blip r:embed="rId3">
            <a:alphaModFix/>
          </a:blip>
          <a:srcRect b="0" l="0" r="0" t="0"/>
          <a:stretch/>
        </p:blipFill>
        <p:spPr>
          <a:xfrm>
            <a:off x="784225" y="1437805"/>
            <a:ext cx="1346402" cy="67046"/>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Graphic">
  <p:cSld name="Header + Graphic">
    <p:spTree>
      <p:nvGrpSpPr>
        <p:cNvPr id="207" name="Shape 207"/>
        <p:cNvGrpSpPr/>
        <p:nvPr/>
      </p:nvGrpSpPr>
      <p:grpSpPr>
        <a:xfrm>
          <a:off x="0" y="0"/>
          <a:ext cx="0" cy="0"/>
          <a:chOff x="0" y="0"/>
          <a:chExt cx="0" cy="0"/>
        </a:xfrm>
      </p:grpSpPr>
      <p:sp>
        <p:nvSpPr>
          <p:cNvPr id="208" name="Google Shape;208;p42"/>
          <p:cNvSpPr/>
          <p:nvPr>
            <p:ph idx="2" type="chart"/>
          </p:nvPr>
        </p:nvSpPr>
        <p:spPr>
          <a:xfrm>
            <a:off x="766763" y="1736725"/>
            <a:ext cx="8021637" cy="44323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480"/>
              </a:spcBef>
              <a:spcAft>
                <a:spcPts val="0"/>
              </a:spcAft>
              <a:buClr>
                <a:srgbClr val="999999"/>
              </a:buClr>
              <a:buSzPts val="2400"/>
              <a:buFont typeface="Arial"/>
              <a:buNone/>
              <a:defRPr b="0" i="1" sz="2400" u="none" cap="none" strike="noStrike">
                <a:solidFill>
                  <a:srgbClr val="999999"/>
                </a:solidFill>
                <a:latin typeface="Open Sans Light"/>
                <a:ea typeface="Open Sans Light"/>
                <a:cs typeface="Open Sans Light"/>
                <a:sym typeface="Open Sans Light"/>
              </a:defRPr>
            </a:lvl1pPr>
            <a:lvl2pPr lvl="1"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lvl="2"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lvl="3"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lvl="4"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lvl="5"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lvl="6"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lvl="7"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lvl="8"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09" name="Google Shape;209;p42"/>
          <p:cNvSpPr txBox="1"/>
          <p:nvPr>
            <p:ph idx="1" type="body"/>
          </p:nvPr>
        </p:nvSpPr>
        <p:spPr>
          <a:xfrm>
            <a:off x="671757" y="371510"/>
            <a:ext cx="8184662" cy="991998"/>
          </a:xfrm>
          <a:prstGeom prst="rect">
            <a:avLst/>
          </a:prstGeom>
          <a:noFill/>
          <a:ln>
            <a:noFill/>
          </a:ln>
        </p:spPr>
        <p:txBody>
          <a:bodyPr anchorCtr="0" anchor="b" bIns="91425" lIns="91425" spcFirstLastPara="1" rIns="91425" wrap="square" tIns="91425">
            <a:noAutofit/>
          </a:bodyPr>
          <a:lstStyle>
            <a:lvl1pPr indent="-419100" lvl="0" marL="457200" marR="0" rtl="0" algn="l">
              <a:lnSpc>
                <a:spcPct val="90000"/>
              </a:lnSpc>
              <a:spcBef>
                <a:spcPts val="600"/>
              </a:spcBef>
              <a:spcAft>
                <a:spcPts val="0"/>
              </a:spcAft>
              <a:buClr>
                <a:srgbClr val="4B2E83"/>
              </a:buClr>
              <a:buSzPts val="3000"/>
              <a:buFont typeface="Arial"/>
              <a:buChar char="●"/>
              <a:defRPr b="0" i="0" sz="3000" u="none" cap="none" strike="noStrike">
                <a:solidFill>
                  <a:srgbClr val="4B2E83"/>
                </a:solidFill>
                <a:latin typeface="Open Sans"/>
                <a:ea typeface="Open Sans"/>
                <a:cs typeface="Open Sans"/>
                <a:sym typeface="Open Sans"/>
              </a:defRPr>
            </a:lvl1pPr>
            <a:lvl2pPr indent="-406400" lvl="1" marL="914400" marR="0" rtl="0" algn="l">
              <a:lnSpc>
                <a:spcPct val="100000"/>
              </a:lnSpc>
              <a:spcBef>
                <a:spcPts val="560"/>
              </a:spcBef>
              <a:spcAft>
                <a:spcPts val="0"/>
              </a:spcAft>
              <a:buClr>
                <a:srgbClr val="E8D3A2"/>
              </a:buClr>
              <a:buSzPts val="2800"/>
              <a:buFont typeface="Arial"/>
              <a:buChar char="○"/>
              <a:defRPr b="0" i="0" sz="2800" u="none" cap="none" strike="noStrike">
                <a:solidFill>
                  <a:srgbClr val="E8D3A2"/>
                </a:solidFill>
                <a:latin typeface="Encode Sans Black"/>
                <a:ea typeface="Encode Sans Black"/>
                <a:cs typeface="Encode Sans Black"/>
                <a:sym typeface="Encode Sans Black"/>
              </a:defRPr>
            </a:lvl2pPr>
            <a:lvl3pPr indent="-381000" lvl="2" marL="1371600" marR="0" rtl="0" algn="l">
              <a:lnSpc>
                <a:spcPct val="100000"/>
              </a:lnSpc>
              <a:spcBef>
                <a:spcPts val="480"/>
              </a:spcBef>
              <a:spcAft>
                <a:spcPts val="0"/>
              </a:spcAft>
              <a:buClr>
                <a:srgbClr val="E8D3A2"/>
              </a:buClr>
              <a:buSzPts val="2400"/>
              <a:buFont typeface="Arial"/>
              <a:buChar char="■"/>
              <a:defRPr b="0" i="0" sz="2400" u="none" cap="none" strike="noStrike">
                <a:solidFill>
                  <a:srgbClr val="E8D3A2"/>
                </a:solidFill>
                <a:latin typeface="Encode Sans Black"/>
                <a:ea typeface="Encode Sans Black"/>
                <a:cs typeface="Encode Sans Black"/>
                <a:sym typeface="Encode Sans Black"/>
              </a:defRPr>
            </a:lvl3pPr>
            <a:lvl4pPr indent="-355600" lvl="3" marL="18288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Black"/>
                <a:ea typeface="Encode Sans Black"/>
                <a:cs typeface="Encode Sans Black"/>
                <a:sym typeface="Encode Sans Black"/>
              </a:defRPr>
            </a:lvl4pPr>
            <a:lvl5pPr indent="-355600" lvl="4" marL="22860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Wordmark_center_Purple_HEX.png" id="210" name="Google Shape;210;p42"/>
          <p:cNvPicPr preferRelativeResize="0"/>
          <p:nvPr/>
        </p:nvPicPr>
        <p:blipFill rotWithShape="1">
          <a:blip r:embed="rId2">
            <a:alphaModFix/>
          </a:blip>
          <a:srcRect b="0" l="0" r="0" t="0"/>
          <a:stretch/>
        </p:blipFill>
        <p:spPr>
          <a:xfrm>
            <a:off x="6363105" y="6487457"/>
            <a:ext cx="2407146" cy="163360"/>
          </a:xfrm>
          <a:prstGeom prst="rect">
            <a:avLst/>
          </a:prstGeom>
          <a:noFill/>
          <a:ln>
            <a:noFill/>
          </a:ln>
        </p:spPr>
      </p:pic>
      <p:pic>
        <p:nvPicPr>
          <p:cNvPr descr="Bar_RtAngle_7502_RGB.png" id="211" name="Google Shape;211;p42"/>
          <p:cNvPicPr preferRelativeResize="0"/>
          <p:nvPr/>
        </p:nvPicPr>
        <p:blipFill rotWithShape="1">
          <a:blip r:embed="rId3">
            <a:alphaModFix/>
          </a:blip>
          <a:srcRect b="0" l="0" r="0" t="0"/>
          <a:stretch/>
        </p:blipFill>
        <p:spPr>
          <a:xfrm>
            <a:off x="784225" y="1437805"/>
            <a:ext cx="1346402" cy="67046"/>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spTree>
      <p:nvGrpSpPr>
        <p:cNvPr id="213" name="Shape 213"/>
        <p:cNvGrpSpPr/>
        <p:nvPr/>
      </p:nvGrpSpPr>
      <p:grpSpPr>
        <a:xfrm>
          <a:off x="0" y="0"/>
          <a:ext cx="0" cy="0"/>
          <a:chOff x="0" y="0"/>
          <a:chExt cx="0" cy="0"/>
        </a:xfrm>
      </p:grpSpPr>
      <p:pic>
        <p:nvPicPr>
          <p:cNvPr descr="UW_W Logo_White.png" id="214" name="Google Shape;214;p44"/>
          <p:cNvPicPr preferRelativeResize="0"/>
          <p:nvPr/>
        </p:nvPicPr>
        <p:blipFill rotWithShape="1">
          <a:blip r:embed="rId2">
            <a:alphaModFix/>
          </a:blip>
          <a:srcRect b="0" l="0" r="0" t="0"/>
          <a:stretch/>
        </p:blipFill>
        <p:spPr>
          <a:xfrm>
            <a:off x="7445815" y="5945854"/>
            <a:ext cx="1371600" cy="923544"/>
          </a:xfrm>
          <a:prstGeom prst="rect">
            <a:avLst/>
          </a:prstGeom>
          <a:noFill/>
          <a:ln>
            <a:noFill/>
          </a:ln>
        </p:spPr>
      </p:pic>
      <p:pic>
        <p:nvPicPr>
          <p:cNvPr id="215" name="Google Shape;215;p44"/>
          <p:cNvPicPr preferRelativeResize="0"/>
          <p:nvPr/>
        </p:nvPicPr>
        <p:blipFill rotWithShape="1">
          <a:blip r:embed="rId3">
            <a:alphaModFix/>
          </a:blip>
          <a:srcRect b="0" l="0" r="0" t="0"/>
          <a:stretch/>
        </p:blipFill>
        <p:spPr>
          <a:xfrm>
            <a:off x="677334" y="6354234"/>
            <a:ext cx="2540000" cy="266700"/>
          </a:xfrm>
          <a:prstGeom prst="rect">
            <a:avLst/>
          </a:prstGeom>
          <a:noFill/>
          <a:ln>
            <a:noFill/>
          </a:ln>
        </p:spPr>
      </p:pic>
      <p:pic>
        <p:nvPicPr>
          <p:cNvPr descr="Bar_RtAngle_7502_RGB.png" id="216" name="Google Shape;216;p44"/>
          <p:cNvPicPr preferRelativeResize="0"/>
          <p:nvPr/>
        </p:nvPicPr>
        <p:blipFill rotWithShape="1">
          <a:blip r:embed="rId4">
            <a:alphaModFix/>
          </a:blip>
          <a:srcRect b="0" l="0" r="0" t="0"/>
          <a:stretch/>
        </p:blipFill>
        <p:spPr>
          <a:xfrm>
            <a:off x="813587" y="4006085"/>
            <a:ext cx="2284303" cy="112770"/>
          </a:xfrm>
          <a:prstGeom prst="rect">
            <a:avLst/>
          </a:prstGeom>
          <a:noFill/>
          <a:ln>
            <a:noFill/>
          </a:ln>
        </p:spPr>
      </p:pic>
      <p:sp>
        <p:nvSpPr>
          <p:cNvPr id="217" name="Google Shape;217;p44"/>
          <p:cNvSpPr txBox="1"/>
          <p:nvPr>
            <p:ph type="title"/>
          </p:nvPr>
        </p:nvSpPr>
        <p:spPr>
          <a:xfrm>
            <a:off x="671757" y="1179824"/>
            <a:ext cx="6972300" cy="2641756"/>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Clr>
                <a:schemeClr val="lt2"/>
              </a:buClr>
              <a:buSzPts val="5000"/>
              <a:buFont typeface="Encode Sans Black"/>
              <a:buNone/>
              <a:defRPr b="1" i="0" sz="5000" u="none" cap="none" strike="noStrike">
                <a:solidFill>
                  <a:schemeClr val="lt2"/>
                </a:solidFill>
                <a:latin typeface="Encode Sans Black"/>
                <a:ea typeface="Encode Sans Black"/>
                <a:cs typeface="Encode Sans Black"/>
                <a:sym typeface="Encode Sans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Subheader + Content">
  <p:cSld name="Header + Subheader + Content">
    <p:spTree>
      <p:nvGrpSpPr>
        <p:cNvPr id="218" name="Shape 218"/>
        <p:cNvGrpSpPr/>
        <p:nvPr/>
      </p:nvGrpSpPr>
      <p:grpSpPr>
        <a:xfrm>
          <a:off x="0" y="0"/>
          <a:ext cx="0" cy="0"/>
          <a:chOff x="0" y="0"/>
          <a:chExt cx="0" cy="0"/>
        </a:xfrm>
      </p:grpSpPr>
      <p:sp>
        <p:nvSpPr>
          <p:cNvPr id="219" name="Google Shape;219;p45"/>
          <p:cNvSpPr txBox="1"/>
          <p:nvPr>
            <p:ph idx="1" type="body"/>
          </p:nvPr>
        </p:nvSpPr>
        <p:spPr>
          <a:xfrm>
            <a:off x="659305" y="2320239"/>
            <a:ext cx="8197114" cy="3810086"/>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rgbClr val="FFFFFF"/>
              </a:buClr>
              <a:buSzPts val="2400"/>
              <a:buFont typeface="Merriweather Sans"/>
              <a:buChar char="&gt;"/>
              <a:defRPr b="1" i="0" sz="2400" u="none" cap="none" strike="noStrike">
                <a:solidFill>
                  <a:srgbClr val="FFFFFF"/>
                </a:solidFill>
                <a:latin typeface="Open Sans"/>
                <a:ea typeface="Open Sans"/>
                <a:cs typeface="Open Sans"/>
                <a:sym typeface="Open Sans"/>
              </a:defRPr>
            </a:lvl1pPr>
            <a:lvl2pPr indent="-355600" lvl="1" marL="914400" marR="0" rtl="0" algn="l">
              <a:spcBef>
                <a:spcPts val="400"/>
              </a:spcBef>
              <a:spcAft>
                <a:spcPts val="0"/>
              </a:spcAft>
              <a:buClr>
                <a:srgbClr val="FFFFFF"/>
              </a:buClr>
              <a:buSzPts val="2000"/>
              <a:buFont typeface="Arial"/>
              <a:buChar char="–"/>
              <a:defRPr b="1" i="0" sz="2000" u="none" cap="none" strike="noStrike">
                <a:solidFill>
                  <a:srgbClr val="FFFFFF"/>
                </a:solidFill>
                <a:latin typeface="Open Sans"/>
                <a:ea typeface="Open Sans"/>
                <a:cs typeface="Open Sans"/>
                <a:sym typeface="Open Sans"/>
              </a:defRPr>
            </a:lvl2pPr>
            <a:lvl3pPr indent="-342900" lvl="2" marL="1371600" marR="0" rtl="0" algn="l">
              <a:spcBef>
                <a:spcPts val="360"/>
              </a:spcBef>
              <a:spcAft>
                <a:spcPts val="0"/>
              </a:spcAft>
              <a:buClr>
                <a:srgbClr val="FFFFFF"/>
              </a:buClr>
              <a:buSzPts val="1800"/>
              <a:buFont typeface="Merriweather Sans"/>
              <a:buChar char="&gt;"/>
              <a:defRPr b="1" i="0" sz="1800" u="none" cap="none" strike="noStrike">
                <a:solidFill>
                  <a:srgbClr val="FFFFFF"/>
                </a:solidFill>
                <a:latin typeface="Open Sans"/>
                <a:ea typeface="Open Sans"/>
                <a:cs typeface="Open Sans"/>
                <a:sym typeface="Open Sans"/>
              </a:defRPr>
            </a:lvl3pPr>
            <a:lvl4pPr indent="-330200" lvl="3" marL="1828800" marR="0" rtl="0" algn="l">
              <a:spcBef>
                <a:spcPts val="320"/>
              </a:spcBef>
              <a:spcAft>
                <a:spcPts val="0"/>
              </a:spcAft>
              <a:buClr>
                <a:srgbClr val="FFFFFF"/>
              </a:buClr>
              <a:buSzPts val="1600"/>
              <a:buFont typeface="Arial"/>
              <a:buChar char="–"/>
              <a:defRPr b="1" i="0" sz="1600" u="none" cap="none" strike="noStrike">
                <a:solidFill>
                  <a:srgbClr val="FFFFFF"/>
                </a:solidFill>
                <a:latin typeface="Open Sans"/>
                <a:ea typeface="Open Sans"/>
                <a:cs typeface="Open Sans"/>
                <a:sym typeface="Open Sans"/>
              </a:defRPr>
            </a:lvl4pPr>
            <a:lvl5pPr indent="-317500" lvl="4" marL="2286000" marR="0" rtl="0" algn="l">
              <a:spcBef>
                <a:spcPts val="280"/>
              </a:spcBef>
              <a:spcAft>
                <a:spcPts val="0"/>
              </a:spcAft>
              <a:buClr>
                <a:srgbClr val="FFFFFF"/>
              </a:buClr>
              <a:buSzPts val="1400"/>
              <a:buFont typeface="Merriweather Sans"/>
              <a:buChar char="&gt;"/>
              <a:defRPr b="1" i="0" sz="1400" u="none" cap="none" strike="noStrike">
                <a:solidFill>
                  <a:srgbClr val="FFFFFF"/>
                </a:solidFill>
                <a:latin typeface="Open Sans"/>
                <a:ea typeface="Open Sans"/>
                <a:cs typeface="Open Sans"/>
                <a:sym typeface="Open Sans"/>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sp>
        <p:nvSpPr>
          <p:cNvPr id="220" name="Google Shape;220;p45"/>
          <p:cNvSpPr txBox="1"/>
          <p:nvPr>
            <p:ph idx="2" type="body"/>
          </p:nvPr>
        </p:nvSpPr>
        <p:spPr>
          <a:xfrm>
            <a:off x="671757" y="1730667"/>
            <a:ext cx="8184662" cy="41117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480"/>
              </a:spcBef>
              <a:spcAft>
                <a:spcPts val="0"/>
              </a:spcAft>
              <a:buClr>
                <a:srgbClr val="FFFFFF"/>
              </a:buClr>
              <a:buSzPts val="2400"/>
              <a:buFont typeface="Arial"/>
              <a:buNone/>
              <a:defRPr b="0" i="0" sz="2400" u="none" cap="none" strike="noStrike">
                <a:solidFill>
                  <a:srgbClr val="FFFFFF"/>
                </a:solidFill>
                <a:latin typeface="Arial"/>
                <a:ea typeface="Arial"/>
                <a:cs typeface="Arial"/>
                <a:sym typeface="Arial"/>
              </a:defRPr>
            </a:lvl1pPr>
            <a:lvl2pPr indent="-228600" lvl="1" marL="914400" marR="0" rtl="0" algn="l">
              <a:spcBef>
                <a:spcPts val="560"/>
              </a:spcBef>
              <a:spcAft>
                <a:spcPts val="0"/>
              </a:spcAft>
              <a:buClr>
                <a:srgbClr val="E8D3A2"/>
              </a:buClr>
              <a:buSzPts val="2800"/>
              <a:buFont typeface="Arial"/>
              <a:buNone/>
              <a:defRPr b="0" i="0" sz="2800" u="none" cap="none" strike="noStrike">
                <a:solidFill>
                  <a:srgbClr val="E8D3A2"/>
                </a:solidFill>
                <a:latin typeface="Encode Sans Black"/>
                <a:ea typeface="Encode Sans Black"/>
                <a:cs typeface="Encode Sans Black"/>
                <a:sym typeface="Encode Sans Black"/>
              </a:defRPr>
            </a:lvl2pPr>
            <a:lvl3pPr indent="-228600" lvl="2" marL="1371600" marR="0" rtl="0" algn="l">
              <a:spcBef>
                <a:spcPts val="480"/>
              </a:spcBef>
              <a:spcAft>
                <a:spcPts val="0"/>
              </a:spcAft>
              <a:buClr>
                <a:srgbClr val="E8D3A2"/>
              </a:buClr>
              <a:buSzPts val="2400"/>
              <a:buFont typeface="Arial"/>
              <a:buNone/>
              <a:defRPr b="0" i="0" sz="2400" u="none" cap="none" strike="noStrike">
                <a:solidFill>
                  <a:srgbClr val="E8D3A2"/>
                </a:solidFill>
                <a:latin typeface="Encode Sans Black"/>
                <a:ea typeface="Encode Sans Black"/>
                <a:cs typeface="Encode Sans Black"/>
                <a:sym typeface="Encode Sans Black"/>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pic>
        <p:nvPicPr>
          <p:cNvPr id="221" name="Google Shape;221;p45"/>
          <p:cNvPicPr preferRelativeResize="0"/>
          <p:nvPr/>
        </p:nvPicPr>
        <p:blipFill rotWithShape="1">
          <a:blip r:embed="rId2">
            <a:alphaModFix/>
          </a:blip>
          <a:srcRect b="0" l="0" r="0" t="0"/>
          <a:stretch/>
        </p:blipFill>
        <p:spPr>
          <a:xfrm>
            <a:off x="6248401" y="6354234"/>
            <a:ext cx="2540000" cy="266700"/>
          </a:xfrm>
          <a:prstGeom prst="rect">
            <a:avLst/>
          </a:prstGeom>
          <a:noFill/>
          <a:ln>
            <a:noFill/>
          </a:ln>
        </p:spPr>
      </p:pic>
      <p:pic>
        <p:nvPicPr>
          <p:cNvPr descr="Bar_RtAngle_7502_RGB.png" id="222" name="Google Shape;222;p45"/>
          <p:cNvPicPr preferRelativeResize="0"/>
          <p:nvPr/>
        </p:nvPicPr>
        <p:blipFill rotWithShape="1">
          <a:blip r:embed="rId3">
            <a:alphaModFix/>
          </a:blip>
          <a:srcRect b="0" l="0" r="0" t="0"/>
          <a:stretch/>
        </p:blipFill>
        <p:spPr>
          <a:xfrm>
            <a:off x="784225" y="1437805"/>
            <a:ext cx="1358184" cy="67050"/>
          </a:xfrm>
          <a:prstGeom prst="rect">
            <a:avLst/>
          </a:prstGeom>
          <a:noFill/>
          <a:ln>
            <a:noFill/>
          </a:ln>
        </p:spPr>
      </p:pic>
      <p:sp>
        <p:nvSpPr>
          <p:cNvPr id="223" name="Google Shape;223;p45"/>
          <p:cNvSpPr txBox="1"/>
          <p:nvPr>
            <p:ph type="title"/>
          </p:nvPr>
        </p:nvSpPr>
        <p:spPr>
          <a:xfrm>
            <a:off x="671757" y="365069"/>
            <a:ext cx="8184662" cy="99844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Clr>
                <a:schemeClr val="lt2"/>
              </a:buClr>
              <a:buSzPts val="3000"/>
              <a:buFont typeface="Encode Sans Black"/>
              <a:buNone/>
              <a:defRPr b="1" i="0" sz="3000" u="none" cap="none" strike="noStrike">
                <a:solidFill>
                  <a:schemeClr val="lt2"/>
                </a:solidFill>
                <a:latin typeface="Encode Sans Black"/>
                <a:ea typeface="Encode Sans Black"/>
                <a:cs typeface="Encode Sans Black"/>
                <a:sym typeface="Encode Sans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Content">
  <p:cSld name="Header + Content">
    <p:spTree>
      <p:nvGrpSpPr>
        <p:cNvPr id="224" name="Shape 224"/>
        <p:cNvGrpSpPr/>
        <p:nvPr/>
      </p:nvGrpSpPr>
      <p:grpSpPr>
        <a:xfrm>
          <a:off x="0" y="0"/>
          <a:ext cx="0" cy="0"/>
          <a:chOff x="0" y="0"/>
          <a:chExt cx="0" cy="0"/>
        </a:xfrm>
      </p:grpSpPr>
      <p:pic>
        <p:nvPicPr>
          <p:cNvPr descr="UW_W Logo_White.png" id="225" name="Google Shape;225;p46"/>
          <p:cNvPicPr preferRelativeResize="0"/>
          <p:nvPr/>
        </p:nvPicPr>
        <p:blipFill rotWithShape="1">
          <a:blip r:embed="rId2">
            <a:alphaModFix/>
          </a:blip>
          <a:srcRect b="0" l="0" r="0" t="0"/>
          <a:stretch/>
        </p:blipFill>
        <p:spPr>
          <a:xfrm>
            <a:off x="7445815" y="5945854"/>
            <a:ext cx="1371600" cy="923544"/>
          </a:xfrm>
          <a:prstGeom prst="rect">
            <a:avLst/>
          </a:prstGeom>
          <a:noFill/>
          <a:ln>
            <a:noFill/>
          </a:ln>
        </p:spPr>
      </p:pic>
      <p:sp>
        <p:nvSpPr>
          <p:cNvPr id="226" name="Google Shape;226;p46"/>
          <p:cNvSpPr txBox="1"/>
          <p:nvPr>
            <p:ph idx="1" type="body"/>
          </p:nvPr>
        </p:nvSpPr>
        <p:spPr>
          <a:xfrm>
            <a:off x="659305" y="1736725"/>
            <a:ext cx="8076956" cy="4015497"/>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rgbClr val="FFFFFF"/>
              </a:buClr>
              <a:buSzPts val="2400"/>
              <a:buFont typeface="Merriweather Sans"/>
              <a:buChar char="&gt;"/>
              <a:defRPr b="1" i="0" sz="2400" u="none" cap="none" strike="noStrike">
                <a:solidFill>
                  <a:srgbClr val="FFFFFF"/>
                </a:solidFill>
                <a:latin typeface="Open Sans"/>
                <a:ea typeface="Open Sans"/>
                <a:cs typeface="Open Sans"/>
                <a:sym typeface="Open Sans"/>
              </a:defRPr>
            </a:lvl1pPr>
            <a:lvl2pPr indent="-355600" lvl="1" marL="914400" marR="0" rtl="0" algn="l">
              <a:spcBef>
                <a:spcPts val="400"/>
              </a:spcBef>
              <a:spcAft>
                <a:spcPts val="0"/>
              </a:spcAft>
              <a:buClr>
                <a:srgbClr val="FFFFFF"/>
              </a:buClr>
              <a:buSzPts val="2000"/>
              <a:buFont typeface="Arial"/>
              <a:buChar char="–"/>
              <a:defRPr b="1" i="0" sz="2000" u="none" cap="none" strike="noStrike">
                <a:solidFill>
                  <a:srgbClr val="FFFFFF"/>
                </a:solidFill>
                <a:latin typeface="Open Sans"/>
                <a:ea typeface="Open Sans"/>
                <a:cs typeface="Open Sans"/>
                <a:sym typeface="Open Sans"/>
              </a:defRPr>
            </a:lvl2pPr>
            <a:lvl3pPr indent="-342900" lvl="2" marL="1371600" marR="0" rtl="0" algn="l">
              <a:spcBef>
                <a:spcPts val="360"/>
              </a:spcBef>
              <a:spcAft>
                <a:spcPts val="0"/>
              </a:spcAft>
              <a:buClr>
                <a:srgbClr val="FFFFFF"/>
              </a:buClr>
              <a:buSzPts val="1800"/>
              <a:buFont typeface="Merriweather Sans"/>
              <a:buChar char="&gt;"/>
              <a:defRPr b="1" i="0" sz="1800" u="none" cap="none" strike="noStrike">
                <a:solidFill>
                  <a:srgbClr val="FFFFFF"/>
                </a:solidFill>
                <a:latin typeface="Open Sans"/>
                <a:ea typeface="Open Sans"/>
                <a:cs typeface="Open Sans"/>
                <a:sym typeface="Open Sans"/>
              </a:defRPr>
            </a:lvl3pPr>
            <a:lvl4pPr indent="-330200" lvl="3" marL="1828800" marR="0" rtl="0" algn="l">
              <a:spcBef>
                <a:spcPts val="320"/>
              </a:spcBef>
              <a:spcAft>
                <a:spcPts val="0"/>
              </a:spcAft>
              <a:buClr>
                <a:srgbClr val="FFFFFF"/>
              </a:buClr>
              <a:buSzPts val="1600"/>
              <a:buFont typeface="Arial"/>
              <a:buChar char="–"/>
              <a:defRPr b="1" i="0" sz="1600" u="none" cap="none" strike="noStrike">
                <a:solidFill>
                  <a:srgbClr val="FFFFFF"/>
                </a:solidFill>
                <a:latin typeface="Open Sans"/>
                <a:ea typeface="Open Sans"/>
                <a:cs typeface="Open Sans"/>
                <a:sym typeface="Open Sans"/>
              </a:defRPr>
            </a:lvl4pPr>
            <a:lvl5pPr indent="-317500" lvl="4" marL="2286000" marR="0" rtl="0" algn="l">
              <a:spcBef>
                <a:spcPts val="280"/>
              </a:spcBef>
              <a:spcAft>
                <a:spcPts val="0"/>
              </a:spcAft>
              <a:buClr>
                <a:srgbClr val="FFFFFF"/>
              </a:buClr>
              <a:buSzPts val="1400"/>
              <a:buFont typeface="Merriweather Sans"/>
              <a:buChar char="&gt;"/>
              <a:defRPr b="1" i="0" sz="1400" u="none" cap="none" strike="noStrike">
                <a:solidFill>
                  <a:srgbClr val="FFFFFF"/>
                </a:solidFill>
                <a:latin typeface="Open Sans"/>
                <a:ea typeface="Open Sans"/>
                <a:cs typeface="Open Sans"/>
                <a:sym typeface="Open Sans"/>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pic>
        <p:nvPicPr>
          <p:cNvPr descr="Bar_RtAngle_7502_RGB.png" id="227" name="Google Shape;227;p46"/>
          <p:cNvPicPr preferRelativeResize="0"/>
          <p:nvPr/>
        </p:nvPicPr>
        <p:blipFill rotWithShape="1">
          <a:blip r:embed="rId3">
            <a:alphaModFix/>
          </a:blip>
          <a:srcRect b="0" l="0" r="0" t="0"/>
          <a:stretch/>
        </p:blipFill>
        <p:spPr>
          <a:xfrm>
            <a:off x="784225" y="1437805"/>
            <a:ext cx="1358184" cy="67050"/>
          </a:xfrm>
          <a:prstGeom prst="rect">
            <a:avLst/>
          </a:prstGeom>
          <a:noFill/>
          <a:ln>
            <a:noFill/>
          </a:ln>
        </p:spPr>
      </p:pic>
      <p:sp>
        <p:nvSpPr>
          <p:cNvPr id="228" name="Google Shape;228;p46"/>
          <p:cNvSpPr txBox="1"/>
          <p:nvPr>
            <p:ph type="title"/>
          </p:nvPr>
        </p:nvSpPr>
        <p:spPr>
          <a:xfrm>
            <a:off x="671756" y="371511"/>
            <a:ext cx="8064505" cy="991998"/>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Clr>
                <a:schemeClr val="lt2"/>
              </a:buClr>
              <a:buSzPts val="3000"/>
              <a:buFont typeface="Encode Sans Black"/>
              <a:buNone/>
              <a:defRPr b="1" i="0" sz="3000" u="none" cap="none" strike="noStrike">
                <a:solidFill>
                  <a:schemeClr val="lt2"/>
                </a:solidFill>
                <a:latin typeface="Encode Sans Black"/>
                <a:ea typeface="Encode Sans Black"/>
                <a:cs typeface="Encode Sans Black"/>
                <a:sym typeface="Encode Sans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Graphic">
  <p:cSld name="Header + Graphic">
    <p:spTree>
      <p:nvGrpSpPr>
        <p:cNvPr id="229" name="Shape 229"/>
        <p:cNvGrpSpPr/>
        <p:nvPr/>
      </p:nvGrpSpPr>
      <p:grpSpPr>
        <a:xfrm>
          <a:off x="0" y="0"/>
          <a:ext cx="0" cy="0"/>
          <a:chOff x="0" y="0"/>
          <a:chExt cx="0" cy="0"/>
        </a:xfrm>
      </p:grpSpPr>
      <p:pic>
        <p:nvPicPr>
          <p:cNvPr id="230" name="Google Shape;230;p47"/>
          <p:cNvPicPr preferRelativeResize="0"/>
          <p:nvPr/>
        </p:nvPicPr>
        <p:blipFill rotWithShape="1">
          <a:blip r:embed="rId2">
            <a:alphaModFix/>
          </a:blip>
          <a:srcRect b="0" l="0" r="0" t="0"/>
          <a:stretch/>
        </p:blipFill>
        <p:spPr>
          <a:xfrm>
            <a:off x="6248401" y="6354234"/>
            <a:ext cx="2540000" cy="266700"/>
          </a:xfrm>
          <a:prstGeom prst="rect">
            <a:avLst/>
          </a:prstGeom>
          <a:noFill/>
          <a:ln>
            <a:noFill/>
          </a:ln>
        </p:spPr>
      </p:pic>
      <p:sp>
        <p:nvSpPr>
          <p:cNvPr id="231" name="Google Shape;231;p47"/>
          <p:cNvSpPr/>
          <p:nvPr>
            <p:ph idx="2" type="chart"/>
          </p:nvPr>
        </p:nvSpPr>
        <p:spPr>
          <a:xfrm>
            <a:off x="766763" y="1736725"/>
            <a:ext cx="8021637" cy="4432300"/>
          </a:xfrm>
          <a:prstGeom prst="rect">
            <a:avLst/>
          </a:prstGeom>
          <a:noFill/>
          <a:ln>
            <a:noFill/>
          </a:ln>
        </p:spPr>
        <p:txBody>
          <a:bodyPr anchorCtr="0" anchor="t" bIns="45700" lIns="91425" spcFirstLastPara="1" rIns="91425" wrap="square" tIns="45700">
            <a:noAutofit/>
          </a:bodyPr>
          <a:lstStyle>
            <a:lvl1pPr lvl="0" marR="0" rtl="0" algn="l">
              <a:spcBef>
                <a:spcPts val="480"/>
              </a:spcBef>
              <a:spcAft>
                <a:spcPts val="0"/>
              </a:spcAft>
              <a:buClr>
                <a:srgbClr val="FFFFFF"/>
              </a:buClr>
              <a:buSzPts val="2400"/>
              <a:buFont typeface="Arial"/>
              <a:buNone/>
              <a:defRPr b="0" i="1" sz="2400" u="none" cap="none" strike="noStrike">
                <a:solidFill>
                  <a:srgbClr val="FFFFFF"/>
                </a:solidFill>
                <a:latin typeface="Open Sans Light"/>
                <a:ea typeface="Open Sans Light"/>
                <a:cs typeface="Open Sans Light"/>
                <a:sym typeface="Open Sans Light"/>
              </a:defRPr>
            </a:lvl1pPr>
            <a:lvl2pPr lvl="1" marR="0" rtl="0" algn="l">
              <a:spcBef>
                <a:spcPts val="56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2pPr>
            <a:lvl3pPr lvl="2" marR="0" rtl="0" algn="l">
              <a:spcBef>
                <a:spcPts val="48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3pPr>
            <a:lvl4pPr lvl="3"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4pPr>
            <a:lvl5pPr lvl="4"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5pPr>
            <a:lvl6pPr lvl="5"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lvl="6"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lvl="7"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lvl="8"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pic>
        <p:nvPicPr>
          <p:cNvPr descr="Bar_RtAngle_7502_RGB.png" id="232" name="Google Shape;232;p47"/>
          <p:cNvPicPr preferRelativeResize="0"/>
          <p:nvPr/>
        </p:nvPicPr>
        <p:blipFill rotWithShape="1">
          <a:blip r:embed="rId3">
            <a:alphaModFix/>
          </a:blip>
          <a:srcRect b="0" l="0" r="0" t="0"/>
          <a:stretch/>
        </p:blipFill>
        <p:spPr>
          <a:xfrm>
            <a:off x="784225" y="1437805"/>
            <a:ext cx="1358184" cy="67050"/>
          </a:xfrm>
          <a:prstGeom prst="rect">
            <a:avLst/>
          </a:prstGeom>
          <a:noFill/>
          <a:ln>
            <a:noFill/>
          </a:ln>
        </p:spPr>
      </p:pic>
      <p:sp>
        <p:nvSpPr>
          <p:cNvPr id="233" name="Google Shape;233;p47"/>
          <p:cNvSpPr txBox="1"/>
          <p:nvPr>
            <p:ph type="title"/>
          </p:nvPr>
        </p:nvSpPr>
        <p:spPr>
          <a:xfrm>
            <a:off x="671756" y="371511"/>
            <a:ext cx="8116644" cy="991998"/>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Clr>
                <a:schemeClr val="lt2"/>
              </a:buClr>
              <a:buSzPts val="3000"/>
              <a:buFont typeface="Encode Sans Black"/>
              <a:buNone/>
              <a:defRPr b="1" i="0" sz="3000" u="none" cap="none" strike="noStrike">
                <a:solidFill>
                  <a:schemeClr val="lt2"/>
                </a:solidFill>
                <a:latin typeface="Encode Sans Black"/>
                <a:ea typeface="Encode Sans Black"/>
                <a:cs typeface="Encode Sans Black"/>
                <a:sym typeface="Encode Sans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5"/>
          <p:cNvSpPr txBox="1"/>
          <p:nvPr>
            <p:ph type="title"/>
          </p:nvPr>
        </p:nvSpPr>
        <p:spPr>
          <a:xfrm>
            <a:off x="722313" y="4406900"/>
            <a:ext cx="7772400" cy="13620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chemeClr val="dk1"/>
              </a:buClr>
              <a:buSzPts val="4000"/>
              <a:buFont typeface="Calibri"/>
              <a:buNone/>
              <a:defRPr b="1" i="0" sz="40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29" name="Google Shape;29;p5"/>
          <p:cNvSpPr txBox="1"/>
          <p:nvPr>
            <p:ph idx="1" type="body"/>
          </p:nvPr>
        </p:nvSpPr>
        <p:spPr>
          <a:xfrm>
            <a:off x="722313" y="2906713"/>
            <a:ext cx="7772400" cy="1500300"/>
          </a:xfrm>
          <a:prstGeom prst="rect">
            <a:avLst/>
          </a:prstGeom>
          <a:noFill/>
          <a:ln>
            <a:noFill/>
          </a:ln>
        </p:spPr>
        <p:txBody>
          <a:bodyPr anchorCtr="0" anchor="b" bIns="91425" lIns="91425" spcFirstLastPara="1" rIns="91425" wrap="square" tIns="91425">
            <a:noAutofit/>
          </a:bodyPr>
          <a:lstStyle>
            <a:lvl1pPr indent="-228600" lvl="0" marL="457200" marR="0" algn="l">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1pPr>
            <a:lvl2pPr indent="-228600" lvl="1" marL="914400" marR="0" algn="l">
              <a:lnSpc>
                <a:spcPct val="100000"/>
              </a:lnSpc>
              <a:spcBef>
                <a:spcPts val="36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2pPr>
            <a:lvl3pPr indent="-228600" lvl="2" marL="1371600" marR="0" algn="l">
              <a:lnSpc>
                <a:spcPct val="100000"/>
              </a:lnSpc>
              <a:spcBef>
                <a:spcPts val="32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3pPr>
            <a:lvl4pPr indent="-228600" lvl="3" marL="1828800" marR="0" algn="l">
              <a:lnSpc>
                <a:spcPct val="100000"/>
              </a:lnSpc>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4pPr>
            <a:lvl5pPr indent="-228600" lvl="4" marL="2286000" marR="0" algn="l">
              <a:lnSpc>
                <a:spcPct val="100000"/>
              </a:lnSpc>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5pPr>
            <a:lvl6pPr indent="-228600" lvl="5" marL="2743200" marR="0" algn="l">
              <a:lnSpc>
                <a:spcPct val="100000"/>
              </a:lnSpc>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6pPr>
            <a:lvl7pPr indent="-228600" lvl="6" marL="3200400" marR="0" algn="l">
              <a:lnSpc>
                <a:spcPct val="100000"/>
              </a:lnSpc>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7pPr>
            <a:lvl8pPr indent="-228600" lvl="7" marL="3657600" marR="0" algn="l">
              <a:lnSpc>
                <a:spcPct val="100000"/>
              </a:lnSpc>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8pPr>
            <a:lvl9pPr indent="-228600" lvl="8" marL="4114800" marR="0" algn="l">
              <a:lnSpc>
                <a:spcPct val="100000"/>
              </a:lnSpc>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9pPr>
          </a:lstStyle>
          <a:p/>
        </p:txBody>
      </p:sp>
      <p:sp>
        <p:nvSpPr>
          <p:cNvPr id="30" name="Google Shape;30;p5"/>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1" name="Google Shape;31;p5"/>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2" name="Google Shape;32;p5"/>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Graphic">
  <p:cSld name="Header + Graphic">
    <p:spTree>
      <p:nvGrpSpPr>
        <p:cNvPr id="235" name="Shape 235"/>
        <p:cNvGrpSpPr/>
        <p:nvPr/>
      </p:nvGrpSpPr>
      <p:grpSpPr>
        <a:xfrm>
          <a:off x="0" y="0"/>
          <a:ext cx="0" cy="0"/>
          <a:chOff x="0" y="0"/>
          <a:chExt cx="0" cy="0"/>
        </a:xfrm>
      </p:grpSpPr>
      <p:sp>
        <p:nvSpPr>
          <p:cNvPr id="236" name="Google Shape;236;p49"/>
          <p:cNvSpPr/>
          <p:nvPr>
            <p:ph idx="2" type="chart"/>
          </p:nvPr>
        </p:nvSpPr>
        <p:spPr>
          <a:xfrm>
            <a:off x="766763" y="1736725"/>
            <a:ext cx="8021637" cy="4432300"/>
          </a:xfrm>
          <a:prstGeom prst="rect">
            <a:avLst/>
          </a:prstGeom>
          <a:noFill/>
          <a:ln>
            <a:noFill/>
          </a:ln>
        </p:spPr>
        <p:txBody>
          <a:bodyPr anchorCtr="0" anchor="t" bIns="45700" lIns="91425" spcFirstLastPara="1" rIns="91425" wrap="square" tIns="45700">
            <a:noAutofit/>
          </a:bodyPr>
          <a:lstStyle>
            <a:lvl1pPr lvl="0" marR="0" rtl="0" algn="l">
              <a:spcBef>
                <a:spcPts val="480"/>
              </a:spcBef>
              <a:spcAft>
                <a:spcPts val="0"/>
              </a:spcAft>
              <a:buClr>
                <a:srgbClr val="999999"/>
              </a:buClr>
              <a:buSzPts val="2400"/>
              <a:buFont typeface="Arial"/>
              <a:buNone/>
              <a:defRPr b="0" i="1" sz="2400" u="none" cap="none" strike="noStrike">
                <a:solidFill>
                  <a:srgbClr val="999999"/>
                </a:solidFill>
                <a:latin typeface="Open Sans Light"/>
                <a:ea typeface="Open Sans Light"/>
                <a:cs typeface="Open Sans Light"/>
                <a:sym typeface="Open Sans Light"/>
              </a:defRPr>
            </a:lvl1pPr>
            <a:lvl2pPr lvl="1"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lvl="2"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lvl="3"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lvl="4"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Wordmark_center_Purple_HEX.png" id="237" name="Google Shape;237;p49"/>
          <p:cNvPicPr preferRelativeResize="0"/>
          <p:nvPr/>
        </p:nvPicPr>
        <p:blipFill rotWithShape="1">
          <a:blip r:embed="rId2">
            <a:alphaModFix/>
          </a:blip>
          <a:srcRect b="0" l="0" r="0" t="0"/>
          <a:stretch/>
        </p:blipFill>
        <p:spPr>
          <a:xfrm>
            <a:off x="6363105" y="6487457"/>
            <a:ext cx="2425295" cy="163374"/>
          </a:xfrm>
          <a:prstGeom prst="rect">
            <a:avLst/>
          </a:prstGeom>
          <a:noFill/>
          <a:ln>
            <a:noFill/>
          </a:ln>
        </p:spPr>
      </p:pic>
      <p:pic>
        <p:nvPicPr>
          <p:cNvPr descr="Bar_RtAngle_7502_RGB.png" id="238" name="Google Shape;238;p49"/>
          <p:cNvPicPr preferRelativeResize="0"/>
          <p:nvPr/>
        </p:nvPicPr>
        <p:blipFill rotWithShape="1">
          <a:blip r:embed="rId3">
            <a:alphaModFix/>
          </a:blip>
          <a:srcRect b="0" l="0" r="0" t="0"/>
          <a:stretch/>
        </p:blipFill>
        <p:spPr>
          <a:xfrm>
            <a:off x="784225" y="466255"/>
            <a:ext cx="1358184" cy="67050"/>
          </a:xfrm>
          <a:prstGeom prst="rect">
            <a:avLst/>
          </a:prstGeom>
          <a:noFill/>
          <a:ln>
            <a:noFill/>
          </a:ln>
        </p:spPr>
      </p:pic>
      <p:sp>
        <p:nvSpPr>
          <p:cNvPr id="239" name="Google Shape;239;p49"/>
          <p:cNvSpPr txBox="1"/>
          <p:nvPr>
            <p:ph type="title"/>
          </p:nvPr>
        </p:nvSpPr>
        <p:spPr>
          <a:xfrm>
            <a:off x="671756" y="371511"/>
            <a:ext cx="8116644" cy="613762"/>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Clr>
                <a:schemeClr val="dk1"/>
              </a:buClr>
              <a:buSzPts val="3000"/>
              <a:buFont typeface="Encode Sans Black"/>
              <a:buNone/>
              <a:defRPr b="1" i="0" sz="3000" u="none" cap="none" strike="noStrike">
                <a:solidFill>
                  <a:schemeClr val="dk1"/>
                </a:solidFill>
                <a:latin typeface="Encode Sans Black"/>
                <a:ea typeface="Encode Sans Black"/>
                <a:cs typeface="Encode Sans Black"/>
                <a:sym typeface="Encode Sans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240" name="Shape 240"/>
        <p:cNvGrpSpPr/>
        <p:nvPr/>
      </p:nvGrpSpPr>
      <p:grpSpPr>
        <a:xfrm>
          <a:off x="0" y="0"/>
          <a:ext cx="0" cy="0"/>
          <a:chOff x="0" y="0"/>
          <a:chExt cx="0" cy="0"/>
        </a:xfrm>
      </p:grpSpPr>
      <p:pic>
        <p:nvPicPr>
          <p:cNvPr descr="W Logo_Purple_2685_HEX.png" id="241" name="Google Shape;241;p50"/>
          <p:cNvPicPr preferRelativeResize="0"/>
          <p:nvPr/>
        </p:nvPicPr>
        <p:blipFill rotWithShape="1">
          <a:blip r:embed="rId2">
            <a:alphaModFix/>
          </a:blip>
          <a:srcRect b="0" l="0" r="0" t="0"/>
          <a:stretch/>
        </p:blipFill>
        <p:spPr>
          <a:xfrm>
            <a:off x="7448139" y="5949410"/>
            <a:ext cx="1371600" cy="923544"/>
          </a:xfrm>
          <a:prstGeom prst="rect">
            <a:avLst/>
          </a:prstGeom>
          <a:noFill/>
          <a:ln>
            <a:noFill/>
          </a:ln>
        </p:spPr>
      </p:pic>
      <p:pic>
        <p:nvPicPr>
          <p:cNvPr descr="Wordmark_center_Purple_HEX.png" id="242" name="Google Shape;242;p50"/>
          <p:cNvPicPr preferRelativeResize="0"/>
          <p:nvPr/>
        </p:nvPicPr>
        <p:blipFill rotWithShape="1">
          <a:blip r:embed="rId3">
            <a:alphaModFix/>
          </a:blip>
          <a:srcRect b="0" l="0" r="0" t="0"/>
          <a:stretch/>
        </p:blipFill>
        <p:spPr>
          <a:xfrm>
            <a:off x="792039" y="6487457"/>
            <a:ext cx="2425295" cy="163374"/>
          </a:xfrm>
          <a:prstGeom prst="rect">
            <a:avLst/>
          </a:prstGeom>
          <a:noFill/>
          <a:ln>
            <a:noFill/>
          </a:ln>
        </p:spPr>
      </p:pic>
      <p:pic>
        <p:nvPicPr>
          <p:cNvPr descr="Bar_RtAngle_7502_RGB.png" id="243" name="Google Shape;243;p50"/>
          <p:cNvPicPr preferRelativeResize="0"/>
          <p:nvPr/>
        </p:nvPicPr>
        <p:blipFill rotWithShape="1">
          <a:blip r:embed="rId4">
            <a:alphaModFix/>
          </a:blip>
          <a:srcRect b="0" l="0" r="0" t="0"/>
          <a:stretch/>
        </p:blipFill>
        <p:spPr>
          <a:xfrm>
            <a:off x="813587" y="4006085"/>
            <a:ext cx="2284303" cy="112770"/>
          </a:xfrm>
          <a:prstGeom prst="rect">
            <a:avLst/>
          </a:prstGeom>
          <a:noFill/>
          <a:ln>
            <a:noFill/>
          </a:ln>
        </p:spPr>
      </p:pic>
      <p:sp>
        <p:nvSpPr>
          <p:cNvPr id="244" name="Google Shape;244;p50"/>
          <p:cNvSpPr txBox="1"/>
          <p:nvPr>
            <p:ph type="title"/>
          </p:nvPr>
        </p:nvSpPr>
        <p:spPr>
          <a:xfrm>
            <a:off x="671757" y="1167124"/>
            <a:ext cx="6972300" cy="2641756"/>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Clr>
                <a:srgbClr val="4B2E83"/>
              </a:buClr>
              <a:buSzPts val="5000"/>
              <a:buFont typeface="Encode Sans Black"/>
              <a:buNone/>
              <a:defRPr b="1" i="0" sz="5000" u="none" cap="none" strike="noStrike">
                <a:solidFill>
                  <a:srgbClr val="4B2E83"/>
                </a:solidFill>
                <a:latin typeface="Encode Sans Black"/>
                <a:ea typeface="Encode Sans Black"/>
                <a:cs typeface="Encode Sans Black"/>
                <a:sym typeface="Encode Sans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Subheader + Content">
  <p:cSld name="Header + Subheader + Content">
    <p:spTree>
      <p:nvGrpSpPr>
        <p:cNvPr id="245" name="Shape 245"/>
        <p:cNvGrpSpPr/>
        <p:nvPr/>
      </p:nvGrpSpPr>
      <p:grpSpPr>
        <a:xfrm>
          <a:off x="0" y="0"/>
          <a:ext cx="0" cy="0"/>
          <a:chOff x="0" y="0"/>
          <a:chExt cx="0" cy="0"/>
        </a:xfrm>
      </p:grpSpPr>
      <p:sp>
        <p:nvSpPr>
          <p:cNvPr id="246" name="Google Shape;246;p51"/>
          <p:cNvSpPr txBox="1"/>
          <p:nvPr>
            <p:ph idx="1" type="body"/>
          </p:nvPr>
        </p:nvSpPr>
        <p:spPr>
          <a:xfrm>
            <a:off x="659305" y="2320239"/>
            <a:ext cx="8197114" cy="3810086"/>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rgbClr val="4B2E83"/>
              </a:buClr>
              <a:buSzPts val="2400"/>
              <a:buFont typeface="Merriweather Sans"/>
              <a:buChar char="&gt;"/>
              <a:defRPr b="1" i="0" sz="2400" u="none" cap="none" strike="noStrike">
                <a:solidFill>
                  <a:srgbClr val="4B2E83"/>
                </a:solidFill>
                <a:latin typeface="Open Sans"/>
                <a:ea typeface="Open Sans"/>
                <a:cs typeface="Open Sans"/>
                <a:sym typeface="Open Sans"/>
              </a:defRPr>
            </a:lvl1pPr>
            <a:lvl2pPr indent="-355600" lvl="1" marL="914400" marR="0" rtl="0" algn="l">
              <a:spcBef>
                <a:spcPts val="400"/>
              </a:spcBef>
              <a:spcAft>
                <a:spcPts val="0"/>
              </a:spcAft>
              <a:buClr>
                <a:srgbClr val="4B2E83"/>
              </a:buClr>
              <a:buSzPts val="2000"/>
              <a:buFont typeface="Arial"/>
              <a:buChar char="–"/>
              <a:defRPr b="1" i="0" sz="2000" u="none" cap="none" strike="noStrike">
                <a:solidFill>
                  <a:srgbClr val="4B2E83"/>
                </a:solidFill>
                <a:latin typeface="Open Sans"/>
                <a:ea typeface="Open Sans"/>
                <a:cs typeface="Open Sans"/>
                <a:sym typeface="Open Sans"/>
              </a:defRPr>
            </a:lvl2pPr>
            <a:lvl3pPr indent="-342900" lvl="2" marL="1371600" marR="0" rtl="0" algn="l">
              <a:spcBef>
                <a:spcPts val="360"/>
              </a:spcBef>
              <a:spcAft>
                <a:spcPts val="0"/>
              </a:spcAft>
              <a:buClr>
                <a:srgbClr val="4B2E83"/>
              </a:buClr>
              <a:buSzPts val="1800"/>
              <a:buFont typeface="Merriweather Sans"/>
              <a:buChar char="&gt;"/>
              <a:defRPr b="1" i="0" sz="1800" u="none" cap="none" strike="noStrike">
                <a:solidFill>
                  <a:srgbClr val="4B2E83"/>
                </a:solidFill>
                <a:latin typeface="Open Sans"/>
                <a:ea typeface="Open Sans"/>
                <a:cs typeface="Open Sans"/>
                <a:sym typeface="Open Sans"/>
              </a:defRPr>
            </a:lvl3pPr>
            <a:lvl4pPr indent="-330200" lvl="3" marL="1828800" marR="0" rtl="0" algn="l">
              <a:spcBef>
                <a:spcPts val="320"/>
              </a:spcBef>
              <a:spcAft>
                <a:spcPts val="0"/>
              </a:spcAft>
              <a:buClr>
                <a:srgbClr val="4B2E83"/>
              </a:buClr>
              <a:buSzPts val="1600"/>
              <a:buFont typeface="Arial"/>
              <a:buChar char="–"/>
              <a:defRPr b="1" i="0" sz="1600" u="none" cap="none" strike="noStrike">
                <a:solidFill>
                  <a:srgbClr val="4B2E83"/>
                </a:solidFill>
                <a:latin typeface="Open Sans"/>
                <a:ea typeface="Open Sans"/>
                <a:cs typeface="Open Sans"/>
                <a:sym typeface="Open Sans"/>
              </a:defRPr>
            </a:lvl4pPr>
            <a:lvl5pPr indent="-317500" lvl="4" marL="2286000" marR="0" rtl="0" algn="l">
              <a:spcBef>
                <a:spcPts val="280"/>
              </a:spcBef>
              <a:spcAft>
                <a:spcPts val="0"/>
              </a:spcAft>
              <a:buClr>
                <a:srgbClr val="4B2E83"/>
              </a:buClr>
              <a:buSzPts val="1400"/>
              <a:buFont typeface="Merriweather Sans"/>
              <a:buChar char="&gt;"/>
              <a:defRPr b="1" i="0" sz="1400" u="none" cap="none" strike="noStrike">
                <a:solidFill>
                  <a:srgbClr val="4B2E83"/>
                </a:solidFill>
                <a:latin typeface="Open Sans"/>
                <a:ea typeface="Open Sans"/>
                <a:cs typeface="Open Sans"/>
                <a:sym typeface="Open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47" name="Google Shape;247;p51"/>
          <p:cNvSpPr txBox="1"/>
          <p:nvPr>
            <p:ph idx="2" type="body"/>
          </p:nvPr>
        </p:nvSpPr>
        <p:spPr>
          <a:xfrm>
            <a:off x="671757" y="1730667"/>
            <a:ext cx="8184662" cy="41117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480"/>
              </a:spcBef>
              <a:spcAft>
                <a:spcPts val="0"/>
              </a:spcAft>
              <a:buClr>
                <a:srgbClr val="4B2E83"/>
              </a:buClr>
              <a:buSzPts val="2400"/>
              <a:buFont typeface="Arial"/>
              <a:buNone/>
              <a:defRPr b="0" i="0" sz="2400" u="none" cap="none" strike="noStrike">
                <a:solidFill>
                  <a:srgbClr val="4B2E83"/>
                </a:solidFill>
                <a:latin typeface="Arial"/>
                <a:ea typeface="Arial"/>
                <a:cs typeface="Arial"/>
                <a:sym typeface="Arial"/>
              </a:defRPr>
            </a:lvl1pPr>
            <a:lvl2pPr indent="-228600" lvl="1" marL="914400" marR="0" rtl="0" algn="l">
              <a:spcBef>
                <a:spcPts val="560"/>
              </a:spcBef>
              <a:spcAft>
                <a:spcPts val="0"/>
              </a:spcAft>
              <a:buClr>
                <a:srgbClr val="E8D3A2"/>
              </a:buClr>
              <a:buSzPts val="2800"/>
              <a:buFont typeface="Arial"/>
              <a:buNone/>
              <a:defRPr b="0" i="0" sz="2800" u="none" cap="none" strike="noStrike">
                <a:solidFill>
                  <a:srgbClr val="E8D3A2"/>
                </a:solidFill>
                <a:latin typeface="Encode Sans Black"/>
                <a:ea typeface="Encode Sans Black"/>
                <a:cs typeface="Encode Sans Black"/>
                <a:sym typeface="Encode Sans Black"/>
              </a:defRPr>
            </a:lvl2pPr>
            <a:lvl3pPr indent="-228600" lvl="2" marL="1371600" marR="0" rtl="0" algn="l">
              <a:spcBef>
                <a:spcPts val="480"/>
              </a:spcBef>
              <a:spcAft>
                <a:spcPts val="0"/>
              </a:spcAft>
              <a:buClr>
                <a:srgbClr val="E8D3A2"/>
              </a:buClr>
              <a:buSzPts val="2400"/>
              <a:buFont typeface="Arial"/>
              <a:buNone/>
              <a:defRPr b="0" i="0" sz="2400" u="none" cap="none" strike="noStrike">
                <a:solidFill>
                  <a:srgbClr val="E8D3A2"/>
                </a:solidFill>
                <a:latin typeface="Encode Sans Black"/>
                <a:ea typeface="Encode Sans Black"/>
                <a:cs typeface="Encode Sans Black"/>
                <a:sym typeface="Encode Sans Black"/>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Wordmark_center_Purple_HEX.png" id="248" name="Google Shape;248;p51"/>
          <p:cNvPicPr preferRelativeResize="0"/>
          <p:nvPr/>
        </p:nvPicPr>
        <p:blipFill rotWithShape="1">
          <a:blip r:embed="rId2">
            <a:alphaModFix/>
          </a:blip>
          <a:srcRect b="0" l="0" r="0" t="0"/>
          <a:stretch/>
        </p:blipFill>
        <p:spPr>
          <a:xfrm>
            <a:off x="6382155" y="6487457"/>
            <a:ext cx="2425295" cy="163374"/>
          </a:xfrm>
          <a:prstGeom prst="rect">
            <a:avLst/>
          </a:prstGeom>
          <a:noFill/>
          <a:ln>
            <a:noFill/>
          </a:ln>
        </p:spPr>
      </p:pic>
      <p:pic>
        <p:nvPicPr>
          <p:cNvPr descr="Bar_RtAngle_7502_RGB.png" id="249" name="Google Shape;249;p51"/>
          <p:cNvPicPr preferRelativeResize="0"/>
          <p:nvPr/>
        </p:nvPicPr>
        <p:blipFill rotWithShape="1">
          <a:blip r:embed="rId3">
            <a:alphaModFix/>
          </a:blip>
          <a:srcRect b="0" l="0" r="0" t="0"/>
          <a:stretch/>
        </p:blipFill>
        <p:spPr>
          <a:xfrm>
            <a:off x="784225" y="1437805"/>
            <a:ext cx="1358184" cy="67050"/>
          </a:xfrm>
          <a:prstGeom prst="rect">
            <a:avLst/>
          </a:prstGeom>
          <a:noFill/>
          <a:ln>
            <a:noFill/>
          </a:ln>
        </p:spPr>
      </p:pic>
      <p:sp>
        <p:nvSpPr>
          <p:cNvPr id="250" name="Google Shape;250;p51"/>
          <p:cNvSpPr txBox="1"/>
          <p:nvPr>
            <p:ph type="title"/>
          </p:nvPr>
        </p:nvSpPr>
        <p:spPr>
          <a:xfrm>
            <a:off x="671756" y="371511"/>
            <a:ext cx="8184663" cy="991998"/>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Clr>
                <a:srgbClr val="4B2E83"/>
              </a:buClr>
              <a:buSzPts val="3000"/>
              <a:buFont typeface="Encode Sans Black"/>
              <a:buNone/>
              <a:defRPr b="1" i="0" sz="3000" u="none" cap="none" strike="noStrike">
                <a:solidFill>
                  <a:srgbClr val="4B2E83"/>
                </a:solidFill>
                <a:latin typeface="Encode Sans Black"/>
                <a:ea typeface="Encode Sans Black"/>
                <a:cs typeface="Encode Sans Black"/>
                <a:sym typeface="Encode Sans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Content">
  <p:cSld name="Header + Content">
    <p:spTree>
      <p:nvGrpSpPr>
        <p:cNvPr id="251" name="Shape 251"/>
        <p:cNvGrpSpPr/>
        <p:nvPr/>
      </p:nvGrpSpPr>
      <p:grpSpPr>
        <a:xfrm>
          <a:off x="0" y="0"/>
          <a:ext cx="0" cy="0"/>
          <a:chOff x="0" y="0"/>
          <a:chExt cx="0" cy="0"/>
        </a:xfrm>
      </p:grpSpPr>
      <p:sp>
        <p:nvSpPr>
          <p:cNvPr id="252" name="Google Shape;252;p52"/>
          <p:cNvSpPr txBox="1"/>
          <p:nvPr>
            <p:ph idx="1" type="body"/>
          </p:nvPr>
        </p:nvSpPr>
        <p:spPr>
          <a:xfrm>
            <a:off x="659305" y="1736725"/>
            <a:ext cx="8196210" cy="4015497"/>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rgbClr val="4B2E83"/>
              </a:buClr>
              <a:buSzPts val="2400"/>
              <a:buFont typeface="Merriweather Sans"/>
              <a:buChar char="&gt;"/>
              <a:defRPr b="1" i="0" sz="2400" u="none" cap="none" strike="noStrike">
                <a:solidFill>
                  <a:srgbClr val="4B2E83"/>
                </a:solidFill>
                <a:latin typeface="Open Sans"/>
                <a:ea typeface="Open Sans"/>
                <a:cs typeface="Open Sans"/>
                <a:sym typeface="Open Sans"/>
              </a:defRPr>
            </a:lvl1pPr>
            <a:lvl2pPr indent="-355600" lvl="1" marL="914400" marR="0" rtl="0" algn="l">
              <a:spcBef>
                <a:spcPts val="400"/>
              </a:spcBef>
              <a:spcAft>
                <a:spcPts val="0"/>
              </a:spcAft>
              <a:buClr>
                <a:srgbClr val="4B2E83"/>
              </a:buClr>
              <a:buSzPts val="2000"/>
              <a:buFont typeface="Arial"/>
              <a:buChar char="–"/>
              <a:defRPr b="1" i="0" sz="2000" u="none" cap="none" strike="noStrike">
                <a:solidFill>
                  <a:srgbClr val="4B2E83"/>
                </a:solidFill>
                <a:latin typeface="Open Sans"/>
                <a:ea typeface="Open Sans"/>
                <a:cs typeface="Open Sans"/>
                <a:sym typeface="Open Sans"/>
              </a:defRPr>
            </a:lvl2pPr>
            <a:lvl3pPr indent="-342900" lvl="2" marL="1371600" marR="0" rtl="0" algn="l">
              <a:spcBef>
                <a:spcPts val="360"/>
              </a:spcBef>
              <a:spcAft>
                <a:spcPts val="0"/>
              </a:spcAft>
              <a:buClr>
                <a:srgbClr val="4B2E83"/>
              </a:buClr>
              <a:buSzPts val="1800"/>
              <a:buFont typeface="Merriweather Sans"/>
              <a:buChar char="&gt;"/>
              <a:defRPr b="1" i="0" sz="1800" u="none" cap="none" strike="noStrike">
                <a:solidFill>
                  <a:srgbClr val="4B2E83"/>
                </a:solidFill>
                <a:latin typeface="Open Sans"/>
                <a:ea typeface="Open Sans"/>
                <a:cs typeface="Open Sans"/>
                <a:sym typeface="Open Sans"/>
              </a:defRPr>
            </a:lvl3pPr>
            <a:lvl4pPr indent="-330200" lvl="3" marL="1828800" marR="0" rtl="0" algn="l">
              <a:spcBef>
                <a:spcPts val="320"/>
              </a:spcBef>
              <a:spcAft>
                <a:spcPts val="0"/>
              </a:spcAft>
              <a:buClr>
                <a:srgbClr val="4B2E83"/>
              </a:buClr>
              <a:buSzPts val="1600"/>
              <a:buFont typeface="Arial"/>
              <a:buChar char="–"/>
              <a:defRPr b="1" i="0" sz="1600" u="none" cap="none" strike="noStrike">
                <a:solidFill>
                  <a:srgbClr val="4B2E83"/>
                </a:solidFill>
                <a:latin typeface="Open Sans"/>
                <a:ea typeface="Open Sans"/>
                <a:cs typeface="Open Sans"/>
                <a:sym typeface="Open Sans"/>
              </a:defRPr>
            </a:lvl4pPr>
            <a:lvl5pPr indent="-317500" lvl="4" marL="2286000" marR="0" rtl="0" algn="l">
              <a:spcBef>
                <a:spcPts val="280"/>
              </a:spcBef>
              <a:spcAft>
                <a:spcPts val="0"/>
              </a:spcAft>
              <a:buClr>
                <a:srgbClr val="4B2E83"/>
              </a:buClr>
              <a:buSzPts val="1400"/>
              <a:buFont typeface="Merriweather Sans"/>
              <a:buChar char="&gt;"/>
              <a:defRPr b="1" i="0" sz="1400" u="none" cap="none" strike="noStrike">
                <a:solidFill>
                  <a:srgbClr val="4B2E83"/>
                </a:solidFill>
                <a:latin typeface="Open Sans"/>
                <a:ea typeface="Open Sans"/>
                <a:cs typeface="Open Sans"/>
                <a:sym typeface="Open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W Logo_Purple_2685_HEX.png" id="253" name="Google Shape;253;p52"/>
          <p:cNvPicPr preferRelativeResize="0"/>
          <p:nvPr/>
        </p:nvPicPr>
        <p:blipFill rotWithShape="1">
          <a:blip r:embed="rId2">
            <a:alphaModFix/>
          </a:blip>
          <a:srcRect b="0" l="0" r="0" t="0"/>
          <a:stretch/>
        </p:blipFill>
        <p:spPr>
          <a:xfrm>
            <a:off x="7448139" y="5949410"/>
            <a:ext cx="1371600" cy="923544"/>
          </a:xfrm>
          <a:prstGeom prst="rect">
            <a:avLst/>
          </a:prstGeom>
          <a:noFill/>
          <a:ln>
            <a:noFill/>
          </a:ln>
        </p:spPr>
      </p:pic>
      <p:pic>
        <p:nvPicPr>
          <p:cNvPr descr="Bar_RtAngle_7502_RGB.png" id="254" name="Google Shape;254;p52"/>
          <p:cNvPicPr preferRelativeResize="0"/>
          <p:nvPr/>
        </p:nvPicPr>
        <p:blipFill rotWithShape="1">
          <a:blip r:embed="rId3">
            <a:alphaModFix/>
          </a:blip>
          <a:srcRect b="0" l="0" r="0" t="0"/>
          <a:stretch/>
        </p:blipFill>
        <p:spPr>
          <a:xfrm>
            <a:off x="784225" y="1437805"/>
            <a:ext cx="1358184" cy="67050"/>
          </a:xfrm>
          <a:prstGeom prst="rect">
            <a:avLst/>
          </a:prstGeom>
          <a:noFill/>
          <a:ln>
            <a:noFill/>
          </a:ln>
        </p:spPr>
      </p:pic>
      <p:sp>
        <p:nvSpPr>
          <p:cNvPr id="255" name="Google Shape;255;p52"/>
          <p:cNvSpPr txBox="1"/>
          <p:nvPr>
            <p:ph type="title"/>
          </p:nvPr>
        </p:nvSpPr>
        <p:spPr>
          <a:xfrm>
            <a:off x="671756" y="371511"/>
            <a:ext cx="8183759" cy="991998"/>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Clr>
                <a:schemeClr val="dk1"/>
              </a:buClr>
              <a:buSzPts val="3000"/>
              <a:buFont typeface="Encode Sans Black"/>
              <a:buNone/>
              <a:defRPr b="1" i="0" sz="3000" u="none" cap="none" strike="noStrike">
                <a:solidFill>
                  <a:schemeClr val="dk1"/>
                </a:solidFill>
                <a:latin typeface="Encode Sans Black"/>
                <a:ea typeface="Encode Sans Black"/>
                <a:cs typeface="Encode Sans Black"/>
                <a:sym typeface="Encode Sans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60" name="Shape 260"/>
        <p:cNvGrpSpPr/>
        <p:nvPr/>
      </p:nvGrpSpPr>
      <p:grpSpPr>
        <a:xfrm>
          <a:off x="0" y="0"/>
          <a:ext cx="0" cy="0"/>
          <a:chOff x="0" y="0"/>
          <a:chExt cx="0" cy="0"/>
        </a:xfrm>
      </p:grpSpPr>
      <p:sp>
        <p:nvSpPr>
          <p:cNvPr id="261" name="Google Shape;261;p54"/>
          <p:cNvSpPr txBox="1"/>
          <p:nvPr>
            <p:ph type="ctrTitle"/>
          </p:nvPr>
        </p:nvSpPr>
        <p:spPr>
          <a:xfrm>
            <a:off x="311708" y="992767"/>
            <a:ext cx="8520600" cy="27369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262" name="Google Shape;262;p54"/>
          <p:cNvSpPr txBox="1"/>
          <p:nvPr>
            <p:ph idx="1" type="subTitle"/>
          </p:nvPr>
        </p:nvSpPr>
        <p:spPr>
          <a:xfrm>
            <a:off x="311700" y="3778833"/>
            <a:ext cx="8520600" cy="10569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263" name="Google Shape;263;p54"/>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64" name="Shape 264"/>
        <p:cNvGrpSpPr/>
        <p:nvPr/>
      </p:nvGrpSpPr>
      <p:grpSpPr>
        <a:xfrm>
          <a:off x="0" y="0"/>
          <a:ext cx="0" cy="0"/>
          <a:chOff x="0" y="0"/>
          <a:chExt cx="0" cy="0"/>
        </a:xfrm>
      </p:grpSpPr>
      <p:sp>
        <p:nvSpPr>
          <p:cNvPr id="265" name="Google Shape;265;p55"/>
          <p:cNvSpPr txBox="1"/>
          <p:nvPr>
            <p:ph type="title"/>
          </p:nvPr>
        </p:nvSpPr>
        <p:spPr>
          <a:xfrm>
            <a:off x="311700" y="2867800"/>
            <a:ext cx="8520600" cy="11223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266" name="Google Shape;266;p55"/>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67" name="Shape 267"/>
        <p:cNvGrpSpPr/>
        <p:nvPr/>
      </p:nvGrpSpPr>
      <p:grpSpPr>
        <a:xfrm>
          <a:off x="0" y="0"/>
          <a:ext cx="0" cy="0"/>
          <a:chOff x="0" y="0"/>
          <a:chExt cx="0" cy="0"/>
        </a:xfrm>
      </p:grpSpPr>
      <p:sp>
        <p:nvSpPr>
          <p:cNvPr id="268" name="Google Shape;268;p56"/>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69" name="Google Shape;269;p56"/>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270" name="Google Shape;270;p56"/>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71" name="Shape 271"/>
        <p:cNvGrpSpPr/>
        <p:nvPr/>
      </p:nvGrpSpPr>
      <p:grpSpPr>
        <a:xfrm>
          <a:off x="0" y="0"/>
          <a:ext cx="0" cy="0"/>
          <a:chOff x="0" y="0"/>
          <a:chExt cx="0" cy="0"/>
        </a:xfrm>
      </p:grpSpPr>
      <p:sp>
        <p:nvSpPr>
          <p:cNvPr id="272" name="Google Shape;272;p57"/>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3" name="Google Shape;273;p57"/>
          <p:cNvSpPr txBox="1"/>
          <p:nvPr>
            <p:ph idx="1" type="body"/>
          </p:nvPr>
        </p:nvSpPr>
        <p:spPr>
          <a:xfrm>
            <a:off x="311700" y="1536633"/>
            <a:ext cx="3999900" cy="45552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74" name="Google Shape;274;p57"/>
          <p:cNvSpPr txBox="1"/>
          <p:nvPr>
            <p:ph idx="2" type="body"/>
          </p:nvPr>
        </p:nvSpPr>
        <p:spPr>
          <a:xfrm>
            <a:off x="4832400" y="1536633"/>
            <a:ext cx="3999900" cy="45552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75" name="Google Shape;275;p57"/>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76" name="Shape 276"/>
        <p:cNvGrpSpPr/>
        <p:nvPr/>
      </p:nvGrpSpPr>
      <p:grpSpPr>
        <a:xfrm>
          <a:off x="0" y="0"/>
          <a:ext cx="0" cy="0"/>
          <a:chOff x="0" y="0"/>
          <a:chExt cx="0" cy="0"/>
        </a:xfrm>
      </p:grpSpPr>
      <p:sp>
        <p:nvSpPr>
          <p:cNvPr id="277" name="Google Shape;277;p58"/>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8" name="Google Shape;278;p58"/>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79" name="Shape 279"/>
        <p:cNvGrpSpPr/>
        <p:nvPr/>
      </p:nvGrpSpPr>
      <p:grpSpPr>
        <a:xfrm>
          <a:off x="0" y="0"/>
          <a:ext cx="0" cy="0"/>
          <a:chOff x="0" y="0"/>
          <a:chExt cx="0" cy="0"/>
        </a:xfrm>
      </p:grpSpPr>
      <p:sp>
        <p:nvSpPr>
          <p:cNvPr id="280" name="Google Shape;280;p59"/>
          <p:cNvSpPr txBox="1"/>
          <p:nvPr>
            <p:ph type="title"/>
          </p:nvPr>
        </p:nvSpPr>
        <p:spPr>
          <a:xfrm>
            <a:off x="311700" y="740800"/>
            <a:ext cx="2808000" cy="1007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281" name="Google Shape;281;p59"/>
          <p:cNvSpPr txBox="1"/>
          <p:nvPr>
            <p:ph idx="1" type="body"/>
          </p:nvPr>
        </p:nvSpPr>
        <p:spPr>
          <a:xfrm>
            <a:off x="311700" y="1852800"/>
            <a:ext cx="2808000" cy="42393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82" name="Google Shape;282;p59"/>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6"/>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35" name="Google Shape;35;p6"/>
          <p:cNvSpPr txBox="1"/>
          <p:nvPr>
            <p:ph idx="1" type="body"/>
          </p:nvPr>
        </p:nvSpPr>
        <p:spPr>
          <a:xfrm>
            <a:off x="457200" y="1600200"/>
            <a:ext cx="4038600" cy="4526100"/>
          </a:xfrm>
          <a:prstGeom prst="rect">
            <a:avLst/>
          </a:prstGeom>
          <a:noFill/>
          <a:ln>
            <a:noFill/>
          </a:ln>
        </p:spPr>
        <p:txBody>
          <a:bodyPr anchorCtr="0" anchor="t" bIns="91425" lIns="91425" spcFirstLastPara="1" rIns="91425" wrap="square" tIns="91425">
            <a:noAutofit/>
          </a:bodyPr>
          <a:lstStyle>
            <a:lvl1pPr indent="-406400" lvl="0" marL="457200" marR="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6" name="Google Shape;36;p6"/>
          <p:cNvSpPr txBox="1"/>
          <p:nvPr>
            <p:ph idx="2" type="body"/>
          </p:nvPr>
        </p:nvSpPr>
        <p:spPr>
          <a:xfrm>
            <a:off x="4648200" y="1600200"/>
            <a:ext cx="4038600" cy="4526100"/>
          </a:xfrm>
          <a:prstGeom prst="rect">
            <a:avLst/>
          </a:prstGeom>
          <a:noFill/>
          <a:ln>
            <a:noFill/>
          </a:ln>
        </p:spPr>
        <p:txBody>
          <a:bodyPr anchorCtr="0" anchor="t" bIns="91425" lIns="91425" spcFirstLastPara="1" rIns="91425" wrap="square" tIns="91425">
            <a:noAutofit/>
          </a:bodyPr>
          <a:lstStyle>
            <a:lvl1pPr indent="-406400" lvl="0" marL="457200" marR="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 name="Google Shape;37;p6"/>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8" name="Google Shape;38;p6"/>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9" name="Google Shape;39;p6"/>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283" name="Shape 283"/>
        <p:cNvGrpSpPr/>
        <p:nvPr/>
      </p:nvGrpSpPr>
      <p:grpSpPr>
        <a:xfrm>
          <a:off x="0" y="0"/>
          <a:ext cx="0" cy="0"/>
          <a:chOff x="0" y="0"/>
          <a:chExt cx="0" cy="0"/>
        </a:xfrm>
      </p:grpSpPr>
      <p:sp>
        <p:nvSpPr>
          <p:cNvPr id="284" name="Google Shape;284;p60"/>
          <p:cNvSpPr txBox="1"/>
          <p:nvPr>
            <p:ph type="title"/>
          </p:nvPr>
        </p:nvSpPr>
        <p:spPr>
          <a:xfrm>
            <a:off x="490250" y="600200"/>
            <a:ext cx="6367800" cy="54543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285" name="Google Shape;285;p60"/>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286" name="Shape 286"/>
        <p:cNvGrpSpPr/>
        <p:nvPr/>
      </p:nvGrpSpPr>
      <p:grpSpPr>
        <a:xfrm>
          <a:off x="0" y="0"/>
          <a:ext cx="0" cy="0"/>
          <a:chOff x="0" y="0"/>
          <a:chExt cx="0" cy="0"/>
        </a:xfrm>
      </p:grpSpPr>
      <p:sp>
        <p:nvSpPr>
          <p:cNvPr id="287" name="Google Shape;287;p61"/>
          <p:cNvSpPr/>
          <p:nvPr/>
        </p:nvSpPr>
        <p:spPr>
          <a:xfrm>
            <a:off x="4572000" y="-167"/>
            <a:ext cx="4572000" cy="68580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8" name="Google Shape;288;p61"/>
          <p:cNvSpPr txBox="1"/>
          <p:nvPr>
            <p:ph type="title"/>
          </p:nvPr>
        </p:nvSpPr>
        <p:spPr>
          <a:xfrm>
            <a:off x="265500" y="1644233"/>
            <a:ext cx="4045200" cy="19764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289" name="Google Shape;289;p61"/>
          <p:cNvSpPr txBox="1"/>
          <p:nvPr>
            <p:ph idx="1" type="subTitle"/>
          </p:nvPr>
        </p:nvSpPr>
        <p:spPr>
          <a:xfrm>
            <a:off x="265500" y="3737433"/>
            <a:ext cx="4045200" cy="16467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290" name="Google Shape;290;p61"/>
          <p:cNvSpPr txBox="1"/>
          <p:nvPr>
            <p:ph idx="2" type="body"/>
          </p:nvPr>
        </p:nvSpPr>
        <p:spPr>
          <a:xfrm>
            <a:off x="4939500" y="965433"/>
            <a:ext cx="3837000" cy="49269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291" name="Google Shape;291;p61"/>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292" name="Shape 292"/>
        <p:cNvGrpSpPr/>
        <p:nvPr/>
      </p:nvGrpSpPr>
      <p:grpSpPr>
        <a:xfrm>
          <a:off x="0" y="0"/>
          <a:ext cx="0" cy="0"/>
          <a:chOff x="0" y="0"/>
          <a:chExt cx="0" cy="0"/>
        </a:xfrm>
      </p:grpSpPr>
      <p:sp>
        <p:nvSpPr>
          <p:cNvPr id="293" name="Google Shape;293;p62"/>
          <p:cNvSpPr txBox="1"/>
          <p:nvPr>
            <p:ph idx="1" type="body"/>
          </p:nvPr>
        </p:nvSpPr>
        <p:spPr>
          <a:xfrm>
            <a:off x="311700" y="5640767"/>
            <a:ext cx="5998800" cy="8067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294" name="Google Shape;294;p62"/>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295" name="Shape 295"/>
        <p:cNvGrpSpPr/>
        <p:nvPr/>
      </p:nvGrpSpPr>
      <p:grpSpPr>
        <a:xfrm>
          <a:off x="0" y="0"/>
          <a:ext cx="0" cy="0"/>
          <a:chOff x="0" y="0"/>
          <a:chExt cx="0" cy="0"/>
        </a:xfrm>
      </p:grpSpPr>
      <p:sp>
        <p:nvSpPr>
          <p:cNvPr id="296" name="Google Shape;296;p63"/>
          <p:cNvSpPr txBox="1"/>
          <p:nvPr>
            <p:ph hasCustomPrompt="1" type="title"/>
          </p:nvPr>
        </p:nvSpPr>
        <p:spPr>
          <a:xfrm>
            <a:off x="311700" y="1474833"/>
            <a:ext cx="8520600" cy="26181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297" name="Google Shape;297;p63"/>
          <p:cNvSpPr txBox="1"/>
          <p:nvPr>
            <p:ph idx="1" type="body"/>
          </p:nvPr>
        </p:nvSpPr>
        <p:spPr>
          <a:xfrm>
            <a:off x="311700" y="4202967"/>
            <a:ext cx="8520600" cy="17343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298" name="Google Shape;298;p63"/>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99" name="Shape 299"/>
        <p:cNvGrpSpPr/>
        <p:nvPr/>
      </p:nvGrpSpPr>
      <p:grpSpPr>
        <a:xfrm>
          <a:off x="0" y="0"/>
          <a:ext cx="0" cy="0"/>
          <a:chOff x="0" y="0"/>
          <a:chExt cx="0" cy="0"/>
        </a:xfrm>
      </p:grpSpPr>
      <p:sp>
        <p:nvSpPr>
          <p:cNvPr id="300" name="Google Shape;300;p64"/>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7"/>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42" name="Google Shape;42;p7"/>
          <p:cNvSpPr txBox="1"/>
          <p:nvPr>
            <p:ph idx="1" type="body"/>
          </p:nvPr>
        </p:nvSpPr>
        <p:spPr>
          <a:xfrm>
            <a:off x="457200" y="1535113"/>
            <a:ext cx="4040100" cy="639900"/>
          </a:xfrm>
          <a:prstGeom prst="rect">
            <a:avLst/>
          </a:prstGeom>
          <a:noFill/>
          <a:ln>
            <a:noFill/>
          </a:ln>
        </p:spPr>
        <p:txBody>
          <a:bodyPr anchorCtr="0" anchor="b" bIns="91425" lIns="91425" spcFirstLastPara="1" rIns="91425" wrap="square" tIns="91425">
            <a:noAutofit/>
          </a:bodyPr>
          <a:lstStyle>
            <a:lvl1pPr indent="-228600" lvl="0" marL="457200" marR="0" algn="l">
              <a:lnSpc>
                <a:spcPct val="100000"/>
              </a:lnSpc>
              <a:spcBef>
                <a:spcPts val="48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algn="l">
              <a:lnSpc>
                <a:spcPct val="100000"/>
              </a:lnSpc>
              <a:spcBef>
                <a:spcPts val="4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algn="l">
              <a:lnSpc>
                <a:spcPct val="100000"/>
              </a:lnSpc>
              <a:spcBef>
                <a:spcPts val="36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43" name="Google Shape;43;p7"/>
          <p:cNvSpPr txBox="1"/>
          <p:nvPr>
            <p:ph idx="2" type="body"/>
          </p:nvPr>
        </p:nvSpPr>
        <p:spPr>
          <a:xfrm>
            <a:off x="457200" y="2174875"/>
            <a:ext cx="4040100" cy="3951300"/>
          </a:xfrm>
          <a:prstGeom prst="rect">
            <a:avLst/>
          </a:prstGeom>
          <a:noFill/>
          <a:ln>
            <a:noFill/>
          </a:ln>
        </p:spPr>
        <p:txBody>
          <a:bodyPr anchorCtr="0" anchor="t" bIns="91425" lIns="91425" spcFirstLastPara="1" rIns="91425" wrap="square" tIns="91425">
            <a:noAutofit/>
          </a:bodyPr>
          <a:lstStyle>
            <a:lvl1pPr indent="-381000" lvl="0" marL="4572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44" name="Google Shape;44;p7"/>
          <p:cNvSpPr txBox="1"/>
          <p:nvPr>
            <p:ph idx="3" type="body"/>
          </p:nvPr>
        </p:nvSpPr>
        <p:spPr>
          <a:xfrm>
            <a:off x="4645025" y="1535113"/>
            <a:ext cx="4041900" cy="639900"/>
          </a:xfrm>
          <a:prstGeom prst="rect">
            <a:avLst/>
          </a:prstGeom>
          <a:noFill/>
          <a:ln>
            <a:noFill/>
          </a:ln>
        </p:spPr>
        <p:txBody>
          <a:bodyPr anchorCtr="0" anchor="b" bIns="91425" lIns="91425" spcFirstLastPara="1" rIns="91425" wrap="square" tIns="91425">
            <a:noAutofit/>
          </a:bodyPr>
          <a:lstStyle>
            <a:lvl1pPr indent="-228600" lvl="0" marL="457200" marR="0" algn="l">
              <a:lnSpc>
                <a:spcPct val="100000"/>
              </a:lnSpc>
              <a:spcBef>
                <a:spcPts val="48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algn="l">
              <a:lnSpc>
                <a:spcPct val="100000"/>
              </a:lnSpc>
              <a:spcBef>
                <a:spcPts val="4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algn="l">
              <a:lnSpc>
                <a:spcPct val="100000"/>
              </a:lnSpc>
              <a:spcBef>
                <a:spcPts val="36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45" name="Google Shape;45;p7"/>
          <p:cNvSpPr txBox="1"/>
          <p:nvPr>
            <p:ph idx="4" type="body"/>
          </p:nvPr>
        </p:nvSpPr>
        <p:spPr>
          <a:xfrm>
            <a:off x="4645025" y="2174875"/>
            <a:ext cx="4041900" cy="3951300"/>
          </a:xfrm>
          <a:prstGeom prst="rect">
            <a:avLst/>
          </a:prstGeom>
          <a:noFill/>
          <a:ln>
            <a:noFill/>
          </a:ln>
        </p:spPr>
        <p:txBody>
          <a:bodyPr anchorCtr="0" anchor="t" bIns="91425" lIns="91425" spcFirstLastPara="1" rIns="91425" wrap="square" tIns="91425">
            <a:noAutofit/>
          </a:bodyPr>
          <a:lstStyle>
            <a:lvl1pPr indent="-381000" lvl="0" marL="4572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46" name="Google Shape;46;p7"/>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7" name="Google Shape;47;p7"/>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8" name="Google Shape;48;p7"/>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8"/>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51" name="Google Shape;51;p8"/>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2" name="Google Shape;52;p8"/>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3" name="Google Shape;53;p8"/>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457200" y="273050"/>
            <a:ext cx="3008400" cy="1161900"/>
          </a:xfrm>
          <a:prstGeom prst="rect">
            <a:avLst/>
          </a:prstGeom>
          <a:noFill/>
          <a:ln>
            <a:noFill/>
          </a:ln>
        </p:spPr>
        <p:txBody>
          <a:bodyPr anchorCtr="0" anchor="b" bIns="91425" lIns="91425" spcFirstLastPara="1" rIns="91425" wrap="square" tIns="91425">
            <a:noAutofit/>
          </a:bodyPr>
          <a:lstStyle>
            <a:lvl1pPr lvl="0" marR="0" algn="l">
              <a:lnSpc>
                <a:spcPct val="100000"/>
              </a:lnSpc>
              <a:spcBef>
                <a:spcPts val="0"/>
              </a:spcBef>
              <a:spcAft>
                <a:spcPts val="0"/>
              </a:spcAft>
              <a:buClr>
                <a:schemeClr val="dk1"/>
              </a:buClr>
              <a:buSzPts val="2000"/>
              <a:buFont typeface="Calibri"/>
              <a:buNone/>
              <a:defRPr b="1" i="0" sz="20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56" name="Google Shape;56;p9"/>
          <p:cNvSpPr txBox="1"/>
          <p:nvPr>
            <p:ph idx="1" type="body"/>
          </p:nvPr>
        </p:nvSpPr>
        <p:spPr>
          <a:xfrm>
            <a:off x="3575050" y="273050"/>
            <a:ext cx="5111700" cy="5853000"/>
          </a:xfrm>
          <a:prstGeom prst="rect">
            <a:avLst/>
          </a:prstGeom>
          <a:noFill/>
          <a:ln>
            <a:noFill/>
          </a:ln>
        </p:spPr>
        <p:txBody>
          <a:bodyPr anchorCtr="0" anchor="t" bIns="91425" lIns="91425" spcFirstLastPara="1" rIns="91425" wrap="square" tIns="91425">
            <a:noAutofit/>
          </a:bodyPr>
          <a:lstStyle>
            <a:lvl1pPr indent="-431800" lvl="0" marL="457200" marR="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7" name="Google Shape;57;p9"/>
          <p:cNvSpPr txBox="1"/>
          <p:nvPr>
            <p:ph idx="2" type="body"/>
          </p:nvPr>
        </p:nvSpPr>
        <p:spPr>
          <a:xfrm>
            <a:off x="457200" y="1435100"/>
            <a:ext cx="3008400" cy="4691100"/>
          </a:xfrm>
          <a:prstGeom prst="rect">
            <a:avLst/>
          </a:prstGeom>
          <a:noFill/>
          <a:ln>
            <a:noFill/>
          </a:ln>
        </p:spPr>
        <p:txBody>
          <a:bodyPr anchorCtr="0" anchor="t" bIns="91425" lIns="91425" spcFirstLastPara="1" rIns="91425" wrap="square" tIns="91425">
            <a:noAutofit/>
          </a:bodyPr>
          <a:lstStyle>
            <a:lvl1pPr indent="-228600" lvl="0" marL="457200" marR="0" algn="l">
              <a:lnSpc>
                <a:spcPct val="100000"/>
              </a:lnSpc>
              <a:spcBef>
                <a:spcPts val="28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1pPr>
            <a:lvl2pPr indent="-228600" lvl="1" marL="914400" marR="0" algn="l">
              <a:lnSpc>
                <a:spcPct val="100000"/>
              </a:lnSpc>
              <a:spcBef>
                <a:spcPts val="24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2pPr>
            <a:lvl3pPr indent="-228600" lvl="2" marL="1371600" marR="0" algn="l">
              <a:lnSpc>
                <a:spcPct val="100000"/>
              </a:lnSpc>
              <a:spcBef>
                <a:spcPts val="2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3pPr>
            <a:lvl4pPr indent="-228600" lvl="3" marL="1828800" marR="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4pPr>
            <a:lvl5pPr indent="-228600" lvl="4" marL="2286000" marR="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5pPr>
            <a:lvl6pPr indent="-228600" lvl="5" marL="2743200" marR="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6pPr>
            <a:lvl7pPr indent="-228600" lvl="6" marL="3200400" marR="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7pPr>
            <a:lvl8pPr indent="-228600" lvl="7" marL="3657600" marR="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8pPr>
            <a:lvl9pPr indent="-228600" lvl="8" marL="4114800" marR="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9pPr>
          </a:lstStyle>
          <a:p/>
        </p:txBody>
      </p:sp>
      <p:sp>
        <p:nvSpPr>
          <p:cNvPr id="58" name="Google Shape;58;p9"/>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9" name="Google Shape;59;p9"/>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0" name="Google Shape;60;p9"/>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1792288" y="4800600"/>
            <a:ext cx="5486400" cy="566700"/>
          </a:xfrm>
          <a:prstGeom prst="rect">
            <a:avLst/>
          </a:prstGeom>
          <a:noFill/>
          <a:ln>
            <a:noFill/>
          </a:ln>
        </p:spPr>
        <p:txBody>
          <a:bodyPr anchorCtr="0" anchor="b" bIns="91425" lIns="91425" spcFirstLastPara="1" rIns="91425" wrap="square" tIns="91425">
            <a:noAutofit/>
          </a:bodyPr>
          <a:lstStyle>
            <a:lvl1pPr lvl="0" marR="0" algn="l">
              <a:lnSpc>
                <a:spcPct val="100000"/>
              </a:lnSpc>
              <a:spcBef>
                <a:spcPts val="0"/>
              </a:spcBef>
              <a:spcAft>
                <a:spcPts val="0"/>
              </a:spcAft>
              <a:buClr>
                <a:schemeClr val="dk1"/>
              </a:buClr>
              <a:buSzPts val="2000"/>
              <a:buFont typeface="Calibri"/>
              <a:buNone/>
              <a:defRPr b="1" i="0" sz="20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63" name="Google Shape;63;p10"/>
          <p:cNvSpPr/>
          <p:nvPr>
            <p:ph idx="2" type="pic"/>
          </p:nvPr>
        </p:nvSpPr>
        <p:spPr>
          <a:xfrm>
            <a:off x="1792288" y="612775"/>
            <a:ext cx="5486400" cy="4114800"/>
          </a:xfrm>
          <a:prstGeom prst="rect">
            <a:avLst/>
          </a:prstGeom>
          <a:noFill/>
          <a:ln>
            <a:noFill/>
          </a:ln>
        </p:spPr>
      </p:sp>
      <p:sp>
        <p:nvSpPr>
          <p:cNvPr id="64" name="Google Shape;64;p10"/>
          <p:cNvSpPr txBox="1"/>
          <p:nvPr>
            <p:ph idx="1" type="body"/>
          </p:nvPr>
        </p:nvSpPr>
        <p:spPr>
          <a:xfrm>
            <a:off x="1792288" y="5367338"/>
            <a:ext cx="5486400" cy="804900"/>
          </a:xfrm>
          <a:prstGeom prst="rect">
            <a:avLst/>
          </a:prstGeom>
          <a:noFill/>
          <a:ln>
            <a:noFill/>
          </a:ln>
        </p:spPr>
        <p:txBody>
          <a:bodyPr anchorCtr="0" anchor="t" bIns="91425" lIns="91425" spcFirstLastPara="1" rIns="91425" wrap="square" tIns="91425">
            <a:noAutofit/>
          </a:bodyPr>
          <a:lstStyle>
            <a:lvl1pPr indent="-228600" lvl="0" marL="457200" marR="0" algn="l">
              <a:lnSpc>
                <a:spcPct val="100000"/>
              </a:lnSpc>
              <a:spcBef>
                <a:spcPts val="28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1pPr>
            <a:lvl2pPr indent="-228600" lvl="1" marL="914400" marR="0" algn="l">
              <a:lnSpc>
                <a:spcPct val="100000"/>
              </a:lnSpc>
              <a:spcBef>
                <a:spcPts val="24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2pPr>
            <a:lvl3pPr indent="-228600" lvl="2" marL="1371600" marR="0" algn="l">
              <a:lnSpc>
                <a:spcPct val="100000"/>
              </a:lnSpc>
              <a:spcBef>
                <a:spcPts val="2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3pPr>
            <a:lvl4pPr indent="-228600" lvl="3" marL="1828800" marR="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4pPr>
            <a:lvl5pPr indent="-228600" lvl="4" marL="2286000" marR="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5pPr>
            <a:lvl6pPr indent="-228600" lvl="5" marL="2743200" marR="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6pPr>
            <a:lvl7pPr indent="-228600" lvl="6" marL="3200400" marR="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7pPr>
            <a:lvl8pPr indent="-228600" lvl="7" marL="3657600" marR="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8pPr>
            <a:lvl9pPr indent="-228600" lvl="8" marL="4114800" marR="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9pPr>
          </a:lstStyle>
          <a:p/>
        </p:txBody>
      </p:sp>
      <p:sp>
        <p:nvSpPr>
          <p:cNvPr id="65" name="Google Shape;65;p10"/>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6" name="Google Shape;66;p10"/>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7" name="Google Shape;67;p10"/>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10.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slideLayout" Target="../slideLayouts/slideLayout45.xml"/><Relationship Id="rId3" Type="http://schemas.openxmlformats.org/officeDocument/2006/relationships/slideLayout" Target="../slideLayouts/slideLayout46.xml"/><Relationship Id="rId4" Type="http://schemas.openxmlformats.org/officeDocument/2006/relationships/slideLayout" Target="../slideLayouts/slideLayout47.xml"/><Relationship Id="rId11" Type="http://schemas.openxmlformats.org/officeDocument/2006/relationships/slideLayout" Target="../slideLayouts/slideLayout54.xml"/><Relationship Id="rId10" Type="http://schemas.openxmlformats.org/officeDocument/2006/relationships/slideLayout" Target="../slideLayouts/slideLayout53.xml"/><Relationship Id="rId12" Type="http://schemas.openxmlformats.org/officeDocument/2006/relationships/theme" Target="../theme/theme1.xml"/><Relationship Id="rId9" Type="http://schemas.openxmlformats.org/officeDocument/2006/relationships/slideLayout" Target="../slideLayouts/slideLayout52.xml"/><Relationship Id="rId5" Type="http://schemas.openxmlformats.org/officeDocument/2006/relationships/slideLayout" Target="../slideLayouts/slideLayout48.xml"/><Relationship Id="rId6" Type="http://schemas.openxmlformats.org/officeDocument/2006/relationships/slideLayout" Target="../slideLayouts/slideLayout49.xml"/><Relationship Id="rId7" Type="http://schemas.openxmlformats.org/officeDocument/2006/relationships/slideLayout" Target="../slideLayouts/slideLayout50.xml"/><Relationship Id="rId8" Type="http://schemas.openxmlformats.org/officeDocument/2006/relationships/slideLayout" Target="../slideLayouts/slideLayout51.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theme" Target="../theme/theme10.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slideLayout" Target="../slideLayouts/slideLayout17.xml"/><Relationship Id="rId3" Type="http://schemas.openxmlformats.org/officeDocument/2006/relationships/slideLayout" Target="../slideLayouts/slideLayout18.xml"/><Relationship Id="rId4" Type="http://schemas.openxmlformats.org/officeDocument/2006/relationships/slideLayout" Target="../slideLayouts/slideLayout19.xml"/><Relationship Id="rId5" Type="http://schemas.openxmlformats.org/officeDocument/2006/relationships/theme" Target="../theme/theme6.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slideLayout" Target="../slideLayouts/slideLayout21.xml"/><Relationship Id="rId3" Type="http://schemas.openxmlformats.org/officeDocument/2006/relationships/slideLayout" Target="../slideLayouts/slideLayout22.xml"/><Relationship Id="rId4" Type="http://schemas.openxmlformats.org/officeDocument/2006/relationships/slideLayout" Target="../slideLayouts/slideLayout23.xml"/><Relationship Id="rId5" Type="http://schemas.openxmlformats.org/officeDocument/2006/relationships/theme" Target="../theme/theme11.xml"/></Relationships>
</file>

<file path=ppt/slideMasters/_rels/slideMaster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slideLayout" Target="../slideLayouts/slideLayout29.xml"/><Relationship Id="rId3" Type="http://schemas.openxmlformats.org/officeDocument/2006/relationships/slideLayout" Target="../slideLayouts/slideLayout30.xml"/><Relationship Id="rId4" Type="http://schemas.openxmlformats.org/officeDocument/2006/relationships/slideLayout" Target="../slideLayouts/slideLayout31.xml"/><Relationship Id="rId5" Type="http://schemas.openxmlformats.org/officeDocument/2006/relationships/theme" Target="../theme/theme8.xml"/></Relationships>
</file>

<file path=ppt/slideMasters/_rels/slideMaster7.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slideLayout" Target="../slideLayouts/slideLayout33.xml"/><Relationship Id="rId3" Type="http://schemas.openxmlformats.org/officeDocument/2006/relationships/slideLayout" Target="../slideLayouts/slideLayout34.xml"/><Relationship Id="rId4" Type="http://schemas.openxmlformats.org/officeDocument/2006/relationships/slideLayout" Target="../slideLayouts/slideLayout35.xml"/><Relationship Id="rId5" Type="http://schemas.openxmlformats.org/officeDocument/2006/relationships/theme" Target="../theme/theme3.xml"/></Relationships>
</file>

<file path=ppt/slideMasters/_rels/slideMaster8.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5" Type="http://schemas.openxmlformats.org/officeDocument/2006/relationships/theme" Target="../theme/theme4.xml"/></Relationships>
</file>

<file path=ppt/slideMasters/_rels/slideMaster9.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slideLayout" Target="../slideLayouts/slideLayout41.xml"/><Relationship Id="rId3" Type="http://schemas.openxmlformats.org/officeDocument/2006/relationships/slideLayout" Target="../slideLayouts/slideLayout42.xml"/><Relationship Id="rId4" Type="http://schemas.openxmlformats.org/officeDocument/2006/relationships/slideLayout" Target="../slideLayouts/slideLayout43.xml"/><Relationship Id="rId5"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1"/>
          <p:cNvSpPr txBox="1"/>
          <p:nvPr>
            <p:ph idx="1" type="body"/>
          </p:nvPr>
        </p:nvSpPr>
        <p:spPr>
          <a:xfrm>
            <a:off x="457200" y="1600200"/>
            <a:ext cx="8229600" cy="45261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256" name="Shape 256"/>
        <p:cNvGrpSpPr/>
        <p:nvPr/>
      </p:nvGrpSpPr>
      <p:grpSpPr>
        <a:xfrm>
          <a:off x="0" y="0"/>
          <a:ext cx="0" cy="0"/>
          <a:chOff x="0" y="0"/>
          <a:chExt cx="0" cy="0"/>
        </a:xfrm>
      </p:grpSpPr>
      <p:sp>
        <p:nvSpPr>
          <p:cNvPr id="257" name="Google Shape;257;p53"/>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258" name="Google Shape;258;p53"/>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259" name="Google Shape;259;p53"/>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80" name="Shape 80"/>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B2E83"/>
        </a:solidFill>
      </p:bgPr>
    </p:bg>
    <p:spTree>
      <p:nvGrpSpPr>
        <p:cNvPr id="102" name="Shape 102"/>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63" r:id="rId1"/>
    <p:sldLayoutId id="2147483664" r:id="rId2"/>
    <p:sldLayoutId id="2147483665" r:id="rId3"/>
    <p:sldLayoutId id="2147483666"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24" name="Shape 124"/>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67" r:id="rId1"/>
    <p:sldLayoutId id="2147483668" r:id="rId2"/>
    <p:sldLayoutId id="2147483669" r:id="rId3"/>
    <p:sldLayoutId id="2147483670"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46" name="Shape 146"/>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71" r:id="rId1"/>
    <p:sldLayoutId id="2147483672" r:id="rId2"/>
    <p:sldLayoutId id="2147483673" r:id="rId3"/>
    <p:sldLayoutId id="2147483674"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68" name="Shape 168"/>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75" r:id="rId1"/>
    <p:sldLayoutId id="2147483676" r:id="rId2"/>
    <p:sldLayoutId id="2147483677" r:id="rId3"/>
    <p:sldLayoutId id="2147483678"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90" name="Shape 190"/>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79" r:id="rId1"/>
    <p:sldLayoutId id="2147483680" r:id="rId2"/>
    <p:sldLayoutId id="2147483681" r:id="rId3"/>
    <p:sldLayoutId id="2147483682"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B2E83"/>
        </a:solidFill>
      </p:bgPr>
    </p:bg>
    <p:spTree>
      <p:nvGrpSpPr>
        <p:cNvPr id="212" name="Shape 212"/>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83" r:id="rId1"/>
    <p:sldLayoutId id="2147483684" r:id="rId2"/>
    <p:sldLayoutId id="2147483685" r:id="rId3"/>
    <p:sldLayoutId id="2147483686"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34" name="Shape 234"/>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87" r:id="rId1"/>
    <p:sldLayoutId id="2147483688" r:id="rId2"/>
    <p:sldLayoutId id="2147483689" r:id="rId3"/>
    <p:sldLayoutId id="2147483690"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washington.zoom.us/j/346891888" TargetMode="External"/><Relationship Id="rId4" Type="http://schemas.openxmlformats.org/officeDocument/2006/relationships/hyperlink" Target="mailto:kirsten5@uw.edu" TargetMode="External"/><Relationship Id="rId9" Type="http://schemas.openxmlformats.org/officeDocument/2006/relationships/hyperlink" Target="mailto:mramques@uw.edu" TargetMode="External"/><Relationship Id="rId5" Type="http://schemas.openxmlformats.org/officeDocument/2006/relationships/hyperlink" Target="mailto:gcafco@uw.edu" TargetMode="External"/><Relationship Id="rId6" Type="http://schemas.openxmlformats.org/officeDocument/2006/relationships/hyperlink" Target="mailto:carhodes@uw.edu" TargetMode="External"/><Relationship Id="rId7" Type="http://schemas.openxmlformats.org/officeDocument/2006/relationships/hyperlink" Target="mailto:khalstea@uw.edu" TargetMode="External"/><Relationship Id="rId8" Type="http://schemas.openxmlformats.org/officeDocument/2006/relationships/hyperlink" Target="mailto:mcbettis@uw.edu"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0.xml"/><Relationship Id="rId3" Type="http://schemas.openxmlformats.org/officeDocument/2006/relationships/hyperlink" Target="https://grants.nih.gov/grants/guide/notice-files/NOT-OD-25-085.html"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1.xml"/><Relationship Id="rId3" Type="http://schemas.openxmlformats.org/officeDocument/2006/relationships/hyperlink" Target="https://www.washington.edu/research/faq/salary-cap-proposal-budgets/"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2.xml"/><Relationship Id="rId3" Type="http://schemas.openxmlformats.org/officeDocument/2006/relationships/hyperlink" Target="https://finance.uw.edu/pafc/effort-reporting/ecc-office-hours" TargetMode="External"/><Relationship Id="rId4" Type="http://schemas.openxmlformats.org/officeDocument/2006/relationships/hyperlink" Target="https://finance.uw.edu/pafc/session_recordings"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3.xml"/><Relationship Id="rId3" Type="http://schemas.openxmlformats.org/officeDocument/2006/relationships/hyperlink" Target="https://finance.uw.edu/pafc/effort-reporting/ecc-office-hours"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4.xml"/><Relationship Id="rId3" Type="http://schemas.openxmlformats.org/officeDocument/2006/relationships/hyperlink" Target="mailto:effortreporting@uw.edu" TargetMode="External"/><Relationship Id="rId4" Type="http://schemas.openxmlformats.org/officeDocument/2006/relationships/hyperlink" Target="mailto:effortreporting@uw.edu" TargetMode="External"/><Relationship Id="rId5" Type="http://schemas.openxmlformats.org/officeDocument/2006/relationships/hyperlink" Target="mailto:gcafco@uw.edu" TargetMode="External"/><Relationship Id="rId6" Type="http://schemas.openxmlformats.org/officeDocument/2006/relationships/hyperlink" Target="https://finance.uw.edu/pafc/" TargetMode="External"/><Relationship Id="rId7" Type="http://schemas.openxmlformats.org/officeDocument/2006/relationships/hyperlink" Target="mailto:mgard4@uw.edu" TargetMode="External"/><Relationship Id="rId8" Type="http://schemas.openxmlformats.org/officeDocument/2006/relationships/hyperlink" Target="mailto:parksd2@uw.edu"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6.xml"/><Relationship Id="rId3" Type="http://schemas.openxmlformats.org/officeDocument/2006/relationships/hyperlink" Target="https://policy.uw.edu/directory/po/executive-orders/eo-34-grant-and-contract-support-of-university-activities/" TargetMode="External"/><Relationship Id="rId4" Type="http://schemas.openxmlformats.org/officeDocument/2006/relationships/hyperlink" Target="https://www.washington.edu/research/policies/gim-19/"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1" Type="http://schemas.openxmlformats.org/officeDocument/2006/relationships/hyperlink" Target="https://www.washington.edu/research/learning/online/index.php/lessons/sage-budget-resources/" TargetMode="External"/><Relationship Id="rId10" Type="http://schemas.openxmlformats.org/officeDocument/2006/relationships/hyperlink" Target="https://finance.uw.edu/gca/award-lifecycle/award-setup/modifications" TargetMode="External"/><Relationship Id="rId13" Type="http://schemas.openxmlformats.org/officeDocument/2006/relationships/hyperlink" Target="https://outlook.office365.com/book/ORISHelp1@cloud.washington.edu/?login_hint" TargetMode="External"/><Relationship Id="rId12" Type="http://schemas.openxmlformats.org/officeDocument/2006/relationships/hyperlink" Target="https://www.washington.edu/research/learning/online/index.php/lessons/sage-awards-resources/" TargetMode="External"/><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hyperlink" Target="https://www.washington.edu/research/faq/what-do-i-do-if-i-receive-noa/" TargetMode="External"/><Relationship Id="rId4" Type="http://schemas.openxmlformats.org/officeDocument/2006/relationships/hyperlink" Target="https://www.washington.edu/research/myresearch-lifecycle/setup/financials/#asr-checklist-pi-campus" TargetMode="External"/><Relationship Id="rId9" Type="http://schemas.openxmlformats.org/officeDocument/2006/relationships/hyperlink" Target="https://www.washington.edu/research/faq/what-info-to-include-asr-mod/" TargetMode="External"/><Relationship Id="rId5" Type="http://schemas.openxmlformats.org/officeDocument/2006/relationships/hyperlink" Target="https://www.washington.edu/research/tools/sage/guide/awards/awards-supporting-attachments/" TargetMode="External"/><Relationship Id="rId6" Type="http://schemas.openxmlformats.org/officeDocument/2006/relationships/hyperlink" Target="https://www.washington.edu/research/tools/sage/guide/awards/awards-comments-history/" TargetMode="External"/><Relationship Id="rId7" Type="http://schemas.openxmlformats.org/officeDocument/2006/relationships/hyperlink" Target="https://www.washington.edu/research/forms-and-templates/checklist-osp-gca-mods-in-sage/" TargetMode="External"/><Relationship Id="rId8" Type="http://schemas.openxmlformats.org/officeDocument/2006/relationships/hyperlink" Target="https://finance.uw.edu/gca/sites/default/files/SAGE%20Modification%20Checklist.xlsx"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25.xml"/><Relationship Id="rId3" Type="http://schemas.openxmlformats.org/officeDocument/2006/relationships/hyperlink" Target="https://finance.uw.edu/gca/files/03-egc1-project-types.mram_.6.13.24.pptx" TargetMode="External"/><Relationship Id="rId4" Type="http://schemas.openxmlformats.org/officeDocument/2006/relationships/hyperlink" Target="https://www.washington.edu/research/faq/what-project-type-to-select-on-an-egc1-why-is-it-important/" TargetMode="External"/><Relationship Id="rId9" Type="http://schemas.openxmlformats.org/officeDocument/2006/relationships/hyperlink" Target="https://finance.uw.edu/gca/files/research-security-training.pptx" TargetMode="External"/><Relationship Id="rId5" Type="http://schemas.openxmlformats.org/officeDocument/2006/relationships/hyperlink" Target="https://www.washington.edu/research/faq/why-should-i-route-egc1-for-contracts-and-other-transaction-to-osp-asap/" TargetMode="External"/><Relationship Id="rId6" Type="http://schemas.openxmlformats.org/officeDocument/2006/relationships/hyperlink" Target="https://finance.uw.edu/gca/files/03-research-security-at-uw.mram_.9.12.24.pptx" TargetMode="External"/><Relationship Id="rId7" Type="http://schemas.openxmlformats.org/officeDocument/2006/relationships/hyperlink" Target="https://finance.uw.edu/gca/files/04-federal-research-security-by-design-videos.mram_.9.12.2024.pptx" TargetMode="External"/><Relationship Id="rId8" Type="http://schemas.openxmlformats.org/officeDocument/2006/relationships/hyperlink" Target="https://finance.uw.edu/gca/files/gim-40-ip-disposition-in-sponsored-programs.pptx"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27.xml"/><Relationship Id="rId3" Type="http://schemas.openxmlformats.org/officeDocument/2006/relationships/hyperlink" Target="https://www.washington.edu/research/policies/gim-1/" TargetMode="External"/><Relationship Id="rId4" Type="http://schemas.openxmlformats.org/officeDocument/2006/relationships/hyperlink" Target="https://www.washington.edu/research/osp/" TargetMode="External"/><Relationship Id="rId5" Type="http://schemas.openxmlformats.org/officeDocument/2006/relationships/hyperlink" Target="https://www.washington.edu/research/announcements/"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29.xml"/><Relationship Id="rId3" Type="http://schemas.openxmlformats.org/officeDocument/2006/relationships/image" Target="../media/image3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30.xml"/><Relationship Id="rId3" Type="http://schemas.openxmlformats.org/officeDocument/2006/relationships/hyperlink" Target="https://www.washington.edu/research/research-administration-learning/sage-creating-and-submitting-egc1s/" TargetMode="External"/><Relationship Id="rId4" Type="http://schemas.openxmlformats.org/officeDocument/2006/relationships/hyperlink" Target="https://www.washington.edu/research/research-administration-learning/sage-budget/" TargetMode="External"/><Relationship Id="rId5" Type="http://schemas.openxmlformats.org/officeDocument/2006/relationships/hyperlink" Target="https://www.washington.edu/research/research-administration-learning/creating-nih-proposals-in-grant-runner/" TargetMode="External"/><Relationship Id="rId6" Type="http://schemas.openxmlformats.org/officeDocument/2006/relationships/hyperlink" Target="https://www.washington.edu/research/research-administration-learning/sage-awards/" TargetMode="External"/><Relationship Id="rId7" Type="http://schemas.openxmlformats.org/officeDocument/2006/relationships/hyperlink" Target="https://www.washington.edu/research/research-administration-learning/subawards-in-sage/" TargetMode="External"/><Relationship Id="rId8" Type="http://schemas.openxmlformats.org/officeDocument/2006/relationships/image" Target="../media/image27.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31.xml"/><Relationship Id="rId3" Type="http://schemas.openxmlformats.org/officeDocument/2006/relationships/hyperlink" Target="https://www.washington.edu/research/learning/online/index.php/lessons/managing-award-requests-list-video/" TargetMode="External"/><Relationship Id="rId4" Type="http://schemas.openxmlformats.org/officeDocument/2006/relationships/image" Target="../media/image26.png"/><Relationship Id="rId5" Type="http://schemas.openxmlformats.org/officeDocument/2006/relationships/image" Target="../media/image27.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32.xml"/><Relationship Id="rId3" Type="http://schemas.openxmlformats.org/officeDocument/2006/relationships/hyperlink" Target="https://www.washington.edu/research/learning/online/index.php/lessons/sage-subawards-highlights-and-updates/" TargetMode="External"/><Relationship Id="rId4" Type="http://schemas.openxmlformats.org/officeDocument/2006/relationships/image" Target="../media/image27.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33.xml"/><Relationship Id="rId3" Type="http://schemas.openxmlformats.org/officeDocument/2006/relationships/hyperlink" Target="https://www.washington.edu/research/learning/online/index.php/lessons/sage-award-setup-workflow-video/" TargetMode="External"/><Relationship Id="rId4" Type="http://schemas.openxmlformats.org/officeDocument/2006/relationships/image" Target="../media/image33.png"/><Relationship Id="rId5" Type="http://schemas.openxmlformats.org/officeDocument/2006/relationships/image" Target="../media/image27.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34.xml"/><Relationship Id="rId3" Type="http://schemas.openxmlformats.org/officeDocument/2006/relationships/hyperlink" Target="https://www.washington.edu/research/learning/online/index.php/lessons/sage-award-budget-quick-tips-for-simplifying-your-award-budget/" TargetMode="External"/><Relationship Id="rId4" Type="http://schemas.openxmlformats.org/officeDocument/2006/relationships/hyperlink" Target="https://www.washington.edu/research/learning/online/index.php/lessons/sage-award-budget-options-how-to-create-a-categorical-totals-budget/" TargetMode="External"/><Relationship Id="rId5" Type="http://schemas.openxmlformats.org/officeDocument/2006/relationships/hyperlink" Target="https://www.washington.edu/research/learning/online/index.php/lessons/sage-award-budget-options-how-to-create-an-unallocated-totals-budget/" TargetMode="External"/><Relationship Id="rId6" Type="http://schemas.openxmlformats.org/officeDocument/2006/relationships/image" Target="../media/image27.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35.xml"/><Relationship Id="rId3" Type="http://schemas.openxmlformats.org/officeDocument/2006/relationships/hyperlink" Target="https://www.washington.edu/research/learning/online/index.php/lessons/sage-budget-resources/" TargetMode="External"/><Relationship Id="rId4" Type="http://schemas.openxmlformats.org/officeDocument/2006/relationships/hyperlink" Target="https://www.washington.edu/research/learning/online/index.php/lessons/sage-awards-resources/" TargetMode="External"/><Relationship Id="rId5" Type="http://schemas.openxmlformats.org/officeDocument/2006/relationships/hyperlink" Target="https://www.washington.edu/research/tools/sage/" TargetMode="External"/><Relationship Id="rId6" Type="http://schemas.openxmlformats.org/officeDocument/2006/relationships/hyperlink" Target="https://www.washington.edu/research/research-administration-learning/" TargetMode="External"/><Relationship Id="rId7" Type="http://schemas.openxmlformats.org/officeDocument/2006/relationships/hyperlink" Target="https://uwconnect.uw.edu/finance" TargetMode="External"/><Relationship Id="rId8" Type="http://schemas.openxmlformats.org/officeDocument/2006/relationships/image" Target="../media/image27.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36.xml"/><Relationship Id="rId3" Type="http://schemas.openxmlformats.org/officeDocument/2006/relationships/image" Target="../media/image27.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37.xml"/><Relationship Id="rId3" Type="http://schemas.openxmlformats.org/officeDocument/2006/relationships/image" Target="../media/image27.jpg"/><Relationship Id="rId4" Type="http://schemas.openxmlformats.org/officeDocument/2006/relationships/image" Target="../media/image2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38.xml"/><Relationship Id="rId3" Type="http://schemas.openxmlformats.org/officeDocument/2006/relationships/image" Target="../media/image27.jpg"/><Relationship Id="rId4" Type="http://schemas.openxmlformats.org/officeDocument/2006/relationships/hyperlink" Target="https://outlook.office365.com/owa/calendar/ORISHelp1@cloud.washington.edu/bookings/s/NgtGGzrrJUa0nVyqE3PQlw2" TargetMode="External"/><Relationship Id="rId5" Type="http://schemas.openxmlformats.org/officeDocument/2006/relationships/hyperlink" Target="https://outlook.office365.com/owa/calendar/ORISHelp1@cloud.washington.edu/bookings/s/O5gZ_riXuE2kR_tWbkE9Ew2" TargetMode="External"/><Relationship Id="rId6" Type="http://schemas.openxmlformats.org/officeDocument/2006/relationships/hyperlink" Target="https://www.washington.edu/research/tools/sage/guide/sage-overview/sage-contact-information/"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39.xml"/><Relationship Id="rId3" Type="http://schemas.openxmlformats.org/officeDocument/2006/relationships/image" Target="../media/image2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42.xml"/><Relationship Id="rId3" Type="http://schemas.openxmlformats.org/officeDocument/2006/relationships/hyperlink" Target="https://www.ecfr.gov/current/title-2/subtitle-A/chapter-II/part-200/subpart-E/subject-group-ECFRed1f39f9b3d4e72/section-200.431"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46.xml"/><Relationship Id="rId3" Type="http://schemas.openxmlformats.org/officeDocument/2006/relationships/image" Target="../media/image29.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47.xml"/><Relationship Id="rId3" Type="http://schemas.openxmlformats.org/officeDocument/2006/relationships/image" Target="../media/image31.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5.xml"/><Relationship Id="rId3" Type="http://schemas.openxmlformats.org/officeDocument/2006/relationships/hyperlink" Target="https://www.ecfr.gov/current/title-2/part-200/subpart-E#p-200.475(e)" TargetMode="External"/><Relationship Id="rId4" Type="http://schemas.openxmlformats.org/officeDocument/2006/relationships/hyperlink" Target="https://finance.uw.edu/pafc/spending/specific-cost-items/travel#federal-travel"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5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7.xml"/><Relationship Id="rId3" Type="http://schemas.openxmlformats.org/officeDocument/2006/relationships/hyperlink" Target="https://finance.uw.edu/pafc/spending/specific-cost-items/food"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65"/>
          <p:cNvSpPr txBox="1"/>
          <p:nvPr>
            <p:ph idx="4294967295" type="title"/>
          </p:nvPr>
        </p:nvSpPr>
        <p:spPr>
          <a:xfrm>
            <a:off x="10350" y="261375"/>
            <a:ext cx="9123300" cy="745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5F497A"/>
              </a:buClr>
              <a:buSzPts val="3000"/>
              <a:buFont typeface="Calibri"/>
              <a:buNone/>
            </a:pPr>
            <a:r>
              <a:rPr b="0" i="0" lang="en-US" sz="3000" u="none" cap="none" strike="noStrike">
                <a:solidFill>
                  <a:schemeClr val="dk1"/>
                </a:solidFill>
                <a:latin typeface="Calibri"/>
                <a:ea typeface="Calibri"/>
                <a:cs typeface="Calibri"/>
                <a:sym typeface="Calibri"/>
              </a:rPr>
              <a:t>MRAM | Monthly Research Administration Meeting</a:t>
            </a:r>
            <a:endParaRPr b="0" i="0" sz="3200" u="none" cap="none" strike="noStrike">
              <a:solidFill>
                <a:schemeClr val="dk1"/>
              </a:solidFill>
              <a:latin typeface="Calibri"/>
              <a:ea typeface="Calibri"/>
              <a:cs typeface="Calibri"/>
              <a:sym typeface="Calibri"/>
            </a:endParaRPr>
          </a:p>
        </p:txBody>
      </p:sp>
      <p:sp>
        <p:nvSpPr>
          <p:cNvPr id="307" name="Google Shape;307;p65"/>
          <p:cNvSpPr txBox="1"/>
          <p:nvPr/>
        </p:nvSpPr>
        <p:spPr>
          <a:xfrm>
            <a:off x="0" y="1007175"/>
            <a:ext cx="9144000" cy="911700"/>
          </a:xfrm>
          <a:prstGeom prst="rect">
            <a:avLst/>
          </a:prstGeom>
          <a:noFill/>
          <a:ln>
            <a:noFill/>
          </a:ln>
        </p:spPr>
        <p:txBody>
          <a:bodyPr anchorCtr="0" anchor="t" bIns="91425" lIns="91425" spcFirstLastPara="1" rIns="91425" wrap="square" tIns="91425">
            <a:noAutofit/>
          </a:bodyPr>
          <a:lstStyle/>
          <a:p>
            <a:pPr indent="0" lvl="8" marL="0" marR="0" rtl="0" algn="ctr">
              <a:lnSpc>
                <a:spcPct val="100000"/>
              </a:lnSpc>
              <a:spcBef>
                <a:spcPts val="0"/>
              </a:spcBef>
              <a:spcAft>
                <a:spcPts val="0"/>
              </a:spcAft>
              <a:buClr>
                <a:srgbClr val="5F497A"/>
              </a:buClr>
              <a:buSzPts val="1400"/>
              <a:buFont typeface="Calibri"/>
              <a:buNone/>
            </a:pPr>
            <a:r>
              <a:rPr b="0" i="0" lang="en-US" sz="1400" u="none" cap="none" strike="noStrike">
                <a:solidFill>
                  <a:schemeClr val="dk1"/>
                </a:solidFill>
                <a:latin typeface="Calibri"/>
                <a:ea typeface="Calibri"/>
                <a:cs typeface="Calibri"/>
                <a:sym typeface="Calibri"/>
              </a:rPr>
              <a:t>April 10, 2025, 9:00 AM – 10:30 AM</a:t>
            </a:r>
            <a:endParaRPr b="0" i="0" sz="14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5F497A"/>
              </a:buClr>
              <a:buSzPts val="1400"/>
              <a:buFont typeface="Calibri"/>
              <a:buNone/>
            </a:pPr>
            <a:r>
              <a:rPr b="0" i="0" lang="en-US" sz="1400" u="none" cap="none" strike="noStrike">
                <a:solidFill>
                  <a:schemeClr val="dk1"/>
                </a:solidFill>
                <a:latin typeface="Calibri"/>
                <a:ea typeface="Calibri"/>
                <a:cs typeface="Calibri"/>
                <a:sym typeface="Calibri"/>
              </a:rPr>
              <a:t>Join Webinar</a:t>
            </a:r>
            <a:r>
              <a:rPr b="1" i="0" lang="en-US" sz="1400" u="none" cap="none" strike="noStrike">
                <a:solidFill>
                  <a:schemeClr val="dk1"/>
                </a:solidFill>
                <a:latin typeface="Calibri"/>
                <a:ea typeface="Calibri"/>
                <a:cs typeface="Calibri"/>
                <a:sym typeface="Calibri"/>
              </a:rPr>
              <a:t>: </a:t>
            </a:r>
            <a:r>
              <a:rPr b="0" i="0" lang="en-US" sz="1400" u="sng" cap="none" strike="noStrike">
                <a:solidFill>
                  <a:schemeClr val="hlink"/>
                </a:solidFill>
                <a:latin typeface="Calibri"/>
                <a:ea typeface="Calibri"/>
                <a:cs typeface="Calibri"/>
                <a:sym typeface="Calibri"/>
                <a:hlinkClick r:id="rId3"/>
              </a:rPr>
              <a:t>https://washington.zoom.us/j/346891888</a:t>
            </a:r>
            <a:endParaRPr b="0" i="0" sz="1200" u="none" cap="none" strike="noStrike">
              <a:solidFill>
                <a:srgbClr val="5F497A"/>
              </a:solidFill>
              <a:latin typeface="Calibri"/>
              <a:ea typeface="Calibri"/>
              <a:cs typeface="Calibri"/>
              <a:sym typeface="Calibri"/>
            </a:endParaRPr>
          </a:p>
          <a:p>
            <a:pPr indent="0" lvl="0" marL="0" marR="0" rtl="0" algn="ctr">
              <a:lnSpc>
                <a:spcPct val="115000"/>
              </a:lnSpc>
              <a:spcBef>
                <a:spcPts val="0"/>
              </a:spcBef>
              <a:spcAft>
                <a:spcPts val="0"/>
              </a:spcAft>
              <a:buClr>
                <a:schemeClr val="dk1"/>
              </a:buClr>
              <a:buSzPts val="1100"/>
              <a:buFont typeface="Arial"/>
              <a:buNone/>
            </a:pPr>
            <a:r>
              <a:rPr b="0" i="0" lang="en-US" sz="1300" u="none" cap="none" strike="noStrike">
                <a:solidFill>
                  <a:schemeClr val="dk1"/>
                </a:solidFill>
                <a:latin typeface="Calibri"/>
                <a:ea typeface="Calibri"/>
                <a:cs typeface="Calibri"/>
                <a:sym typeface="Calibri"/>
              </a:rPr>
              <a:t>Click “CC” to Show Captions in your Zoom Controls</a:t>
            </a:r>
            <a:endParaRPr b="0" i="0" sz="3200" u="none" cap="none" strike="noStrike">
              <a:solidFill>
                <a:schemeClr val="dk1"/>
              </a:solidFill>
              <a:latin typeface="Calibri"/>
              <a:ea typeface="Calibri"/>
              <a:cs typeface="Calibri"/>
              <a:sym typeface="Calibri"/>
            </a:endParaRPr>
          </a:p>
        </p:txBody>
      </p:sp>
      <p:graphicFrame>
        <p:nvGraphicFramePr>
          <p:cNvPr id="308" name="Google Shape;308;p65"/>
          <p:cNvGraphicFramePr/>
          <p:nvPr/>
        </p:nvGraphicFramePr>
        <p:xfrm>
          <a:off x="10350" y="1918875"/>
          <a:ext cx="3000000" cy="3000000"/>
        </p:xfrm>
        <a:graphic>
          <a:graphicData uri="http://schemas.openxmlformats.org/drawingml/2006/table">
            <a:tbl>
              <a:tblPr bandRow="1" firstCol="1" firstRow="1">
                <a:noFill/>
                <a:tableStyleId>{E2BDEA4E-0E96-40F5-A0CC-227564B96E86}</a:tableStyleId>
              </a:tblPr>
              <a:tblGrid>
                <a:gridCol w="3816800"/>
                <a:gridCol w="3177650"/>
                <a:gridCol w="1429900"/>
                <a:gridCol w="698950"/>
              </a:tblGrid>
              <a:tr h="337600">
                <a:tc>
                  <a:txBody>
                    <a:bodyPr/>
                    <a:lstStyle/>
                    <a:p>
                      <a:pPr indent="0" lvl="0" marL="0" marR="0" rtl="0" algn="l">
                        <a:lnSpc>
                          <a:spcPct val="100000"/>
                        </a:lnSpc>
                        <a:spcBef>
                          <a:spcPts val="0"/>
                        </a:spcBef>
                        <a:spcAft>
                          <a:spcPts val="0"/>
                        </a:spcAft>
                        <a:buClr>
                          <a:schemeClr val="lt1"/>
                        </a:buClr>
                        <a:buSzPts val="1600"/>
                        <a:buFont typeface="Calibri"/>
                        <a:buNone/>
                      </a:pPr>
                      <a:r>
                        <a:rPr b="0" lang="en-US" sz="1600" u="none" cap="none" strike="noStrike">
                          <a:solidFill>
                            <a:schemeClr val="dk1"/>
                          </a:solidFill>
                        </a:rPr>
                        <a:t>TOPIC </a:t>
                      </a:r>
                      <a:endParaRPr b="0" sz="1600" u="none" cap="none" strike="noStrike">
                        <a:solidFill>
                          <a:schemeClr val="dk1"/>
                        </a:solidFill>
                        <a:latin typeface="Arial"/>
                        <a:ea typeface="Arial"/>
                        <a:cs typeface="Arial"/>
                        <a:sym typeface="Arial"/>
                      </a:endParaRPr>
                    </a:p>
                  </a:txBody>
                  <a:tcPr marT="0" marB="0" marR="68575" marL="6857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4A7D6"/>
                    </a:solidFill>
                  </a:tcPr>
                </a:tc>
                <a:tc>
                  <a:txBody>
                    <a:bodyPr/>
                    <a:lstStyle/>
                    <a:p>
                      <a:pPr indent="0" lvl="0" marL="0" marR="0" rtl="0" algn="l">
                        <a:lnSpc>
                          <a:spcPct val="100000"/>
                        </a:lnSpc>
                        <a:spcBef>
                          <a:spcPts val="0"/>
                        </a:spcBef>
                        <a:spcAft>
                          <a:spcPts val="0"/>
                        </a:spcAft>
                        <a:buClr>
                          <a:schemeClr val="lt1"/>
                        </a:buClr>
                        <a:buSzPts val="1600"/>
                        <a:buFont typeface="Calibri"/>
                        <a:buNone/>
                      </a:pPr>
                      <a:r>
                        <a:rPr b="0" lang="en-US" sz="1600" u="none" cap="none" strike="noStrike">
                          <a:solidFill>
                            <a:schemeClr val="dk1"/>
                          </a:solidFill>
                        </a:rPr>
                        <a:t>PRESENTER</a:t>
                      </a:r>
                      <a:endParaRPr b="0" sz="1600" u="none" cap="none" strike="noStrike">
                        <a:solidFill>
                          <a:schemeClr val="dk1"/>
                        </a:solidFill>
                        <a:latin typeface="Arial"/>
                        <a:ea typeface="Arial"/>
                        <a:cs typeface="Arial"/>
                        <a:sym typeface="Arial"/>
                      </a:endParaRPr>
                    </a:p>
                  </a:txBody>
                  <a:tcPr marT="0" marB="0" marR="68575" marL="6857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4A7D6"/>
                    </a:solidFill>
                  </a:tcPr>
                </a:tc>
                <a:tc>
                  <a:txBody>
                    <a:bodyPr/>
                    <a:lstStyle/>
                    <a:p>
                      <a:pPr indent="0" lvl="0" marL="0" marR="0" rtl="0" algn="l">
                        <a:lnSpc>
                          <a:spcPct val="100000"/>
                        </a:lnSpc>
                        <a:spcBef>
                          <a:spcPts val="0"/>
                        </a:spcBef>
                        <a:spcAft>
                          <a:spcPts val="0"/>
                        </a:spcAft>
                        <a:buClr>
                          <a:schemeClr val="lt1"/>
                        </a:buClr>
                        <a:buSzPts val="1600"/>
                        <a:buFont typeface="Calibri"/>
                        <a:buNone/>
                      </a:pPr>
                      <a:r>
                        <a:rPr lang="en-US" sz="1600" u="none" cap="none" strike="noStrike">
                          <a:solidFill>
                            <a:schemeClr val="dk1"/>
                          </a:solidFill>
                        </a:rPr>
                        <a:t> </a:t>
                      </a:r>
                      <a:r>
                        <a:rPr b="0" lang="en-US" sz="1600" u="none" cap="none" strike="noStrike">
                          <a:solidFill>
                            <a:schemeClr val="dk1"/>
                          </a:solidFill>
                        </a:rPr>
                        <a:t>EMAIL </a:t>
                      </a:r>
                      <a:endParaRPr b="0" sz="1600" u="none" cap="none" strike="noStrike">
                        <a:solidFill>
                          <a:schemeClr val="dk1"/>
                        </a:solidFill>
                        <a:latin typeface="Arial"/>
                        <a:ea typeface="Arial"/>
                        <a:cs typeface="Arial"/>
                        <a:sym typeface="Arial"/>
                      </a:endParaRPr>
                    </a:p>
                  </a:txBody>
                  <a:tcPr marT="0" marB="0" marR="68575" marL="6857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4A7D6"/>
                    </a:solidFill>
                  </a:tcPr>
                </a:tc>
                <a:tc>
                  <a:txBody>
                    <a:bodyPr/>
                    <a:lstStyle/>
                    <a:p>
                      <a:pPr indent="0" lvl="0" marL="0" marR="0" rtl="0" algn="ctr">
                        <a:lnSpc>
                          <a:spcPct val="100000"/>
                        </a:lnSpc>
                        <a:spcBef>
                          <a:spcPts val="0"/>
                        </a:spcBef>
                        <a:spcAft>
                          <a:spcPts val="0"/>
                        </a:spcAft>
                        <a:buClr>
                          <a:schemeClr val="lt1"/>
                        </a:buClr>
                        <a:buSzPts val="1600"/>
                        <a:buFont typeface="Calibri"/>
                        <a:buNone/>
                      </a:pPr>
                      <a:r>
                        <a:rPr b="0" lang="en-US" sz="1600" u="none" cap="none" strike="noStrike">
                          <a:solidFill>
                            <a:schemeClr val="dk1"/>
                          </a:solidFill>
                        </a:rPr>
                        <a:t>MIN</a:t>
                      </a:r>
                      <a:endParaRPr b="0" sz="1600" u="none" cap="none" strike="noStrike">
                        <a:solidFill>
                          <a:schemeClr val="dk1"/>
                        </a:solidFill>
                        <a:latin typeface="Arial"/>
                        <a:ea typeface="Arial"/>
                        <a:cs typeface="Arial"/>
                        <a:sym typeface="Arial"/>
                      </a:endParaRPr>
                    </a:p>
                  </a:txBody>
                  <a:tcPr marT="0" marB="0" marR="68575" marL="6857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4A7D6"/>
                    </a:solidFill>
                  </a:tcPr>
                </a:tc>
              </a:tr>
              <a:tr h="422025">
                <a:tc>
                  <a:txBody>
                    <a:bodyPr/>
                    <a:lstStyle/>
                    <a:p>
                      <a:pPr indent="0" lvl="0" marL="0" marR="0" rtl="0" algn="l">
                        <a:lnSpc>
                          <a:spcPct val="100000"/>
                        </a:lnSpc>
                        <a:spcBef>
                          <a:spcPts val="0"/>
                        </a:spcBef>
                        <a:spcAft>
                          <a:spcPts val="0"/>
                        </a:spcAft>
                        <a:buClr>
                          <a:srgbClr val="3F3F3F"/>
                        </a:buClr>
                        <a:buSzPts val="1400"/>
                        <a:buFont typeface="Calibri"/>
                        <a:buNone/>
                      </a:pPr>
                      <a:r>
                        <a:rPr b="0" lang="en-US" sz="1400" u="none" cap="none" strike="noStrike">
                          <a:solidFill>
                            <a:schemeClr val="dk1"/>
                          </a:solidFill>
                          <a:latin typeface="Calibri"/>
                          <a:ea typeface="Calibri"/>
                          <a:cs typeface="Calibri"/>
                          <a:sym typeface="Calibri"/>
                        </a:rPr>
                        <a:t>Welcome</a:t>
                      </a:r>
                      <a:endParaRPr sz="1400" u="none" cap="none" strike="noStrike">
                        <a:solidFill>
                          <a:schemeClr val="dk1"/>
                        </a:solidFill>
                      </a:endParaRPr>
                    </a:p>
                  </a:txBody>
                  <a:tcPr marT="0" marB="0" marR="68575" marL="6857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000"/>
                        <a:buFont typeface="Arial"/>
                        <a:buNone/>
                      </a:pPr>
                      <a:r>
                        <a:rPr b="1" lang="en-US" sz="1000" u="none" cap="none" strike="noStrike">
                          <a:latin typeface="Calibri"/>
                          <a:ea typeface="Calibri"/>
                          <a:cs typeface="Calibri"/>
                          <a:sym typeface="Calibri"/>
                        </a:rPr>
                        <a:t>Kirsten DeFries</a:t>
                      </a:r>
                      <a:endParaRPr b="1" sz="1000" u="none" cap="none" strike="noStrike">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000"/>
                        <a:buFont typeface="Arial"/>
                        <a:buNone/>
                      </a:pPr>
                      <a:r>
                        <a:rPr lang="en-US" sz="1000" u="none" cap="none" strike="noStrike">
                          <a:latin typeface="Calibri"/>
                          <a:ea typeface="Calibri"/>
                          <a:cs typeface="Calibri"/>
                          <a:sym typeface="Calibri"/>
                        </a:rPr>
                        <a:t>Research Compliance &amp; Operations </a:t>
                      </a:r>
                      <a:endParaRPr b="1" sz="1000" u="none" cap="none" strike="noStrike">
                        <a:latin typeface="Calibri"/>
                        <a:ea typeface="Calibri"/>
                        <a:cs typeface="Calibri"/>
                        <a:sym typeface="Calibri"/>
                      </a:endParaRPr>
                    </a:p>
                  </a:txBody>
                  <a:tcPr marT="0" marB="0" marR="114300" marL="114300"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FF"/>
                    </a:solidFill>
                  </a:tcPr>
                </a:tc>
                <a:tc>
                  <a:txBody>
                    <a:bodyPr/>
                    <a:lstStyle/>
                    <a:p>
                      <a:pPr indent="0" lvl="0" marL="114300" marR="0" rtl="0" algn="l">
                        <a:lnSpc>
                          <a:spcPct val="100000"/>
                        </a:lnSpc>
                        <a:spcBef>
                          <a:spcPts val="0"/>
                        </a:spcBef>
                        <a:spcAft>
                          <a:spcPts val="0"/>
                        </a:spcAft>
                        <a:buClr>
                          <a:srgbClr val="000000"/>
                        </a:buClr>
                        <a:buSzPts val="1000"/>
                        <a:buFont typeface="Arial"/>
                        <a:buNone/>
                      </a:pPr>
                      <a:r>
                        <a:rPr lang="en-US" sz="1000" u="sng" cap="none" strike="noStrike">
                          <a:solidFill>
                            <a:srgbClr val="0000FF"/>
                          </a:solidFill>
                          <a:latin typeface="Calibri"/>
                          <a:ea typeface="Calibri"/>
                          <a:cs typeface="Calibri"/>
                          <a:sym typeface="Calibri"/>
                          <a:hlinkClick r:id="rId4">
                            <a:extLst>
                              <a:ext uri="{A12FA001-AC4F-418D-AE19-62706E023703}">
                                <ahyp:hlinkClr val="tx"/>
                              </a:ext>
                            </a:extLst>
                          </a:hlinkClick>
                        </a:rPr>
                        <a:t>kirsten5@uw.edu</a:t>
                      </a:r>
                      <a:r>
                        <a:rPr lang="en-US" sz="1000" u="sng" cap="none" strike="noStrike">
                          <a:solidFill>
                            <a:srgbClr val="000000"/>
                          </a:solidFill>
                        </a:rPr>
                        <a:t> </a:t>
                      </a:r>
                      <a:endParaRPr sz="1000" u="sng" cap="none" strike="noStrike">
                        <a:solidFill>
                          <a:srgbClr val="000000"/>
                        </a:solidFill>
                        <a:latin typeface="Calibri"/>
                        <a:ea typeface="Calibri"/>
                        <a:cs typeface="Calibri"/>
                        <a:sym typeface="Calibri"/>
                      </a:endParaRPr>
                    </a:p>
                  </a:txBody>
                  <a:tcPr marT="0" marB="0" marR="114300" marL="0"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Calibri"/>
                          <a:ea typeface="Calibri"/>
                          <a:cs typeface="Calibri"/>
                          <a:sym typeface="Calibri"/>
                        </a:rPr>
                        <a:t>2</a:t>
                      </a:r>
                      <a:endParaRPr sz="1400" u="none" cap="none" strike="noStrike">
                        <a:latin typeface="Calibri"/>
                        <a:ea typeface="Calibri"/>
                        <a:cs typeface="Calibri"/>
                        <a:sym typeface="Calibri"/>
                      </a:endParaRPr>
                    </a:p>
                  </a:txBody>
                  <a:tcPr marT="0" marB="0" marR="68575" marL="6857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FF"/>
                    </a:solidFill>
                  </a:tcPr>
                </a:tc>
              </a:tr>
              <a:tr h="485500">
                <a:tc>
                  <a:txBody>
                    <a:bodyPr/>
                    <a:lstStyle/>
                    <a:p>
                      <a:pPr indent="0" lvl="0" marL="0" marR="0" rtl="0" algn="l">
                        <a:lnSpc>
                          <a:spcPct val="100000"/>
                        </a:lnSpc>
                        <a:spcBef>
                          <a:spcPts val="0"/>
                        </a:spcBef>
                        <a:spcAft>
                          <a:spcPts val="0"/>
                        </a:spcAft>
                        <a:buClr>
                          <a:srgbClr val="000000"/>
                        </a:buClr>
                        <a:buSzPts val="1400"/>
                        <a:buFont typeface="Arial"/>
                        <a:buNone/>
                      </a:pPr>
                      <a:r>
                        <a:rPr b="0" lang="en-US" sz="1400" u="none" cap="none" strike="noStrike">
                          <a:solidFill>
                            <a:schemeClr val="dk1"/>
                          </a:solidFill>
                        </a:rPr>
                        <a:t>PAFC Hot Topic: Food, Travel and Late Expenditures</a:t>
                      </a:r>
                      <a:endParaRPr b="0" sz="1400" u="none" cap="none" strike="noStrike">
                        <a:solidFill>
                          <a:schemeClr val="dk1"/>
                        </a:solidFill>
                      </a:endParaRPr>
                    </a:p>
                  </a:txBody>
                  <a:tcPr marT="0" marB="0" marR="68575" marL="6857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000"/>
                        <a:buFont typeface="Arial"/>
                        <a:buNone/>
                      </a:pPr>
                      <a:r>
                        <a:rPr b="1" lang="en-US" sz="1000" u="none" cap="none" strike="noStrike"/>
                        <a:t>Matt Gardner</a:t>
                      </a:r>
                      <a:endParaRPr b="1" sz="1000" u="none" cap="none" strike="noStrike"/>
                    </a:p>
                    <a:p>
                      <a:pPr indent="0" lvl="0" marL="0" marR="0" rtl="0" algn="l">
                        <a:lnSpc>
                          <a:spcPct val="100000"/>
                        </a:lnSpc>
                        <a:spcBef>
                          <a:spcPts val="0"/>
                        </a:spcBef>
                        <a:spcAft>
                          <a:spcPts val="0"/>
                        </a:spcAft>
                        <a:buClr>
                          <a:srgbClr val="000000"/>
                        </a:buClr>
                        <a:buSzPts val="1000"/>
                        <a:buFont typeface="Arial"/>
                        <a:buNone/>
                      </a:pPr>
                      <a:r>
                        <a:rPr lang="en-US" sz="1000" u="none" cap="none" strike="noStrike"/>
                        <a:t>Post Award Fiscal Compliance</a:t>
                      </a:r>
                      <a:endParaRPr sz="1000" u="none" cap="none" strike="noStrike"/>
                    </a:p>
                  </a:txBody>
                  <a:tcPr marT="0" marB="0" marR="114300" marL="114300"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FF"/>
                    </a:solidFill>
                  </a:tcPr>
                </a:tc>
                <a:tc>
                  <a:txBody>
                    <a:bodyPr/>
                    <a:lstStyle/>
                    <a:p>
                      <a:pPr indent="0" lvl="0" marL="114300" marR="0" rtl="0" algn="l">
                        <a:lnSpc>
                          <a:spcPct val="100000"/>
                        </a:lnSpc>
                        <a:spcBef>
                          <a:spcPts val="0"/>
                        </a:spcBef>
                        <a:spcAft>
                          <a:spcPts val="0"/>
                        </a:spcAft>
                        <a:buClr>
                          <a:srgbClr val="000000"/>
                        </a:buClr>
                        <a:buSzPts val="1000"/>
                        <a:buFont typeface="Arial"/>
                        <a:buNone/>
                      </a:pPr>
                      <a:r>
                        <a:rPr lang="en-US" sz="1000" u="sng" cap="none" strike="noStrike">
                          <a:solidFill>
                            <a:schemeClr val="hlink"/>
                          </a:solidFill>
                          <a:hlinkClick r:id="rId5"/>
                        </a:rPr>
                        <a:t>gcafco@uw.edu</a:t>
                      </a:r>
                      <a:r>
                        <a:rPr lang="en-US" sz="1000" u="sng" cap="none" strike="noStrike"/>
                        <a:t> </a:t>
                      </a:r>
                      <a:endParaRPr sz="1000" u="sng" cap="none" strike="noStrike">
                        <a:solidFill>
                          <a:schemeClr val="hlink"/>
                        </a:solidFill>
                      </a:endParaRPr>
                    </a:p>
                  </a:txBody>
                  <a:tcPr marT="0" marB="0" marR="114300" marL="0"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10</a:t>
                      </a:r>
                      <a:endParaRPr sz="1400" u="none" cap="none" strike="noStrike"/>
                    </a:p>
                  </a:txBody>
                  <a:tcPr marT="0" marB="0" marR="68575" marL="6857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1"/>
                    </a:solidFill>
                  </a:tcPr>
                </a:tc>
              </a:tr>
              <a:tr h="426350">
                <a:tc>
                  <a:txBody>
                    <a:bodyPr/>
                    <a:lstStyle/>
                    <a:p>
                      <a:pPr indent="0" lvl="0" marL="0" marR="0" rtl="0" algn="l">
                        <a:lnSpc>
                          <a:spcPct val="100000"/>
                        </a:lnSpc>
                        <a:spcBef>
                          <a:spcPts val="0"/>
                        </a:spcBef>
                        <a:spcAft>
                          <a:spcPts val="0"/>
                        </a:spcAft>
                        <a:buClr>
                          <a:srgbClr val="3F3F3F"/>
                        </a:buClr>
                        <a:buSzPts val="1100"/>
                        <a:buFont typeface="Calibri"/>
                        <a:buNone/>
                      </a:pPr>
                      <a:r>
                        <a:rPr b="0" lang="en-US" sz="1400" u="none" cap="none" strike="noStrike">
                          <a:solidFill>
                            <a:schemeClr val="dk1"/>
                          </a:solidFill>
                        </a:rPr>
                        <a:t>GIM 1: Proposal Review and Submission</a:t>
                      </a:r>
                      <a:endParaRPr b="0" sz="1400" u="none" cap="none" strike="noStrike">
                        <a:solidFill>
                          <a:schemeClr val="dk1"/>
                        </a:solidFill>
                      </a:endParaRPr>
                    </a:p>
                  </a:txBody>
                  <a:tcPr marT="0" marB="0" marR="68575" marL="6857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000"/>
                        <a:buFont typeface="Arial"/>
                        <a:buNone/>
                      </a:pPr>
                      <a:r>
                        <a:rPr b="1" lang="en-US" sz="1000" u="none" cap="none" strike="noStrike"/>
                        <a:t>Carol Rhodes</a:t>
                      </a:r>
                      <a:endParaRPr b="1" sz="1000" u="none" cap="none" strike="noStrike"/>
                    </a:p>
                    <a:p>
                      <a:pPr indent="0" lvl="0" marL="0" marR="0" rtl="0" algn="l">
                        <a:lnSpc>
                          <a:spcPct val="100000"/>
                        </a:lnSpc>
                        <a:spcBef>
                          <a:spcPts val="0"/>
                        </a:spcBef>
                        <a:spcAft>
                          <a:spcPts val="0"/>
                        </a:spcAft>
                        <a:buClr>
                          <a:srgbClr val="000000"/>
                        </a:buClr>
                        <a:buSzPts val="1000"/>
                        <a:buFont typeface="Arial"/>
                        <a:buNone/>
                      </a:pPr>
                      <a:r>
                        <a:rPr lang="en-US" sz="1000" u="none" cap="none" strike="noStrike"/>
                        <a:t>Office of Sponsored Programs</a:t>
                      </a:r>
                      <a:endParaRPr sz="1000" u="none" cap="none" strike="noStrike"/>
                    </a:p>
                  </a:txBody>
                  <a:tcPr marT="0" marB="0" marR="114300" marL="114300"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FF"/>
                    </a:solidFill>
                  </a:tcPr>
                </a:tc>
                <a:tc>
                  <a:txBody>
                    <a:bodyPr/>
                    <a:lstStyle/>
                    <a:p>
                      <a:pPr indent="0" lvl="0" marL="114300" marR="0" rtl="0" algn="l">
                        <a:lnSpc>
                          <a:spcPct val="100000"/>
                        </a:lnSpc>
                        <a:spcBef>
                          <a:spcPts val="0"/>
                        </a:spcBef>
                        <a:spcAft>
                          <a:spcPts val="0"/>
                        </a:spcAft>
                        <a:buClr>
                          <a:srgbClr val="000000"/>
                        </a:buClr>
                        <a:buSzPts val="1000"/>
                        <a:buFont typeface="Arial"/>
                        <a:buNone/>
                      </a:pPr>
                      <a:r>
                        <a:rPr lang="en-US" sz="1000" u="sng" cap="none" strike="noStrike">
                          <a:solidFill>
                            <a:schemeClr val="hlink"/>
                          </a:solidFill>
                          <a:hlinkClick r:id="rId6"/>
                        </a:rPr>
                        <a:t>carhodes@uw.edu</a:t>
                      </a:r>
                      <a:r>
                        <a:rPr lang="en-US" sz="1000" u="none" cap="none" strike="noStrike"/>
                        <a:t> </a:t>
                      </a:r>
                      <a:endParaRPr sz="1000" u="sng" cap="none" strike="noStrike">
                        <a:solidFill>
                          <a:schemeClr val="hlink"/>
                        </a:solidFill>
                      </a:endParaRPr>
                    </a:p>
                  </a:txBody>
                  <a:tcPr marT="0" marB="0" marR="114300" marL="0"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15</a:t>
                      </a:r>
                      <a:endParaRPr sz="1400" u="none" cap="none" strike="noStrike"/>
                    </a:p>
                  </a:txBody>
                  <a:tcPr marT="0" marB="0" marR="68575" marL="6857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FF"/>
                    </a:solidFill>
                  </a:tcPr>
                </a:tc>
              </a:tr>
              <a:tr h="422025">
                <a:tc>
                  <a:txBody>
                    <a:bodyPr/>
                    <a:lstStyle/>
                    <a:p>
                      <a:pPr indent="0" lvl="0" marL="0" marR="0" rtl="0" algn="l">
                        <a:lnSpc>
                          <a:spcPct val="100000"/>
                        </a:lnSpc>
                        <a:spcBef>
                          <a:spcPts val="0"/>
                        </a:spcBef>
                        <a:spcAft>
                          <a:spcPts val="0"/>
                        </a:spcAft>
                        <a:buClr>
                          <a:srgbClr val="000000"/>
                        </a:buClr>
                        <a:buSzPts val="1400"/>
                        <a:buFont typeface="Arial"/>
                        <a:buNone/>
                      </a:pPr>
                      <a:r>
                        <a:rPr b="0" lang="en-US" sz="1400" u="none" cap="none" strike="noStrike">
                          <a:solidFill>
                            <a:schemeClr val="dk1"/>
                          </a:solidFill>
                        </a:rPr>
                        <a:t>New SAGE Resources &amp; Classes</a:t>
                      </a:r>
                      <a:endParaRPr b="0" sz="1400" u="none" cap="none" strike="noStrike">
                        <a:solidFill>
                          <a:schemeClr val="dk1"/>
                        </a:solidFill>
                      </a:endParaRPr>
                    </a:p>
                  </a:txBody>
                  <a:tcPr marT="0" marB="0" marR="68575" marL="6857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000"/>
                        <a:buFont typeface="Arial"/>
                        <a:buNone/>
                      </a:pPr>
                      <a:r>
                        <a:rPr b="1" lang="en-US" sz="1000" u="none" cap="none" strike="noStrike"/>
                        <a:t>Kim Halstead</a:t>
                      </a:r>
                      <a:endParaRPr b="1" sz="1000" u="none" cap="none" strike="noStrike"/>
                    </a:p>
                    <a:p>
                      <a:pPr indent="0" lvl="0" marL="0" marR="0" rtl="0" algn="l">
                        <a:lnSpc>
                          <a:spcPct val="100000"/>
                        </a:lnSpc>
                        <a:spcBef>
                          <a:spcPts val="0"/>
                        </a:spcBef>
                        <a:spcAft>
                          <a:spcPts val="0"/>
                        </a:spcAft>
                        <a:buClr>
                          <a:srgbClr val="000000"/>
                        </a:buClr>
                        <a:buSzPts val="1000"/>
                        <a:buFont typeface="Arial"/>
                        <a:buNone/>
                      </a:pPr>
                      <a:r>
                        <a:rPr lang="en-US" sz="1000" u="none" cap="none" strike="noStrike"/>
                        <a:t>ORIS</a:t>
                      </a:r>
                      <a:endParaRPr sz="1000" u="none" cap="none" strike="noStrike"/>
                    </a:p>
                  </a:txBody>
                  <a:tcPr marT="0" marB="0" marR="114300" marL="114300"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FF"/>
                    </a:solidFill>
                  </a:tcPr>
                </a:tc>
                <a:tc>
                  <a:txBody>
                    <a:bodyPr/>
                    <a:lstStyle/>
                    <a:p>
                      <a:pPr indent="0" lvl="0" marL="114300" marR="0" rtl="0" algn="l">
                        <a:lnSpc>
                          <a:spcPct val="100000"/>
                        </a:lnSpc>
                        <a:spcBef>
                          <a:spcPts val="0"/>
                        </a:spcBef>
                        <a:spcAft>
                          <a:spcPts val="0"/>
                        </a:spcAft>
                        <a:buClr>
                          <a:srgbClr val="000000"/>
                        </a:buClr>
                        <a:buSzPts val="1000"/>
                        <a:buFont typeface="Arial"/>
                        <a:buNone/>
                      </a:pPr>
                      <a:r>
                        <a:rPr lang="en-US" sz="1000" u="sng" cap="none" strike="noStrike">
                          <a:solidFill>
                            <a:schemeClr val="hlink"/>
                          </a:solidFill>
                          <a:hlinkClick r:id="rId7"/>
                        </a:rPr>
                        <a:t>khalstea@uw.edu</a:t>
                      </a:r>
                      <a:r>
                        <a:rPr lang="en-US" sz="1000" u="none" cap="none" strike="noStrike"/>
                        <a:t> </a:t>
                      </a:r>
                      <a:endParaRPr sz="1000" u="none" cap="none" strike="noStrike"/>
                    </a:p>
                  </a:txBody>
                  <a:tcPr marT="0" marB="0" marR="114300" marL="0"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5-10</a:t>
                      </a:r>
                      <a:endParaRPr sz="1400" u="none" cap="none" strike="noStrike"/>
                    </a:p>
                  </a:txBody>
                  <a:tcPr marT="0" marB="0" marR="68575" marL="6857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FF"/>
                    </a:solidFill>
                  </a:tcPr>
                </a:tc>
              </a:tr>
              <a:tr h="422025">
                <a:tc>
                  <a:txBody>
                    <a:bodyPr/>
                    <a:lstStyle/>
                    <a:p>
                      <a:pPr indent="0" lvl="0" marL="0" marR="0" rtl="0" algn="l">
                        <a:lnSpc>
                          <a:spcPct val="100000"/>
                        </a:lnSpc>
                        <a:spcBef>
                          <a:spcPts val="0"/>
                        </a:spcBef>
                        <a:spcAft>
                          <a:spcPts val="0"/>
                        </a:spcAft>
                        <a:buClr>
                          <a:srgbClr val="000000"/>
                        </a:buClr>
                        <a:buSzPts val="1400"/>
                        <a:buFont typeface="Arial"/>
                        <a:buNone/>
                      </a:pPr>
                      <a:r>
                        <a:rPr b="0" lang="en-US" sz="1400" u="none" cap="none" strike="noStrike">
                          <a:solidFill>
                            <a:schemeClr val="dk1"/>
                          </a:solidFill>
                        </a:rPr>
                        <a:t>FY26 Preliminary Fringe Benefit Rates</a:t>
                      </a:r>
                      <a:endParaRPr b="0" sz="1400" u="none" cap="none" strike="noStrike">
                        <a:solidFill>
                          <a:schemeClr val="dk1"/>
                        </a:solidFill>
                      </a:endParaRPr>
                    </a:p>
                  </a:txBody>
                  <a:tcPr marT="0" marB="0" marR="68575" marL="6857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000"/>
                        <a:buFont typeface="Arial"/>
                        <a:buNone/>
                      </a:pPr>
                      <a:r>
                        <a:rPr b="1" lang="en-US" sz="1000" u="none" cap="none" strike="noStrike"/>
                        <a:t>Colleen Bettis</a:t>
                      </a:r>
                      <a:endParaRPr b="1" sz="1000" u="none" cap="none" strike="noStrike"/>
                    </a:p>
                    <a:p>
                      <a:pPr indent="0" lvl="0" marL="0" marR="0" rtl="0" algn="l">
                        <a:lnSpc>
                          <a:spcPct val="100000"/>
                        </a:lnSpc>
                        <a:spcBef>
                          <a:spcPts val="0"/>
                        </a:spcBef>
                        <a:spcAft>
                          <a:spcPts val="0"/>
                        </a:spcAft>
                        <a:buClr>
                          <a:srgbClr val="000000"/>
                        </a:buClr>
                        <a:buSzPts val="1000"/>
                        <a:buFont typeface="Arial"/>
                        <a:buNone/>
                      </a:pPr>
                      <a:r>
                        <a:rPr lang="en-US" sz="1000" u="none" cap="none" strike="noStrike"/>
                        <a:t>Management Accounting &amp; Analysis</a:t>
                      </a:r>
                      <a:endParaRPr sz="1000" u="none" cap="none" strike="noStrike"/>
                    </a:p>
                  </a:txBody>
                  <a:tcPr marT="0" marB="0" marR="114300" marL="114300"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FF"/>
                    </a:solidFill>
                  </a:tcPr>
                </a:tc>
                <a:tc>
                  <a:txBody>
                    <a:bodyPr/>
                    <a:lstStyle/>
                    <a:p>
                      <a:pPr indent="0" lvl="0" marL="114300" marR="0" rtl="0" algn="l">
                        <a:lnSpc>
                          <a:spcPct val="100000"/>
                        </a:lnSpc>
                        <a:spcBef>
                          <a:spcPts val="0"/>
                        </a:spcBef>
                        <a:spcAft>
                          <a:spcPts val="0"/>
                        </a:spcAft>
                        <a:buClr>
                          <a:srgbClr val="000000"/>
                        </a:buClr>
                        <a:buSzPts val="1000"/>
                        <a:buFont typeface="Arial"/>
                        <a:buNone/>
                      </a:pPr>
                      <a:r>
                        <a:rPr lang="en-US" sz="1000" u="sng" cap="none" strike="noStrike">
                          <a:solidFill>
                            <a:schemeClr val="hlink"/>
                          </a:solidFill>
                          <a:hlinkClick r:id="rId8"/>
                        </a:rPr>
                        <a:t>mcbettis@uw.edu</a:t>
                      </a:r>
                      <a:r>
                        <a:rPr lang="en-US" sz="1000" u="none" cap="none" strike="noStrike"/>
                        <a:t> </a:t>
                      </a:r>
                      <a:endParaRPr sz="1000" u="none" cap="none" strike="noStrike"/>
                    </a:p>
                  </a:txBody>
                  <a:tcPr marT="0" marB="0" marR="114300" marL="0"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10</a:t>
                      </a:r>
                      <a:endParaRPr sz="1400" u="none" cap="none" strike="noStrike"/>
                    </a:p>
                  </a:txBody>
                  <a:tcPr marT="0" marB="0" marR="68575" marL="6857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FF"/>
                    </a:solidFill>
                  </a:tcPr>
                </a:tc>
              </a:tr>
            </a:tbl>
          </a:graphicData>
        </a:graphic>
      </p:graphicFrame>
      <p:sp>
        <p:nvSpPr>
          <p:cNvPr id="309" name="Google Shape;309;p65"/>
          <p:cNvSpPr txBox="1"/>
          <p:nvPr/>
        </p:nvSpPr>
        <p:spPr>
          <a:xfrm>
            <a:off x="10350" y="5704800"/>
            <a:ext cx="9123300" cy="807900"/>
          </a:xfrm>
          <a:prstGeom prst="rect">
            <a:avLst/>
          </a:prstGeom>
          <a:noFill/>
          <a:ln>
            <a:noFill/>
          </a:ln>
        </p:spPr>
        <p:txBody>
          <a:bodyPr anchorCtr="0" anchor="t" bIns="91425" lIns="91425" spcFirstLastPara="1" rIns="91425" wrap="square" tIns="91425">
            <a:noAutofit/>
          </a:bodyPr>
          <a:lstStyle/>
          <a:p>
            <a:pPr indent="0" lvl="8" marL="0" marR="0" rtl="0" algn="ctr">
              <a:lnSpc>
                <a:spcPct val="100000"/>
              </a:lnSpc>
              <a:spcBef>
                <a:spcPts val="0"/>
              </a:spcBef>
              <a:spcAft>
                <a:spcPts val="0"/>
              </a:spcAft>
              <a:buClr>
                <a:srgbClr val="A5A5A5"/>
              </a:buClr>
              <a:buSzPts val="1800"/>
              <a:buFont typeface="Calibri"/>
              <a:buNone/>
            </a:pPr>
            <a:r>
              <a:rPr b="1" i="0" lang="en-US" sz="1800" u="none" cap="none" strike="noStrike">
                <a:solidFill>
                  <a:schemeClr val="dk1"/>
                </a:solidFill>
                <a:latin typeface="Calibri"/>
                <a:ea typeface="Calibri"/>
                <a:cs typeface="Calibri"/>
                <a:sym typeface="Calibri"/>
              </a:rPr>
              <a:t>NEXT MEETING</a:t>
            </a:r>
            <a:endParaRPr b="1" i="0" sz="1800" u="none" cap="none" strike="noStrike">
              <a:solidFill>
                <a:schemeClr val="dk1"/>
              </a:solidFill>
              <a:latin typeface="Calibri"/>
              <a:ea typeface="Calibri"/>
              <a:cs typeface="Calibri"/>
              <a:sym typeface="Calibri"/>
            </a:endParaRPr>
          </a:p>
          <a:p>
            <a:pPr indent="0" lvl="8" marL="0" marR="0" rtl="0" algn="ctr">
              <a:lnSpc>
                <a:spcPct val="100000"/>
              </a:lnSpc>
              <a:spcBef>
                <a:spcPts val="0"/>
              </a:spcBef>
              <a:spcAft>
                <a:spcPts val="0"/>
              </a:spcAft>
              <a:buClr>
                <a:srgbClr val="5F497A"/>
              </a:buClr>
              <a:buSzPts val="1400"/>
              <a:buFont typeface="Calibri"/>
              <a:buNone/>
            </a:pPr>
            <a:r>
              <a:rPr b="0" i="0" lang="en-US" sz="1400" u="none" cap="none" strike="noStrike">
                <a:solidFill>
                  <a:schemeClr val="dk1"/>
                </a:solidFill>
                <a:latin typeface="Calibri"/>
                <a:ea typeface="Calibri"/>
                <a:cs typeface="Calibri"/>
                <a:sym typeface="Calibri"/>
              </a:rPr>
              <a:t>May 8, 2025 9:00 AM - 10:00 AM</a:t>
            </a:r>
            <a:endParaRPr b="0" i="0" sz="1400" u="none" cap="none" strike="noStrike">
              <a:solidFill>
                <a:schemeClr val="dk1"/>
              </a:solidFill>
              <a:latin typeface="Calibri"/>
              <a:ea typeface="Calibri"/>
              <a:cs typeface="Calibri"/>
              <a:sym typeface="Calibri"/>
            </a:endParaRPr>
          </a:p>
          <a:p>
            <a:pPr indent="0" lvl="8" marL="0" marR="0" rtl="0" algn="ctr">
              <a:lnSpc>
                <a:spcPct val="100000"/>
              </a:lnSpc>
              <a:spcBef>
                <a:spcPts val="0"/>
              </a:spcBef>
              <a:spcAft>
                <a:spcPts val="0"/>
              </a:spcAft>
              <a:buClr>
                <a:srgbClr val="5F497A"/>
              </a:buClr>
              <a:buSzPts val="1400"/>
              <a:buFont typeface="Calibri"/>
              <a:buNone/>
            </a:pPr>
            <a:r>
              <a:rPr b="0" i="0" lang="en-US" sz="1100" u="none" cap="none" strike="noStrike">
                <a:solidFill>
                  <a:schemeClr val="dk1"/>
                </a:solidFill>
                <a:highlight>
                  <a:schemeClr val="lt1"/>
                </a:highlight>
                <a:latin typeface="Calibri"/>
                <a:ea typeface="Calibri"/>
                <a:cs typeface="Calibri"/>
                <a:sym typeface="Calibri"/>
              </a:rPr>
              <a:t>Questions about MRAM? email</a:t>
            </a:r>
            <a:r>
              <a:rPr b="0" i="0" lang="en-US" sz="1100" u="none" cap="none" strike="noStrike">
                <a:solidFill>
                  <a:srgbClr val="5F497A"/>
                </a:solidFill>
                <a:highlight>
                  <a:schemeClr val="lt1"/>
                </a:highlight>
                <a:latin typeface="Calibri"/>
                <a:ea typeface="Calibri"/>
                <a:cs typeface="Calibri"/>
                <a:sym typeface="Calibri"/>
              </a:rPr>
              <a:t> </a:t>
            </a:r>
            <a:r>
              <a:rPr b="0" i="0" lang="en-US" sz="1100" u="sng" cap="none" strike="noStrike">
                <a:solidFill>
                  <a:schemeClr val="hlink"/>
                </a:solidFill>
                <a:highlight>
                  <a:schemeClr val="lt1"/>
                </a:highlight>
                <a:latin typeface="Calibri"/>
                <a:ea typeface="Calibri"/>
                <a:cs typeface="Calibri"/>
                <a:sym typeface="Calibri"/>
                <a:hlinkClick r:id="rId9"/>
              </a:rPr>
              <a:t>mramques@uw.edu</a:t>
            </a:r>
            <a:r>
              <a:rPr b="0" i="0" lang="en-US" sz="1100" u="none" cap="none" strike="noStrike">
                <a:solidFill>
                  <a:srgbClr val="5F497A"/>
                </a:solidFill>
                <a:highlight>
                  <a:schemeClr val="lt1"/>
                </a:highlight>
                <a:latin typeface="Calibri"/>
                <a:ea typeface="Calibri"/>
                <a:cs typeface="Calibri"/>
                <a:sym typeface="Calibri"/>
              </a:rPr>
              <a:t> </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p74"/>
          <p:cNvSpPr txBox="1"/>
          <p:nvPr>
            <p:ph type="title"/>
          </p:nvPr>
        </p:nvSpPr>
        <p:spPr>
          <a:xfrm>
            <a:off x="671757" y="371510"/>
            <a:ext cx="8184662" cy="991998"/>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4B2E83"/>
              </a:buClr>
              <a:buSzPts val="3000"/>
              <a:buFont typeface="Arial"/>
              <a:buNone/>
            </a:pPr>
            <a:r>
              <a:rPr b="1" i="0" lang="en-US" sz="3000" u="none" cap="none" strike="noStrike">
                <a:solidFill>
                  <a:srgbClr val="4B2E83"/>
                </a:solidFill>
                <a:latin typeface="Arial"/>
                <a:ea typeface="Arial"/>
                <a:cs typeface="Arial"/>
                <a:sym typeface="Arial"/>
              </a:rPr>
              <a:t>NIH Salary Cap 2025 Notice</a:t>
            </a:r>
            <a:endParaRPr/>
          </a:p>
        </p:txBody>
      </p:sp>
      <p:sp>
        <p:nvSpPr>
          <p:cNvPr id="372" name="Google Shape;372;p74"/>
          <p:cNvSpPr txBox="1"/>
          <p:nvPr>
            <p:ph idx="2" type="body"/>
          </p:nvPr>
        </p:nvSpPr>
        <p:spPr>
          <a:xfrm>
            <a:off x="659305" y="1736725"/>
            <a:ext cx="8196210" cy="4015497"/>
          </a:xfrm>
          <a:prstGeom prst="rect">
            <a:avLst/>
          </a:prstGeom>
          <a:noFill/>
          <a:ln>
            <a:noFill/>
          </a:ln>
        </p:spPr>
        <p:txBody>
          <a:bodyPr anchorCtr="0" anchor="t" bIns="45700" lIns="91425" spcFirstLastPara="1" rIns="91425" wrap="square" tIns="45700">
            <a:normAutofit fontScale="85000" lnSpcReduction="20000"/>
          </a:bodyPr>
          <a:lstStyle/>
          <a:p>
            <a:pPr indent="-342900" lvl="0" marL="342900" rtl="0" algn="l">
              <a:spcBef>
                <a:spcPts val="0"/>
              </a:spcBef>
              <a:spcAft>
                <a:spcPts val="0"/>
              </a:spcAft>
              <a:buClr>
                <a:srgbClr val="4B2E83"/>
              </a:buClr>
              <a:buSzPct val="100000"/>
              <a:buFont typeface="Merriweather Sans"/>
              <a:buChar char="&gt;"/>
            </a:pPr>
            <a:r>
              <a:rPr lang="en-US">
                <a:latin typeface="Arial"/>
                <a:ea typeface="Arial"/>
                <a:cs typeface="Arial"/>
                <a:sym typeface="Arial"/>
              </a:rPr>
              <a:t>NIH issued notice NOT-OD-25-085 on April 3</a:t>
            </a:r>
            <a:r>
              <a:rPr baseline="30000" lang="en-US">
                <a:latin typeface="Arial"/>
                <a:ea typeface="Arial"/>
                <a:cs typeface="Arial"/>
                <a:sym typeface="Arial"/>
              </a:rPr>
              <a:t>rd</a:t>
            </a:r>
            <a:r>
              <a:rPr lang="en-US">
                <a:latin typeface="Arial"/>
                <a:ea typeface="Arial"/>
                <a:cs typeface="Arial"/>
                <a:sym typeface="Arial"/>
              </a:rPr>
              <a:t>, effective January 1, 2025</a:t>
            </a:r>
            <a:endParaRPr/>
          </a:p>
          <a:p>
            <a:pPr indent="-285750" lvl="1" marL="742950" rtl="0" algn="l">
              <a:spcBef>
                <a:spcPts val="340"/>
              </a:spcBef>
              <a:spcAft>
                <a:spcPts val="0"/>
              </a:spcAft>
              <a:buClr>
                <a:srgbClr val="4B2E83"/>
              </a:buClr>
              <a:buSzPct val="100000"/>
              <a:buChar char="–"/>
            </a:pPr>
            <a:r>
              <a:rPr lang="en-US" u="sng">
                <a:solidFill>
                  <a:schemeClr val="hlink"/>
                </a:solidFill>
                <a:latin typeface="Arial"/>
                <a:ea typeface="Arial"/>
                <a:cs typeface="Arial"/>
                <a:sym typeface="Arial"/>
                <a:hlinkClick r:id="rId3"/>
              </a:rPr>
              <a:t>https://grants.nih.gov/grants/guide/notice-files/NOT-OD-25-085.html</a:t>
            </a:r>
            <a:endParaRPr>
              <a:latin typeface="Arial"/>
              <a:ea typeface="Arial"/>
              <a:cs typeface="Arial"/>
              <a:sym typeface="Arial"/>
            </a:endParaRPr>
          </a:p>
          <a:p>
            <a:pPr indent="-213359" lvl="0" marL="342900" rtl="0" algn="l">
              <a:spcBef>
                <a:spcPts val="408"/>
              </a:spcBef>
              <a:spcAft>
                <a:spcPts val="0"/>
              </a:spcAft>
              <a:buClr>
                <a:srgbClr val="4B2E83"/>
              </a:buClr>
              <a:buSzPct val="100000"/>
              <a:buFont typeface="Merriweather Sans"/>
              <a:buNone/>
            </a:pPr>
            <a:r>
              <a:t/>
            </a:r>
            <a:endParaRPr>
              <a:latin typeface="Arial"/>
              <a:ea typeface="Arial"/>
              <a:cs typeface="Arial"/>
              <a:sym typeface="Arial"/>
            </a:endParaRPr>
          </a:p>
          <a:p>
            <a:pPr indent="-342900" lvl="0" marL="342900" rtl="0" algn="l">
              <a:spcBef>
                <a:spcPts val="408"/>
              </a:spcBef>
              <a:spcAft>
                <a:spcPts val="0"/>
              </a:spcAft>
              <a:buClr>
                <a:srgbClr val="4B2E83"/>
              </a:buClr>
              <a:buSzPct val="100000"/>
              <a:buFont typeface="Merriweather Sans"/>
              <a:buChar char="&gt;"/>
            </a:pPr>
            <a:r>
              <a:rPr lang="en-US">
                <a:latin typeface="Arial"/>
                <a:ea typeface="Arial"/>
                <a:cs typeface="Arial"/>
                <a:sym typeface="Arial"/>
              </a:rPr>
              <a:t>Cap is effective in Workday for pay periods beginning on or after 4/1/2025</a:t>
            </a:r>
            <a:endParaRPr/>
          </a:p>
          <a:p>
            <a:pPr indent="-213359" lvl="0" marL="342900" rtl="0" algn="l">
              <a:spcBef>
                <a:spcPts val="408"/>
              </a:spcBef>
              <a:spcAft>
                <a:spcPts val="0"/>
              </a:spcAft>
              <a:buClr>
                <a:srgbClr val="4B2E83"/>
              </a:buClr>
              <a:buSzPct val="100000"/>
              <a:buFont typeface="Merriweather Sans"/>
              <a:buNone/>
            </a:pPr>
            <a:r>
              <a:t/>
            </a:r>
            <a:endParaRPr>
              <a:latin typeface="Arial"/>
              <a:ea typeface="Arial"/>
              <a:cs typeface="Arial"/>
              <a:sym typeface="Arial"/>
            </a:endParaRPr>
          </a:p>
          <a:p>
            <a:pPr indent="-342900" lvl="0" marL="342900" rtl="0" algn="l">
              <a:spcBef>
                <a:spcPts val="408"/>
              </a:spcBef>
              <a:spcAft>
                <a:spcPts val="0"/>
              </a:spcAft>
              <a:buClr>
                <a:srgbClr val="4B2E83"/>
              </a:buClr>
              <a:buSzPct val="100000"/>
              <a:buFont typeface="Merriweather Sans"/>
              <a:buChar char="&gt;"/>
            </a:pPr>
            <a:r>
              <a:rPr lang="en-US">
                <a:latin typeface="Arial"/>
                <a:ea typeface="Arial"/>
                <a:cs typeface="Arial"/>
                <a:sym typeface="Arial"/>
              </a:rPr>
              <a:t>For pay periods before 4/1/2025, a PAA is required to charge the higher rate</a:t>
            </a:r>
            <a:endParaRPr/>
          </a:p>
          <a:p>
            <a:pPr indent="-213359" lvl="0" marL="342900" rtl="0" algn="l">
              <a:spcBef>
                <a:spcPts val="408"/>
              </a:spcBef>
              <a:spcAft>
                <a:spcPts val="0"/>
              </a:spcAft>
              <a:buClr>
                <a:srgbClr val="4B2E83"/>
              </a:buClr>
              <a:buSzPct val="100000"/>
              <a:buFont typeface="Merriweather Sans"/>
              <a:buNone/>
            </a:pPr>
            <a:r>
              <a:t/>
            </a:r>
            <a:endParaRPr>
              <a:latin typeface="Arial"/>
              <a:ea typeface="Arial"/>
              <a:cs typeface="Arial"/>
              <a:sym typeface="Arial"/>
            </a:endParaRPr>
          </a:p>
          <a:p>
            <a:pPr indent="-342900" lvl="0" marL="342900" rtl="0" algn="l">
              <a:spcBef>
                <a:spcPts val="408"/>
              </a:spcBef>
              <a:spcAft>
                <a:spcPts val="0"/>
              </a:spcAft>
              <a:buClr>
                <a:srgbClr val="4B2E83"/>
              </a:buClr>
              <a:buSzPct val="100000"/>
              <a:buFont typeface="Merriweather Sans"/>
              <a:buChar char="&gt;"/>
            </a:pPr>
            <a:r>
              <a:rPr lang="en-US">
                <a:latin typeface="Arial"/>
                <a:ea typeface="Arial"/>
                <a:cs typeface="Arial"/>
                <a:sym typeface="Arial"/>
              </a:rPr>
              <a:t>Standard NIH policy states:</a:t>
            </a:r>
            <a:endParaRPr/>
          </a:p>
          <a:p>
            <a:pPr indent="-285750" lvl="1" marL="742950" rtl="0" algn="l">
              <a:spcBef>
                <a:spcPts val="340"/>
              </a:spcBef>
              <a:spcAft>
                <a:spcPts val="0"/>
              </a:spcAft>
              <a:buClr>
                <a:srgbClr val="4B2E83"/>
              </a:buClr>
              <a:buSzPct val="100000"/>
              <a:buChar char="–"/>
            </a:pPr>
            <a:r>
              <a:rPr lang="en-US">
                <a:latin typeface="Arial"/>
                <a:ea typeface="Arial"/>
                <a:cs typeface="Arial"/>
                <a:sym typeface="Arial"/>
              </a:rPr>
              <a:t>Recipients may rebudget to pay amounts up to the new cap starting with the effective date</a:t>
            </a:r>
            <a:endParaRPr/>
          </a:p>
          <a:p>
            <a:pPr indent="-285750" lvl="1" marL="742950" rtl="0" algn="l">
              <a:spcBef>
                <a:spcPts val="340"/>
              </a:spcBef>
              <a:spcAft>
                <a:spcPts val="0"/>
              </a:spcAft>
              <a:buClr>
                <a:srgbClr val="4B2E83"/>
              </a:buClr>
              <a:buSzPct val="100000"/>
              <a:buChar char="–"/>
            </a:pPr>
            <a:r>
              <a:rPr lang="en-US">
                <a:latin typeface="Arial"/>
                <a:ea typeface="Arial"/>
                <a:cs typeface="Arial"/>
                <a:sym typeface="Arial"/>
              </a:rPr>
              <a:t>NIH will not provide additional funds to cover the higher cap threshold</a:t>
            </a:r>
            <a:endParaRPr/>
          </a:p>
          <a:p>
            <a:pPr indent="-213359" lvl="0" marL="342900" rtl="0" algn="l">
              <a:spcBef>
                <a:spcPts val="408"/>
              </a:spcBef>
              <a:spcAft>
                <a:spcPts val="0"/>
              </a:spcAft>
              <a:buClr>
                <a:srgbClr val="4B2E83"/>
              </a:buClr>
              <a:buSzPct val="100000"/>
              <a:buFont typeface="Merriweather Sans"/>
              <a:buNone/>
            </a:pPr>
            <a:r>
              <a:t/>
            </a:r>
            <a:endParaRPr>
              <a:latin typeface="Arial"/>
              <a:ea typeface="Arial"/>
              <a:cs typeface="Arial"/>
              <a:sym typeface="Arial"/>
            </a:endParaRPr>
          </a:p>
          <a:p>
            <a:pPr indent="-213359" lvl="0" marL="342900" rtl="0" algn="l">
              <a:spcBef>
                <a:spcPts val="408"/>
              </a:spcBef>
              <a:spcAft>
                <a:spcPts val="0"/>
              </a:spcAft>
              <a:buClr>
                <a:srgbClr val="4B2E83"/>
              </a:buClr>
              <a:buSzPct val="100000"/>
              <a:buFont typeface="Merriweather Sans"/>
              <a:buNone/>
            </a:pPr>
            <a:r>
              <a:t/>
            </a:r>
            <a:endParaRPr>
              <a:latin typeface="Arial"/>
              <a:ea typeface="Arial"/>
              <a:cs typeface="Arial"/>
              <a:sym typeface="Arial"/>
            </a:endParaRPr>
          </a:p>
          <a:p>
            <a:pPr indent="-213359" lvl="0" marL="342900" rtl="0" algn="l">
              <a:spcBef>
                <a:spcPts val="408"/>
              </a:spcBef>
              <a:spcAft>
                <a:spcPts val="0"/>
              </a:spcAft>
              <a:buClr>
                <a:srgbClr val="4B2E83"/>
              </a:buClr>
              <a:buSzPct val="100000"/>
              <a:buFont typeface="Merriweather Sans"/>
              <a:buNone/>
            </a:pPr>
            <a:r>
              <a:t/>
            </a:r>
            <a:endParaRPr>
              <a:latin typeface="Arial"/>
              <a:ea typeface="Arial"/>
              <a:cs typeface="Arial"/>
              <a:sym typeface="Arial"/>
            </a:endParaRPr>
          </a:p>
          <a:p>
            <a:pPr indent="-177800" lvl="1" marL="742950" rtl="0" algn="l">
              <a:spcBef>
                <a:spcPts val="340"/>
              </a:spcBef>
              <a:spcAft>
                <a:spcPts val="0"/>
              </a:spcAft>
              <a:buClr>
                <a:srgbClr val="4B2E83"/>
              </a:buClr>
              <a:buSzPct val="100000"/>
              <a:buNone/>
            </a:pPr>
            <a:r>
              <a:t/>
            </a:r>
            <a:endParaRPr>
              <a:latin typeface="Arial"/>
              <a:ea typeface="Arial"/>
              <a:cs typeface="Arial"/>
              <a:sym typeface="Arial"/>
            </a:endParaRPr>
          </a:p>
          <a:p>
            <a:pPr indent="-213359" lvl="0" marL="342900" rtl="0" algn="l">
              <a:spcBef>
                <a:spcPts val="408"/>
              </a:spcBef>
              <a:spcAft>
                <a:spcPts val="0"/>
              </a:spcAft>
              <a:buClr>
                <a:srgbClr val="4B2E83"/>
              </a:buClr>
              <a:buSzPct val="100000"/>
              <a:buFont typeface="Merriweather Sans"/>
              <a:buNone/>
            </a:pPr>
            <a:r>
              <a:t/>
            </a:r>
            <a:endParaRPr>
              <a:latin typeface="Arial"/>
              <a:ea typeface="Arial"/>
              <a:cs typeface="Arial"/>
              <a:sym typeface="Arial"/>
            </a:endParaRPr>
          </a:p>
        </p:txBody>
      </p:sp>
      <p:sp>
        <p:nvSpPr>
          <p:cNvPr id="373" name="Google Shape;373;p74"/>
          <p:cNvSpPr txBox="1"/>
          <p:nvPr/>
        </p:nvSpPr>
        <p:spPr>
          <a:xfrm>
            <a:off x="671758" y="6301355"/>
            <a:ext cx="7229368" cy="330868"/>
          </a:xfrm>
          <a:prstGeom prst="rect">
            <a:avLst/>
          </a:prstGeom>
          <a:noFill/>
          <a:ln>
            <a:noFill/>
          </a:ln>
        </p:spPr>
        <p:txBody>
          <a:bodyPr anchorCtr="0" anchor="b" bIns="45700" lIns="91425" spcFirstLastPara="1" rIns="91425" wrap="square" tIns="45700">
            <a:noAutofit/>
          </a:bodyPr>
          <a:lstStyle/>
          <a:p>
            <a:pPr indent="0" lvl="0" marL="0" marR="0" rtl="0" algn="l">
              <a:lnSpc>
                <a:spcPct val="150000"/>
              </a:lnSpc>
              <a:spcBef>
                <a:spcPts val="0"/>
              </a:spcBef>
              <a:spcAft>
                <a:spcPts val="0"/>
              </a:spcAft>
              <a:buClr>
                <a:srgbClr val="4B2E83"/>
              </a:buClr>
              <a:buSzPts val="1200"/>
              <a:buFont typeface="Arial"/>
              <a:buNone/>
            </a:pPr>
            <a:r>
              <a:rPr b="1" i="0" lang="en-US" sz="1200" u="none" cap="none" strike="noStrike">
                <a:solidFill>
                  <a:srgbClr val="4B2E83"/>
                </a:solidFill>
                <a:latin typeface="Arial"/>
                <a:ea typeface="Arial"/>
                <a:cs typeface="Arial"/>
                <a:sym typeface="Arial"/>
              </a:rPr>
              <a:t>MRAM – Matt Gardner - PAFC</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p75"/>
          <p:cNvSpPr txBox="1"/>
          <p:nvPr>
            <p:ph type="title"/>
          </p:nvPr>
        </p:nvSpPr>
        <p:spPr>
          <a:xfrm>
            <a:off x="671757" y="371510"/>
            <a:ext cx="8184662" cy="991998"/>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4B2E83"/>
              </a:buClr>
              <a:buSzPts val="3000"/>
              <a:buFont typeface="Arial"/>
              <a:buNone/>
            </a:pPr>
            <a:r>
              <a:rPr b="1" i="0" lang="en-US" sz="3000" u="none" cap="none" strike="noStrike">
                <a:solidFill>
                  <a:srgbClr val="4B2E83"/>
                </a:solidFill>
                <a:latin typeface="Arial"/>
                <a:ea typeface="Arial"/>
                <a:cs typeface="Arial"/>
                <a:sym typeface="Arial"/>
              </a:rPr>
              <a:t>NIH Salary Cap - Proposals</a:t>
            </a:r>
            <a:endParaRPr/>
          </a:p>
        </p:txBody>
      </p:sp>
      <p:sp>
        <p:nvSpPr>
          <p:cNvPr id="379" name="Google Shape;379;p75"/>
          <p:cNvSpPr txBox="1"/>
          <p:nvPr>
            <p:ph idx="2" type="body"/>
          </p:nvPr>
        </p:nvSpPr>
        <p:spPr>
          <a:xfrm>
            <a:off x="659305" y="1736725"/>
            <a:ext cx="8196210" cy="4015497"/>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rgbClr val="4B2E83"/>
              </a:buClr>
              <a:buSzPts val="2400"/>
              <a:buFont typeface="Merriweather Sans"/>
              <a:buChar char="&gt;"/>
            </a:pPr>
            <a:r>
              <a:rPr lang="en-US">
                <a:latin typeface="Arial"/>
                <a:ea typeface="Arial"/>
                <a:cs typeface="Arial"/>
                <a:sym typeface="Arial"/>
              </a:rPr>
              <a:t>For proposals, see OSP’s guidance on documenting salary cap on proposal budgets</a:t>
            </a:r>
            <a:endParaRPr/>
          </a:p>
          <a:p>
            <a:pPr indent="-190500" lvl="0" marL="342900" rtl="0" algn="l">
              <a:spcBef>
                <a:spcPts val="480"/>
              </a:spcBef>
              <a:spcAft>
                <a:spcPts val="0"/>
              </a:spcAft>
              <a:buClr>
                <a:srgbClr val="4B2E83"/>
              </a:buClr>
              <a:buSzPts val="2400"/>
              <a:buFont typeface="Merriweather Sans"/>
              <a:buNone/>
            </a:pPr>
            <a:r>
              <a:t/>
            </a:r>
            <a:endParaRPr>
              <a:latin typeface="Arial"/>
              <a:ea typeface="Arial"/>
              <a:cs typeface="Arial"/>
              <a:sym typeface="Arial"/>
            </a:endParaRPr>
          </a:p>
          <a:p>
            <a:pPr indent="0" lvl="1" marL="400050" rtl="0" algn="l">
              <a:spcBef>
                <a:spcPts val="400"/>
              </a:spcBef>
              <a:spcAft>
                <a:spcPts val="0"/>
              </a:spcAft>
              <a:buClr>
                <a:srgbClr val="4B2E83"/>
              </a:buClr>
              <a:buSzPts val="2000"/>
              <a:buNone/>
            </a:pPr>
            <a:r>
              <a:rPr lang="en-US" u="sng">
                <a:solidFill>
                  <a:schemeClr val="hlink"/>
                </a:solidFill>
                <a:latin typeface="Arial"/>
                <a:ea typeface="Arial"/>
                <a:cs typeface="Arial"/>
                <a:sym typeface="Arial"/>
                <a:hlinkClick r:id="rId3"/>
              </a:rPr>
              <a:t>https://www.washington.edu/research/faq/salary-cap-proposal-budgets/</a:t>
            </a:r>
            <a:endParaRPr>
              <a:latin typeface="Arial"/>
              <a:ea typeface="Arial"/>
              <a:cs typeface="Arial"/>
              <a:sym typeface="Arial"/>
            </a:endParaRPr>
          </a:p>
          <a:p>
            <a:pPr indent="-190500" lvl="0" marL="342900" rtl="0" algn="l">
              <a:spcBef>
                <a:spcPts val="480"/>
              </a:spcBef>
              <a:spcAft>
                <a:spcPts val="0"/>
              </a:spcAft>
              <a:buClr>
                <a:srgbClr val="4B2E83"/>
              </a:buClr>
              <a:buSzPts val="2400"/>
              <a:buFont typeface="Merriweather Sans"/>
              <a:buNone/>
            </a:pPr>
            <a:r>
              <a:t/>
            </a:r>
            <a:endParaRPr>
              <a:latin typeface="Arial"/>
              <a:ea typeface="Arial"/>
              <a:cs typeface="Arial"/>
              <a:sym typeface="Arial"/>
            </a:endParaRPr>
          </a:p>
          <a:p>
            <a:pPr indent="-158750" lvl="1" marL="742950" rtl="0" algn="l">
              <a:spcBef>
                <a:spcPts val="400"/>
              </a:spcBef>
              <a:spcAft>
                <a:spcPts val="0"/>
              </a:spcAft>
              <a:buClr>
                <a:srgbClr val="4B2E83"/>
              </a:buClr>
              <a:buSzPts val="2000"/>
              <a:buNone/>
            </a:pPr>
            <a:r>
              <a:t/>
            </a:r>
            <a:endParaRPr>
              <a:latin typeface="Arial"/>
              <a:ea typeface="Arial"/>
              <a:cs typeface="Arial"/>
              <a:sym typeface="Arial"/>
            </a:endParaRPr>
          </a:p>
          <a:p>
            <a:pPr indent="-190500" lvl="0" marL="342900" rtl="0" algn="l">
              <a:spcBef>
                <a:spcPts val="480"/>
              </a:spcBef>
              <a:spcAft>
                <a:spcPts val="0"/>
              </a:spcAft>
              <a:buClr>
                <a:srgbClr val="4B2E83"/>
              </a:buClr>
              <a:buSzPts val="2400"/>
              <a:buFont typeface="Merriweather Sans"/>
              <a:buNone/>
            </a:pPr>
            <a:r>
              <a:t/>
            </a:r>
            <a:endParaRPr>
              <a:latin typeface="Arial"/>
              <a:ea typeface="Arial"/>
              <a:cs typeface="Arial"/>
              <a:sym typeface="Arial"/>
            </a:endParaRPr>
          </a:p>
          <a:p>
            <a:pPr indent="-190500" lvl="0" marL="342900" rtl="0" algn="l">
              <a:spcBef>
                <a:spcPts val="480"/>
              </a:spcBef>
              <a:spcAft>
                <a:spcPts val="0"/>
              </a:spcAft>
              <a:buClr>
                <a:srgbClr val="4B2E83"/>
              </a:buClr>
              <a:buSzPts val="2400"/>
              <a:buFont typeface="Merriweather Sans"/>
              <a:buNone/>
            </a:pPr>
            <a:r>
              <a:t/>
            </a:r>
            <a:endParaRPr>
              <a:latin typeface="Arial"/>
              <a:ea typeface="Arial"/>
              <a:cs typeface="Arial"/>
              <a:sym typeface="Arial"/>
            </a:endParaRPr>
          </a:p>
        </p:txBody>
      </p:sp>
      <p:sp>
        <p:nvSpPr>
          <p:cNvPr id="380" name="Google Shape;380;p75"/>
          <p:cNvSpPr txBox="1"/>
          <p:nvPr/>
        </p:nvSpPr>
        <p:spPr>
          <a:xfrm>
            <a:off x="671758" y="6301355"/>
            <a:ext cx="7229368" cy="330868"/>
          </a:xfrm>
          <a:prstGeom prst="rect">
            <a:avLst/>
          </a:prstGeom>
          <a:noFill/>
          <a:ln>
            <a:noFill/>
          </a:ln>
        </p:spPr>
        <p:txBody>
          <a:bodyPr anchorCtr="0" anchor="b" bIns="45700" lIns="91425" spcFirstLastPara="1" rIns="91425" wrap="square" tIns="45700">
            <a:noAutofit/>
          </a:bodyPr>
          <a:lstStyle/>
          <a:p>
            <a:pPr indent="0" lvl="0" marL="0" marR="0" rtl="0" algn="l">
              <a:lnSpc>
                <a:spcPct val="150000"/>
              </a:lnSpc>
              <a:spcBef>
                <a:spcPts val="0"/>
              </a:spcBef>
              <a:spcAft>
                <a:spcPts val="0"/>
              </a:spcAft>
              <a:buClr>
                <a:srgbClr val="4B2E83"/>
              </a:buClr>
              <a:buSzPts val="1200"/>
              <a:buFont typeface="Arial"/>
              <a:buNone/>
            </a:pPr>
            <a:r>
              <a:rPr b="1" i="0" lang="en-US" sz="1200" u="none" cap="none" strike="noStrike">
                <a:solidFill>
                  <a:srgbClr val="4B2E83"/>
                </a:solidFill>
                <a:latin typeface="Arial"/>
                <a:ea typeface="Arial"/>
                <a:cs typeface="Arial"/>
                <a:sym typeface="Arial"/>
              </a:rPr>
              <a:t>MRAM – Matt Gardner - PAFC</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p76"/>
          <p:cNvSpPr txBox="1"/>
          <p:nvPr>
            <p:ph type="title"/>
          </p:nvPr>
        </p:nvSpPr>
        <p:spPr>
          <a:xfrm>
            <a:off x="671757" y="371510"/>
            <a:ext cx="8184662" cy="991998"/>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4B2E83"/>
              </a:buClr>
              <a:buSzPts val="3000"/>
              <a:buFont typeface="Arial"/>
              <a:buNone/>
            </a:pPr>
            <a:r>
              <a:rPr b="1" i="0" lang="en-US" sz="3000" u="none" cap="none" strike="noStrike">
                <a:solidFill>
                  <a:srgbClr val="4B2E83"/>
                </a:solidFill>
                <a:latin typeface="Arial"/>
                <a:ea typeface="Arial"/>
                <a:cs typeface="Arial"/>
                <a:sym typeface="Arial"/>
              </a:rPr>
              <a:t>ECC Office Hours </a:t>
            </a:r>
            <a:r>
              <a:rPr b="1" i="0" lang="en-US" sz="1600" u="none" cap="none" strike="noStrike">
                <a:solidFill>
                  <a:srgbClr val="4B2E83"/>
                </a:solidFill>
                <a:latin typeface="Arial"/>
                <a:ea typeface="Arial"/>
                <a:cs typeface="Arial"/>
                <a:sym typeface="Arial"/>
              </a:rPr>
              <a:t>(1 of 2)</a:t>
            </a:r>
            <a:endParaRPr b="1" i="0" sz="3000" u="none" cap="none" strike="noStrike">
              <a:solidFill>
                <a:srgbClr val="4B2E83"/>
              </a:solidFill>
              <a:latin typeface="Arial"/>
              <a:ea typeface="Arial"/>
              <a:cs typeface="Arial"/>
              <a:sym typeface="Arial"/>
            </a:endParaRPr>
          </a:p>
        </p:txBody>
      </p:sp>
      <p:sp>
        <p:nvSpPr>
          <p:cNvPr id="386" name="Google Shape;386;p76"/>
          <p:cNvSpPr txBox="1"/>
          <p:nvPr>
            <p:ph idx="2" type="body"/>
          </p:nvPr>
        </p:nvSpPr>
        <p:spPr>
          <a:xfrm>
            <a:off x="659305" y="1736725"/>
            <a:ext cx="8196210" cy="4015497"/>
          </a:xfrm>
          <a:prstGeom prst="rect">
            <a:avLst/>
          </a:prstGeom>
          <a:noFill/>
          <a:ln>
            <a:noFill/>
          </a:ln>
        </p:spPr>
        <p:txBody>
          <a:bodyPr anchorCtr="0" anchor="t" bIns="45700" lIns="91425" spcFirstLastPara="1" rIns="91425" wrap="square" tIns="45700">
            <a:normAutofit lnSpcReduction="10000"/>
          </a:bodyPr>
          <a:lstStyle/>
          <a:p>
            <a:pPr indent="-342900" lvl="0" marL="342900" rtl="0" algn="l">
              <a:spcBef>
                <a:spcPts val="0"/>
              </a:spcBef>
              <a:spcAft>
                <a:spcPts val="0"/>
              </a:spcAft>
              <a:buClr>
                <a:srgbClr val="4B2E83"/>
              </a:buClr>
              <a:buSzPts val="2400"/>
              <a:buFont typeface="Merriweather Sans"/>
              <a:buChar char="&gt;"/>
            </a:pPr>
            <a:r>
              <a:rPr lang="en-US">
                <a:latin typeface="Arial"/>
                <a:ea typeface="Arial"/>
                <a:cs typeface="Arial"/>
                <a:sym typeface="Arial"/>
              </a:rPr>
              <a:t>Focused Topic Office Hour</a:t>
            </a:r>
            <a:endParaRPr/>
          </a:p>
          <a:p>
            <a:pPr indent="-285750" lvl="1" marL="742950" rtl="0" algn="l">
              <a:spcBef>
                <a:spcPts val="400"/>
              </a:spcBef>
              <a:spcAft>
                <a:spcPts val="0"/>
              </a:spcAft>
              <a:buClr>
                <a:srgbClr val="4B2E83"/>
              </a:buClr>
              <a:buSzPts val="2000"/>
              <a:buChar char="–"/>
            </a:pPr>
            <a:r>
              <a:rPr lang="en-US">
                <a:latin typeface="Arial"/>
                <a:ea typeface="Arial"/>
                <a:cs typeface="Arial"/>
                <a:sym typeface="Arial"/>
              </a:rPr>
              <a:t>Thursday, April 17</a:t>
            </a:r>
            <a:r>
              <a:rPr baseline="30000" lang="en-US">
                <a:latin typeface="Arial"/>
                <a:ea typeface="Arial"/>
                <a:cs typeface="Arial"/>
                <a:sym typeface="Arial"/>
              </a:rPr>
              <a:t>th</a:t>
            </a:r>
            <a:r>
              <a:rPr lang="en-US">
                <a:latin typeface="Arial"/>
                <a:ea typeface="Arial"/>
                <a:cs typeface="Arial"/>
                <a:sym typeface="Arial"/>
              </a:rPr>
              <a:t> 10am to 11am</a:t>
            </a:r>
            <a:endParaRPr/>
          </a:p>
          <a:p>
            <a:pPr indent="-285750" lvl="1" marL="742950" rtl="0" algn="l">
              <a:spcBef>
                <a:spcPts val="400"/>
              </a:spcBef>
              <a:spcAft>
                <a:spcPts val="0"/>
              </a:spcAft>
              <a:buClr>
                <a:srgbClr val="4B2E83"/>
              </a:buClr>
              <a:buSzPts val="2000"/>
              <a:buChar char="–"/>
            </a:pPr>
            <a:r>
              <a:rPr lang="en-US">
                <a:latin typeface="Arial"/>
                <a:ea typeface="Arial"/>
                <a:cs typeface="Arial"/>
                <a:sym typeface="Arial"/>
              </a:rPr>
              <a:t>Topics:</a:t>
            </a:r>
            <a:endParaRPr/>
          </a:p>
          <a:p>
            <a:pPr indent="-228600" lvl="2" marL="1143000" rtl="0" algn="l">
              <a:spcBef>
                <a:spcPts val="360"/>
              </a:spcBef>
              <a:spcAft>
                <a:spcPts val="0"/>
              </a:spcAft>
              <a:buClr>
                <a:srgbClr val="4B2E83"/>
              </a:buClr>
              <a:buSzPts val="1800"/>
              <a:buChar char="&gt;"/>
            </a:pPr>
            <a:r>
              <a:rPr lang="en-US">
                <a:latin typeface="Arial"/>
                <a:ea typeface="Arial"/>
                <a:cs typeface="Arial"/>
                <a:sym typeface="Arial"/>
              </a:rPr>
              <a:t>ECC Audit functionality</a:t>
            </a:r>
            <a:endParaRPr/>
          </a:p>
          <a:p>
            <a:pPr indent="-114300" lvl="2" marL="1143000" rtl="0" algn="l">
              <a:spcBef>
                <a:spcPts val="360"/>
              </a:spcBef>
              <a:spcAft>
                <a:spcPts val="0"/>
              </a:spcAft>
              <a:buClr>
                <a:srgbClr val="4B2E83"/>
              </a:buClr>
              <a:buSzPts val="1800"/>
              <a:buNone/>
            </a:pPr>
            <a:r>
              <a:t/>
            </a:r>
            <a:endParaRPr>
              <a:latin typeface="Arial"/>
              <a:ea typeface="Arial"/>
              <a:cs typeface="Arial"/>
              <a:sym typeface="Arial"/>
            </a:endParaRPr>
          </a:p>
          <a:p>
            <a:pPr indent="-285750" lvl="1" marL="742950" rtl="0" algn="l">
              <a:spcBef>
                <a:spcPts val="400"/>
              </a:spcBef>
              <a:spcAft>
                <a:spcPts val="0"/>
              </a:spcAft>
              <a:buClr>
                <a:srgbClr val="4B2E83"/>
              </a:buClr>
              <a:buSzPts val="2000"/>
              <a:buChar char="–"/>
            </a:pPr>
            <a:r>
              <a:rPr lang="en-US">
                <a:latin typeface="Arial"/>
                <a:ea typeface="Arial"/>
                <a:cs typeface="Arial"/>
                <a:sym typeface="Arial"/>
              </a:rPr>
              <a:t>Info: </a:t>
            </a:r>
            <a:r>
              <a:rPr lang="en-US" u="sng">
                <a:solidFill>
                  <a:schemeClr val="hlink"/>
                </a:solidFill>
                <a:latin typeface="Arial"/>
                <a:ea typeface="Arial"/>
                <a:cs typeface="Arial"/>
                <a:sym typeface="Arial"/>
                <a:hlinkClick r:id="rId3"/>
              </a:rPr>
              <a:t>https://finance.uw.edu/pafc/effort-reporting/ecc-office-hours</a:t>
            </a:r>
            <a:endParaRPr>
              <a:latin typeface="Arial"/>
              <a:ea typeface="Arial"/>
              <a:cs typeface="Arial"/>
              <a:sym typeface="Arial"/>
            </a:endParaRPr>
          </a:p>
          <a:p>
            <a:pPr indent="0" lvl="2" marL="914400" rtl="0" algn="l">
              <a:spcBef>
                <a:spcPts val="360"/>
              </a:spcBef>
              <a:spcAft>
                <a:spcPts val="0"/>
              </a:spcAft>
              <a:buClr>
                <a:srgbClr val="4B2E83"/>
              </a:buClr>
              <a:buSzPts val="1800"/>
              <a:buNone/>
            </a:pPr>
            <a:r>
              <a:t/>
            </a:r>
            <a:endParaRPr>
              <a:latin typeface="Arial"/>
              <a:ea typeface="Arial"/>
              <a:cs typeface="Arial"/>
              <a:sym typeface="Arial"/>
            </a:endParaRPr>
          </a:p>
          <a:p>
            <a:pPr indent="-342900" lvl="0" marL="342900" rtl="0" algn="l">
              <a:spcBef>
                <a:spcPts val="480"/>
              </a:spcBef>
              <a:spcAft>
                <a:spcPts val="0"/>
              </a:spcAft>
              <a:buClr>
                <a:srgbClr val="4B2E83"/>
              </a:buClr>
              <a:buSzPts val="2400"/>
              <a:buFont typeface="Merriweather Sans"/>
              <a:buChar char="&gt;"/>
            </a:pPr>
            <a:r>
              <a:rPr lang="en-US">
                <a:latin typeface="Arial"/>
                <a:ea typeface="Arial"/>
                <a:cs typeface="Arial"/>
                <a:sym typeface="Arial"/>
              </a:rPr>
              <a:t>The session will be recorded and all materials will be posted on the PAFC Effort Reporting webpage</a:t>
            </a:r>
            <a:endParaRPr/>
          </a:p>
          <a:p>
            <a:pPr indent="-285750" lvl="1" marL="742950" rtl="0" algn="l">
              <a:spcBef>
                <a:spcPts val="400"/>
              </a:spcBef>
              <a:spcAft>
                <a:spcPts val="0"/>
              </a:spcAft>
              <a:buClr>
                <a:srgbClr val="4B2E83"/>
              </a:buClr>
              <a:buSzPts val="2000"/>
              <a:buChar char="–"/>
            </a:pPr>
            <a:r>
              <a:rPr lang="en-US">
                <a:latin typeface="Arial"/>
                <a:ea typeface="Arial"/>
                <a:cs typeface="Arial"/>
                <a:sym typeface="Arial"/>
              </a:rPr>
              <a:t>Link: </a:t>
            </a:r>
            <a:r>
              <a:rPr lang="en-US" u="sng">
                <a:solidFill>
                  <a:schemeClr val="hlink"/>
                </a:solidFill>
                <a:latin typeface="Arial"/>
                <a:ea typeface="Arial"/>
                <a:cs typeface="Arial"/>
                <a:sym typeface="Arial"/>
                <a:hlinkClick r:id="rId4"/>
              </a:rPr>
              <a:t>https://finance.uw.edu/pafc/session_recordings</a:t>
            </a:r>
            <a:endParaRPr>
              <a:latin typeface="Arial"/>
              <a:ea typeface="Arial"/>
              <a:cs typeface="Arial"/>
              <a:sym typeface="Arial"/>
            </a:endParaRPr>
          </a:p>
          <a:p>
            <a:pPr indent="-158750" lvl="1" marL="742950" rtl="0" algn="l">
              <a:spcBef>
                <a:spcPts val="400"/>
              </a:spcBef>
              <a:spcAft>
                <a:spcPts val="0"/>
              </a:spcAft>
              <a:buClr>
                <a:srgbClr val="4B2E83"/>
              </a:buClr>
              <a:buSzPts val="2000"/>
              <a:buNone/>
            </a:pPr>
            <a:r>
              <a:t/>
            </a:r>
            <a:endParaRPr>
              <a:latin typeface="Arial"/>
              <a:ea typeface="Arial"/>
              <a:cs typeface="Arial"/>
              <a:sym typeface="Arial"/>
            </a:endParaRPr>
          </a:p>
          <a:p>
            <a:pPr indent="-190500" lvl="0" marL="342900" rtl="0" algn="l">
              <a:spcBef>
                <a:spcPts val="480"/>
              </a:spcBef>
              <a:spcAft>
                <a:spcPts val="0"/>
              </a:spcAft>
              <a:buClr>
                <a:srgbClr val="4B2E83"/>
              </a:buClr>
              <a:buSzPts val="2400"/>
              <a:buFont typeface="Merriweather Sans"/>
              <a:buNone/>
            </a:pPr>
            <a:r>
              <a:t/>
            </a:r>
            <a:endParaRPr>
              <a:latin typeface="Arial"/>
              <a:ea typeface="Arial"/>
              <a:cs typeface="Arial"/>
              <a:sym typeface="Arial"/>
            </a:endParaRPr>
          </a:p>
        </p:txBody>
      </p:sp>
      <p:sp>
        <p:nvSpPr>
          <p:cNvPr id="387" name="Google Shape;387;p76"/>
          <p:cNvSpPr txBox="1"/>
          <p:nvPr/>
        </p:nvSpPr>
        <p:spPr>
          <a:xfrm>
            <a:off x="671758" y="6301355"/>
            <a:ext cx="7229368" cy="330868"/>
          </a:xfrm>
          <a:prstGeom prst="rect">
            <a:avLst/>
          </a:prstGeom>
          <a:noFill/>
          <a:ln>
            <a:noFill/>
          </a:ln>
        </p:spPr>
        <p:txBody>
          <a:bodyPr anchorCtr="0" anchor="b" bIns="45700" lIns="91425" spcFirstLastPara="1" rIns="91425" wrap="square" tIns="45700">
            <a:noAutofit/>
          </a:bodyPr>
          <a:lstStyle/>
          <a:p>
            <a:pPr indent="0" lvl="0" marL="0" marR="0" rtl="0" algn="l">
              <a:lnSpc>
                <a:spcPct val="150000"/>
              </a:lnSpc>
              <a:spcBef>
                <a:spcPts val="0"/>
              </a:spcBef>
              <a:spcAft>
                <a:spcPts val="0"/>
              </a:spcAft>
              <a:buClr>
                <a:srgbClr val="4B2E83"/>
              </a:buClr>
              <a:buSzPts val="1200"/>
              <a:buFont typeface="Arial"/>
              <a:buNone/>
            </a:pPr>
            <a:r>
              <a:rPr b="1" i="0" lang="en-US" sz="1200" u="none" cap="none" strike="noStrike">
                <a:solidFill>
                  <a:srgbClr val="4B2E83"/>
                </a:solidFill>
                <a:latin typeface="Arial"/>
                <a:ea typeface="Arial"/>
                <a:cs typeface="Arial"/>
                <a:sym typeface="Arial"/>
              </a:rPr>
              <a:t>MRAM – Matt Gardner - PAFC</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p77"/>
          <p:cNvSpPr txBox="1"/>
          <p:nvPr>
            <p:ph type="title"/>
          </p:nvPr>
        </p:nvSpPr>
        <p:spPr>
          <a:xfrm>
            <a:off x="671757" y="371510"/>
            <a:ext cx="8184662" cy="991998"/>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4B2E83"/>
              </a:buClr>
              <a:buSzPts val="3000"/>
              <a:buFont typeface="Arial"/>
              <a:buNone/>
            </a:pPr>
            <a:r>
              <a:rPr b="1" i="0" lang="en-US" sz="3000" u="none" cap="none" strike="noStrike">
                <a:solidFill>
                  <a:srgbClr val="4B2E83"/>
                </a:solidFill>
                <a:latin typeface="Arial"/>
                <a:ea typeface="Arial"/>
                <a:cs typeface="Arial"/>
                <a:sym typeface="Arial"/>
              </a:rPr>
              <a:t>ECC Office Hours </a:t>
            </a:r>
            <a:r>
              <a:rPr b="1" i="0" lang="en-US" sz="1600" u="none" cap="none" strike="noStrike">
                <a:solidFill>
                  <a:srgbClr val="4B2E83"/>
                </a:solidFill>
                <a:latin typeface="Arial"/>
                <a:ea typeface="Arial"/>
                <a:cs typeface="Arial"/>
                <a:sym typeface="Arial"/>
              </a:rPr>
              <a:t>(2 of 2)</a:t>
            </a:r>
            <a:endParaRPr b="1" i="0" sz="3000" u="none" cap="none" strike="noStrike">
              <a:solidFill>
                <a:srgbClr val="4B2E83"/>
              </a:solidFill>
              <a:latin typeface="Arial"/>
              <a:ea typeface="Arial"/>
              <a:cs typeface="Arial"/>
              <a:sym typeface="Arial"/>
            </a:endParaRPr>
          </a:p>
        </p:txBody>
      </p:sp>
      <p:sp>
        <p:nvSpPr>
          <p:cNvPr id="393" name="Google Shape;393;p77"/>
          <p:cNvSpPr txBox="1"/>
          <p:nvPr>
            <p:ph idx="2" type="body"/>
          </p:nvPr>
        </p:nvSpPr>
        <p:spPr>
          <a:xfrm>
            <a:off x="659305" y="1736725"/>
            <a:ext cx="8196210" cy="4015497"/>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rgbClr val="4B2E83"/>
              </a:buClr>
              <a:buSzPts val="2400"/>
              <a:buFont typeface="Merriweather Sans"/>
              <a:buChar char="&gt;"/>
            </a:pPr>
            <a:r>
              <a:rPr lang="en-US">
                <a:latin typeface="Arial"/>
                <a:ea typeface="Arial"/>
                <a:cs typeface="Arial"/>
                <a:sym typeface="Arial"/>
              </a:rPr>
              <a:t>Open Office Hours</a:t>
            </a:r>
            <a:endParaRPr/>
          </a:p>
          <a:p>
            <a:pPr indent="-342900" lvl="0" marL="342900" rtl="0" algn="l">
              <a:spcBef>
                <a:spcPts val="480"/>
              </a:spcBef>
              <a:spcAft>
                <a:spcPts val="0"/>
              </a:spcAft>
              <a:buClr>
                <a:srgbClr val="4B2E83"/>
              </a:buClr>
              <a:buSzPts val="2400"/>
              <a:buFont typeface="Merriweather Sans"/>
              <a:buChar char="&gt;"/>
            </a:pPr>
            <a:r>
              <a:rPr lang="en-US">
                <a:latin typeface="Arial"/>
                <a:ea typeface="Arial"/>
                <a:cs typeface="Arial"/>
                <a:sym typeface="Arial"/>
              </a:rPr>
              <a:t>Every Friday at 10am to 11am</a:t>
            </a:r>
            <a:endParaRPr/>
          </a:p>
          <a:p>
            <a:pPr indent="-342900" lvl="0" marL="342900" rtl="0" algn="l">
              <a:spcBef>
                <a:spcPts val="480"/>
              </a:spcBef>
              <a:spcAft>
                <a:spcPts val="0"/>
              </a:spcAft>
              <a:buClr>
                <a:srgbClr val="4B2E83"/>
              </a:buClr>
              <a:buSzPts val="2400"/>
              <a:buFont typeface="Merriweather Sans"/>
              <a:buChar char="&gt;"/>
            </a:pPr>
            <a:r>
              <a:rPr lang="en-US">
                <a:latin typeface="Arial"/>
                <a:ea typeface="Arial"/>
                <a:cs typeface="Arial"/>
                <a:sym typeface="Arial"/>
              </a:rPr>
              <a:t>No set topic; we take all questions relating to ECC/effort reporting, and other post award fiscal compliance topics</a:t>
            </a:r>
            <a:endParaRPr/>
          </a:p>
          <a:p>
            <a:pPr indent="-190500" lvl="0" marL="342900" rtl="0" algn="l">
              <a:spcBef>
                <a:spcPts val="480"/>
              </a:spcBef>
              <a:spcAft>
                <a:spcPts val="0"/>
              </a:spcAft>
              <a:buClr>
                <a:srgbClr val="4B2E83"/>
              </a:buClr>
              <a:buSzPts val="2400"/>
              <a:buFont typeface="Merriweather Sans"/>
              <a:buNone/>
            </a:pPr>
            <a:r>
              <a:t/>
            </a:r>
            <a:endParaRPr>
              <a:latin typeface="Arial"/>
              <a:ea typeface="Arial"/>
              <a:cs typeface="Arial"/>
              <a:sym typeface="Arial"/>
            </a:endParaRPr>
          </a:p>
          <a:p>
            <a:pPr indent="-342900" lvl="0" marL="342900" rtl="0" algn="l">
              <a:spcBef>
                <a:spcPts val="480"/>
              </a:spcBef>
              <a:spcAft>
                <a:spcPts val="0"/>
              </a:spcAft>
              <a:buClr>
                <a:srgbClr val="4B2E83"/>
              </a:buClr>
              <a:buSzPts val="2400"/>
              <a:buFont typeface="Merriweather Sans"/>
              <a:buChar char="&gt;"/>
            </a:pPr>
            <a:r>
              <a:rPr lang="en-US" u="sng">
                <a:solidFill>
                  <a:schemeClr val="hlink"/>
                </a:solidFill>
                <a:latin typeface="Arial"/>
                <a:ea typeface="Arial"/>
                <a:cs typeface="Arial"/>
                <a:sym typeface="Arial"/>
                <a:hlinkClick r:id="rId3"/>
              </a:rPr>
              <a:t>https://finance.uw.edu/pafc/effort-reporting/ecc-office-hours</a:t>
            </a:r>
            <a:endParaRPr>
              <a:latin typeface="Arial"/>
              <a:ea typeface="Arial"/>
              <a:cs typeface="Arial"/>
              <a:sym typeface="Arial"/>
            </a:endParaRPr>
          </a:p>
          <a:p>
            <a:pPr indent="-190500" lvl="0" marL="342900" rtl="0" algn="l">
              <a:spcBef>
                <a:spcPts val="480"/>
              </a:spcBef>
              <a:spcAft>
                <a:spcPts val="0"/>
              </a:spcAft>
              <a:buClr>
                <a:srgbClr val="4B2E83"/>
              </a:buClr>
              <a:buSzPts val="2400"/>
              <a:buFont typeface="Merriweather Sans"/>
              <a:buNone/>
            </a:pPr>
            <a:r>
              <a:t/>
            </a:r>
            <a:endParaRPr>
              <a:latin typeface="Arial"/>
              <a:ea typeface="Arial"/>
              <a:cs typeface="Arial"/>
              <a:sym typeface="Arial"/>
            </a:endParaRPr>
          </a:p>
          <a:p>
            <a:pPr indent="-158750" lvl="1" marL="742950" rtl="0" algn="l">
              <a:spcBef>
                <a:spcPts val="400"/>
              </a:spcBef>
              <a:spcAft>
                <a:spcPts val="0"/>
              </a:spcAft>
              <a:buClr>
                <a:srgbClr val="4B2E83"/>
              </a:buClr>
              <a:buSzPts val="2000"/>
              <a:buNone/>
            </a:pPr>
            <a:r>
              <a:t/>
            </a:r>
            <a:endParaRPr>
              <a:latin typeface="Arial"/>
              <a:ea typeface="Arial"/>
              <a:cs typeface="Arial"/>
              <a:sym typeface="Arial"/>
            </a:endParaRPr>
          </a:p>
          <a:p>
            <a:pPr indent="-190500" lvl="0" marL="342900" rtl="0" algn="l">
              <a:spcBef>
                <a:spcPts val="480"/>
              </a:spcBef>
              <a:spcAft>
                <a:spcPts val="0"/>
              </a:spcAft>
              <a:buClr>
                <a:srgbClr val="4B2E83"/>
              </a:buClr>
              <a:buSzPts val="2400"/>
              <a:buFont typeface="Merriweather Sans"/>
              <a:buNone/>
            </a:pPr>
            <a:r>
              <a:t/>
            </a:r>
            <a:endParaRPr>
              <a:latin typeface="Arial"/>
              <a:ea typeface="Arial"/>
              <a:cs typeface="Arial"/>
              <a:sym typeface="Arial"/>
            </a:endParaRPr>
          </a:p>
        </p:txBody>
      </p:sp>
      <p:sp>
        <p:nvSpPr>
          <p:cNvPr id="394" name="Google Shape;394;p77"/>
          <p:cNvSpPr txBox="1"/>
          <p:nvPr/>
        </p:nvSpPr>
        <p:spPr>
          <a:xfrm>
            <a:off x="671758" y="6301355"/>
            <a:ext cx="7229368" cy="330868"/>
          </a:xfrm>
          <a:prstGeom prst="rect">
            <a:avLst/>
          </a:prstGeom>
          <a:noFill/>
          <a:ln>
            <a:noFill/>
          </a:ln>
        </p:spPr>
        <p:txBody>
          <a:bodyPr anchorCtr="0" anchor="b" bIns="45700" lIns="91425" spcFirstLastPara="1" rIns="91425" wrap="square" tIns="45700">
            <a:noAutofit/>
          </a:bodyPr>
          <a:lstStyle/>
          <a:p>
            <a:pPr indent="0" lvl="0" marL="0" marR="0" rtl="0" algn="l">
              <a:lnSpc>
                <a:spcPct val="150000"/>
              </a:lnSpc>
              <a:spcBef>
                <a:spcPts val="0"/>
              </a:spcBef>
              <a:spcAft>
                <a:spcPts val="0"/>
              </a:spcAft>
              <a:buClr>
                <a:srgbClr val="4B2E83"/>
              </a:buClr>
              <a:buSzPts val="1200"/>
              <a:buFont typeface="Arial"/>
              <a:buNone/>
            </a:pPr>
            <a:r>
              <a:rPr b="1" i="0" lang="en-US" sz="1200" u="none" cap="none" strike="noStrike">
                <a:solidFill>
                  <a:srgbClr val="4B2E83"/>
                </a:solidFill>
                <a:latin typeface="Arial"/>
                <a:ea typeface="Arial"/>
                <a:cs typeface="Arial"/>
                <a:sym typeface="Arial"/>
              </a:rPr>
              <a:t>MRAM – Matt Gardner - PAFC</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id="399" name="Google Shape;399;p78"/>
          <p:cNvSpPr txBox="1"/>
          <p:nvPr>
            <p:ph type="title"/>
          </p:nvPr>
        </p:nvSpPr>
        <p:spPr>
          <a:xfrm>
            <a:off x="671757" y="371510"/>
            <a:ext cx="8184662" cy="991998"/>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4B2E83"/>
              </a:buClr>
              <a:buSzPts val="4000"/>
              <a:buFont typeface="Arial"/>
              <a:buNone/>
            </a:pPr>
            <a:r>
              <a:rPr b="1" i="0" lang="en-US" sz="4000" u="none" cap="none" strike="noStrike">
                <a:solidFill>
                  <a:srgbClr val="4B2E83"/>
                </a:solidFill>
                <a:latin typeface="Arial"/>
                <a:ea typeface="Arial"/>
                <a:cs typeface="Arial"/>
                <a:sym typeface="Arial"/>
              </a:rPr>
              <a:t>Questions</a:t>
            </a:r>
            <a:endParaRPr/>
          </a:p>
        </p:txBody>
      </p:sp>
      <p:sp>
        <p:nvSpPr>
          <p:cNvPr id="400" name="Google Shape;400;p78"/>
          <p:cNvSpPr txBox="1"/>
          <p:nvPr>
            <p:ph idx="2" type="body"/>
          </p:nvPr>
        </p:nvSpPr>
        <p:spPr>
          <a:xfrm>
            <a:off x="659305" y="1736725"/>
            <a:ext cx="8196210" cy="4015497"/>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rgbClr val="4B2E83"/>
              </a:buClr>
              <a:buSzPts val="2400"/>
              <a:buChar char="&gt;"/>
            </a:pPr>
            <a:r>
              <a:rPr lang="en-US">
                <a:latin typeface="Arial"/>
                <a:ea typeface="Arial"/>
                <a:cs typeface="Arial"/>
                <a:sym typeface="Arial"/>
              </a:rPr>
              <a:t>Post Award Fiscal Compliance (PAFC)</a:t>
            </a:r>
            <a:endParaRPr/>
          </a:p>
          <a:p>
            <a:pPr indent="-285750" lvl="1" marL="742950" rtl="0" algn="l">
              <a:spcBef>
                <a:spcPts val="400"/>
              </a:spcBef>
              <a:spcAft>
                <a:spcPts val="0"/>
              </a:spcAft>
              <a:buClr>
                <a:srgbClr val="4B2E83"/>
              </a:buClr>
              <a:buSzPts val="2000"/>
              <a:buChar char="–"/>
            </a:pPr>
            <a:r>
              <a:rPr lang="en-US" u="sng">
                <a:solidFill>
                  <a:schemeClr val="hlink"/>
                </a:solidFill>
                <a:latin typeface="Arial"/>
                <a:ea typeface="Arial"/>
                <a:cs typeface="Arial"/>
                <a:sym typeface="Arial"/>
                <a:hlinkClick r:id="rId3"/>
              </a:rPr>
              <a:t>effortreporting@uw.edu </a:t>
            </a:r>
            <a:r>
              <a:rPr lang="en-US">
                <a:latin typeface="Arial"/>
                <a:ea typeface="Arial"/>
                <a:cs typeface="Arial"/>
                <a:sym typeface="Arial"/>
              </a:rPr>
              <a:t>(Effort questions)</a:t>
            </a:r>
            <a:endParaRPr u="sng">
              <a:solidFill>
                <a:schemeClr val="hlink"/>
              </a:solidFill>
              <a:latin typeface="Arial"/>
              <a:ea typeface="Arial"/>
              <a:cs typeface="Arial"/>
              <a:sym typeface="Arial"/>
              <a:hlinkClick r:id="rId4"/>
            </a:endParaRPr>
          </a:p>
          <a:p>
            <a:pPr indent="-285750" lvl="1" marL="742950" rtl="0" algn="l">
              <a:spcBef>
                <a:spcPts val="400"/>
              </a:spcBef>
              <a:spcAft>
                <a:spcPts val="0"/>
              </a:spcAft>
              <a:buClr>
                <a:srgbClr val="4B2E83"/>
              </a:buClr>
              <a:buSzPts val="2000"/>
              <a:buChar char="–"/>
            </a:pPr>
            <a:r>
              <a:rPr lang="en-US" u="sng">
                <a:solidFill>
                  <a:schemeClr val="hlink"/>
                </a:solidFill>
                <a:latin typeface="Arial"/>
                <a:ea typeface="Arial"/>
                <a:cs typeface="Arial"/>
                <a:sym typeface="Arial"/>
                <a:hlinkClick r:id="rId5"/>
              </a:rPr>
              <a:t>gcafco@uw.edu</a:t>
            </a:r>
            <a:r>
              <a:rPr lang="en-US">
                <a:latin typeface="Arial"/>
                <a:ea typeface="Arial"/>
                <a:cs typeface="Arial"/>
                <a:sym typeface="Arial"/>
              </a:rPr>
              <a:t> (All other compliance questions)</a:t>
            </a:r>
            <a:endParaRPr/>
          </a:p>
          <a:p>
            <a:pPr indent="-285750" lvl="1" marL="742950" rtl="0" algn="l">
              <a:spcBef>
                <a:spcPts val="400"/>
              </a:spcBef>
              <a:spcAft>
                <a:spcPts val="0"/>
              </a:spcAft>
              <a:buClr>
                <a:srgbClr val="4B2E83"/>
              </a:buClr>
              <a:buSzPts val="2000"/>
              <a:buChar char="–"/>
            </a:pPr>
            <a:r>
              <a:rPr lang="en-US" u="sng">
                <a:solidFill>
                  <a:schemeClr val="hlink"/>
                </a:solidFill>
                <a:latin typeface="Arial"/>
                <a:ea typeface="Arial"/>
                <a:cs typeface="Arial"/>
                <a:sym typeface="Arial"/>
                <a:hlinkClick r:id="rId6"/>
              </a:rPr>
              <a:t>https://finance.uw.edu/pafc/</a:t>
            </a:r>
            <a:endParaRPr>
              <a:latin typeface="Arial"/>
              <a:ea typeface="Arial"/>
              <a:cs typeface="Arial"/>
              <a:sym typeface="Arial"/>
            </a:endParaRPr>
          </a:p>
          <a:p>
            <a:pPr indent="0" lvl="1" marL="457200" rtl="0" algn="l">
              <a:spcBef>
                <a:spcPts val="400"/>
              </a:spcBef>
              <a:spcAft>
                <a:spcPts val="0"/>
              </a:spcAft>
              <a:buClr>
                <a:srgbClr val="4B2E83"/>
              </a:buClr>
              <a:buSzPts val="2000"/>
              <a:buNone/>
            </a:pPr>
            <a:r>
              <a:t/>
            </a:r>
            <a:endParaRPr>
              <a:latin typeface="Arial"/>
              <a:ea typeface="Arial"/>
              <a:cs typeface="Arial"/>
              <a:sym typeface="Arial"/>
            </a:endParaRPr>
          </a:p>
          <a:p>
            <a:pPr indent="-342900" lvl="0" marL="342900" rtl="0" algn="l">
              <a:spcBef>
                <a:spcPts val="480"/>
              </a:spcBef>
              <a:spcAft>
                <a:spcPts val="0"/>
              </a:spcAft>
              <a:buClr>
                <a:srgbClr val="4B2E83"/>
              </a:buClr>
              <a:buSzPts val="2400"/>
              <a:buChar char="&gt;"/>
            </a:pPr>
            <a:r>
              <a:rPr lang="en-US">
                <a:latin typeface="Arial"/>
                <a:ea typeface="Arial"/>
                <a:cs typeface="Arial"/>
                <a:sym typeface="Arial"/>
              </a:rPr>
              <a:t>Matt Gardner</a:t>
            </a:r>
            <a:endParaRPr/>
          </a:p>
          <a:p>
            <a:pPr indent="-285750" lvl="1" marL="742950" rtl="0" algn="l">
              <a:spcBef>
                <a:spcPts val="400"/>
              </a:spcBef>
              <a:spcAft>
                <a:spcPts val="0"/>
              </a:spcAft>
              <a:buClr>
                <a:srgbClr val="4B2E83"/>
              </a:buClr>
              <a:buSzPts val="2000"/>
              <a:buChar char="–"/>
            </a:pPr>
            <a:r>
              <a:rPr lang="en-US" u="sng">
                <a:solidFill>
                  <a:schemeClr val="hlink"/>
                </a:solidFill>
                <a:latin typeface="Arial"/>
                <a:ea typeface="Arial"/>
                <a:cs typeface="Arial"/>
                <a:sym typeface="Arial"/>
                <a:hlinkClick r:id="rId7"/>
              </a:rPr>
              <a:t>mgard4@uw.edu</a:t>
            </a:r>
            <a:br>
              <a:rPr lang="en-US">
                <a:latin typeface="Arial"/>
                <a:ea typeface="Arial"/>
                <a:cs typeface="Arial"/>
                <a:sym typeface="Arial"/>
              </a:rPr>
            </a:br>
            <a:endParaRPr sz="1200">
              <a:latin typeface="Arial"/>
              <a:ea typeface="Arial"/>
              <a:cs typeface="Arial"/>
              <a:sym typeface="Arial"/>
            </a:endParaRPr>
          </a:p>
          <a:p>
            <a:pPr indent="-342900" lvl="0" marL="342900" rtl="0" algn="l">
              <a:spcBef>
                <a:spcPts val="480"/>
              </a:spcBef>
              <a:spcAft>
                <a:spcPts val="0"/>
              </a:spcAft>
              <a:buClr>
                <a:srgbClr val="4B2E83"/>
              </a:buClr>
              <a:buSzPts val="2400"/>
              <a:buFont typeface="Merriweather Sans"/>
              <a:buChar char="&gt;"/>
            </a:pPr>
            <a:r>
              <a:rPr lang="en-US">
                <a:latin typeface="Arial"/>
                <a:ea typeface="Arial"/>
                <a:cs typeface="Arial"/>
                <a:sym typeface="Arial"/>
              </a:rPr>
              <a:t>David Parks, Effort Compliance Analyst</a:t>
            </a:r>
            <a:endParaRPr/>
          </a:p>
          <a:p>
            <a:pPr indent="-285750" lvl="1" marL="742950" rtl="0" algn="l">
              <a:spcBef>
                <a:spcPts val="400"/>
              </a:spcBef>
              <a:spcAft>
                <a:spcPts val="0"/>
              </a:spcAft>
              <a:buClr>
                <a:srgbClr val="4B2E83"/>
              </a:buClr>
              <a:buSzPts val="2000"/>
              <a:buChar char="–"/>
            </a:pPr>
            <a:r>
              <a:rPr lang="en-US" u="sng">
                <a:solidFill>
                  <a:schemeClr val="hlink"/>
                </a:solidFill>
                <a:latin typeface="Arial"/>
                <a:ea typeface="Arial"/>
                <a:cs typeface="Arial"/>
                <a:sym typeface="Arial"/>
                <a:hlinkClick r:id="rId8"/>
              </a:rPr>
              <a:t>parksd2@uw.edu</a:t>
            </a:r>
            <a:endParaRPr>
              <a:latin typeface="Arial"/>
              <a:ea typeface="Arial"/>
              <a:cs typeface="Arial"/>
              <a:sym typeface="Arial"/>
            </a:endParaRPr>
          </a:p>
          <a:p>
            <a:pPr indent="0" lvl="1" marL="457200" rtl="0" algn="l">
              <a:spcBef>
                <a:spcPts val="400"/>
              </a:spcBef>
              <a:spcAft>
                <a:spcPts val="0"/>
              </a:spcAft>
              <a:buClr>
                <a:srgbClr val="4B2E83"/>
              </a:buClr>
              <a:buSzPts val="2000"/>
              <a:buNone/>
            </a:pPr>
            <a:r>
              <a:t/>
            </a:r>
            <a:endParaRPr>
              <a:latin typeface="Arial"/>
              <a:ea typeface="Arial"/>
              <a:cs typeface="Arial"/>
              <a:sym typeface="Arial"/>
            </a:endParaRPr>
          </a:p>
          <a:p>
            <a:pPr indent="-190500" lvl="0" marL="342900" rtl="0" algn="l">
              <a:spcBef>
                <a:spcPts val="480"/>
              </a:spcBef>
              <a:spcAft>
                <a:spcPts val="0"/>
              </a:spcAft>
              <a:buClr>
                <a:srgbClr val="4B2E83"/>
              </a:buClr>
              <a:buSzPts val="2400"/>
              <a:buNone/>
            </a:pPr>
            <a:r>
              <a:t/>
            </a:r>
            <a:endParaRPr>
              <a:latin typeface="Arial"/>
              <a:ea typeface="Arial"/>
              <a:cs typeface="Arial"/>
              <a:sym typeface="Arial"/>
            </a:endParaRPr>
          </a:p>
        </p:txBody>
      </p:sp>
      <p:sp>
        <p:nvSpPr>
          <p:cNvPr id="401" name="Google Shape;401;p78"/>
          <p:cNvSpPr txBox="1"/>
          <p:nvPr/>
        </p:nvSpPr>
        <p:spPr>
          <a:xfrm>
            <a:off x="671758" y="6301355"/>
            <a:ext cx="7229368" cy="330868"/>
          </a:xfrm>
          <a:prstGeom prst="rect">
            <a:avLst/>
          </a:prstGeom>
          <a:noFill/>
          <a:ln>
            <a:noFill/>
          </a:ln>
        </p:spPr>
        <p:txBody>
          <a:bodyPr anchorCtr="0" anchor="b" bIns="45700" lIns="91425" spcFirstLastPara="1" rIns="91425" wrap="square" tIns="45700">
            <a:noAutofit/>
          </a:bodyPr>
          <a:lstStyle/>
          <a:p>
            <a:pPr indent="0" lvl="0" marL="0" marR="0" rtl="0" algn="l">
              <a:lnSpc>
                <a:spcPct val="150000"/>
              </a:lnSpc>
              <a:spcBef>
                <a:spcPts val="0"/>
              </a:spcBef>
              <a:spcAft>
                <a:spcPts val="0"/>
              </a:spcAft>
              <a:buClr>
                <a:srgbClr val="4B2E83"/>
              </a:buClr>
              <a:buSzPts val="1200"/>
              <a:buFont typeface="Arial"/>
              <a:buNone/>
            </a:pPr>
            <a:r>
              <a:rPr b="1" i="0" lang="en-US" sz="1200" u="none" cap="none" strike="noStrike">
                <a:solidFill>
                  <a:srgbClr val="4B2E83"/>
                </a:solidFill>
                <a:latin typeface="Arial"/>
                <a:ea typeface="Arial"/>
                <a:cs typeface="Arial"/>
                <a:sym typeface="Arial"/>
              </a:rPr>
              <a:t>MRAM – Matt Gardner – PAFC</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sp>
        <p:nvSpPr>
          <p:cNvPr id="406" name="Google Shape;406;p79"/>
          <p:cNvSpPr txBox="1"/>
          <p:nvPr>
            <p:ph type="title"/>
          </p:nvPr>
        </p:nvSpPr>
        <p:spPr>
          <a:xfrm>
            <a:off x="671757" y="1167124"/>
            <a:ext cx="6972300" cy="26418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4B2E83"/>
              </a:buClr>
              <a:buSzPts val="1500"/>
              <a:buFont typeface="Arial"/>
              <a:buNone/>
            </a:pPr>
            <a:r>
              <a:rPr b="0" i="0" lang="en-US" sz="3700" u="none" cap="none" strike="noStrike">
                <a:solidFill>
                  <a:srgbClr val="4B2E83"/>
                </a:solidFill>
                <a:latin typeface="Encode Sans Black"/>
                <a:ea typeface="Encode Sans Black"/>
                <a:cs typeface="Encode Sans Black"/>
                <a:sym typeface="Encode Sans Black"/>
              </a:rPr>
              <a:t>GIM 1: Proposal Review and Submission</a:t>
            </a:r>
            <a:endParaRPr/>
          </a:p>
        </p:txBody>
      </p:sp>
      <p:sp>
        <p:nvSpPr>
          <p:cNvPr id="407" name="Google Shape;407;p79"/>
          <p:cNvSpPr txBox="1"/>
          <p:nvPr/>
        </p:nvSpPr>
        <p:spPr>
          <a:xfrm>
            <a:off x="692029" y="4736699"/>
            <a:ext cx="6656700" cy="1310100"/>
          </a:xfrm>
          <a:prstGeom prst="rect">
            <a:avLst/>
          </a:prstGeom>
          <a:noFill/>
          <a:ln>
            <a:noFill/>
          </a:ln>
        </p:spPr>
        <p:txBody>
          <a:bodyPr anchorCtr="0" anchor="b" bIns="45700" lIns="91425" spcFirstLastPara="1" rIns="91425" wrap="square" tIns="45700">
            <a:noAutofit/>
          </a:bodyPr>
          <a:lstStyle/>
          <a:p>
            <a:pPr indent="0" lvl="0" marL="0" marR="0" rtl="0" algn="l">
              <a:lnSpc>
                <a:spcPct val="150000"/>
              </a:lnSpc>
              <a:spcBef>
                <a:spcPts val="0"/>
              </a:spcBef>
              <a:spcAft>
                <a:spcPts val="0"/>
              </a:spcAft>
              <a:buClr>
                <a:srgbClr val="33006F"/>
              </a:buClr>
              <a:buSzPts val="400"/>
              <a:buFont typeface="Arial"/>
              <a:buNone/>
            </a:pPr>
            <a:r>
              <a:rPr b="0" i="0" lang="en-US" sz="1600" u="none" cap="none" strike="noStrike">
                <a:solidFill>
                  <a:srgbClr val="33006F"/>
                </a:solidFill>
                <a:latin typeface="Open Sans"/>
                <a:ea typeface="Open Sans"/>
                <a:cs typeface="Open Sans"/>
                <a:sym typeface="Open Sans"/>
              </a:rPr>
              <a:t>April 10, 2025</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320"/>
              </a:spcBef>
              <a:spcAft>
                <a:spcPts val="0"/>
              </a:spcAft>
              <a:buClr>
                <a:srgbClr val="33006F"/>
              </a:buClr>
              <a:buSzPts val="400"/>
              <a:buFont typeface="Arial"/>
              <a:buNone/>
            </a:pPr>
            <a:r>
              <a:rPr b="0" i="0" lang="en-US" sz="1600" u="none" cap="none" strike="noStrike">
                <a:solidFill>
                  <a:srgbClr val="33006F"/>
                </a:solidFill>
                <a:latin typeface="Open Sans"/>
                <a:ea typeface="Open Sans"/>
                <a:cs typeface="Open Sans"/>
                <a:sym typeface="Open Sans"/>
              </a:rPr>
              <a:t>Carol Rhodes, Director</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320"/>
              </a:spcBef>
              <a:spcAft>
                <a:spcPts val="0"/>
              </a:spcAft>
              <a:buClr>
                <a:srgbClr val="33006F"/>
              </a:buClr>
              <a:buSzPts val="400"/>
              <a:buFont typeface="Arial"/>
              <a:buNone/>
            </a:pPr>
            <a:r>
              <a:rPr b="0" i="0" lang="en-US" sz="1600" u="none" cap="none" strike="noStrike">
                <a:solidFill>
                  <a:srgbClr val="33006F"/>
                </a:solidFill>
                <a:latin typeface="Open Sans"/>
                <a:ea typeface="Open Sans"/>
                <a:cs typeface="Open Sans"/>
                <a:sym typeface="Open Sans"/>
              </a:rPr>
              <a:t>Office of Sponsored Programs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sp>
        <p:nvSpPr>
          <p:cNvPr id="412" name="Google Shape;412;p80"/>
          <p:cNvSpPr txBox="1"/>
          <p:nvPr>
            <p:ph type="title"/>
          </p:nvPr>
        </p:nvSpPr>
        <p:spPr>
          <a:xfrm>
            <a:off x="671757" y="371510"/>
            <a:ext cx="8184600" cy="992100"/>
          </a:xfrm>
          <a:prstGeom prst="rect">
            <a:avLst/>
          </a:prstGeom>
          <a:noFill/>
          <a:ln>
            <a:noFill/>
          </a:ln>
        </p:spPr>
        <p:txBody>
          <a:bodyPr anchorCtr="0" anchor="b" bIns="91425" lIns="91425" spcFirstLastPara="1" rIns="91425" wrap="square" tIns="91425">
            <a:noAutofit/>
          </a:bodyPr>
          <a:lstStyle/>
          <a:p>
            <a:pPr indent="0" lvl="0" marL="0" marR="0" rtl="0" algn="l">
              <a:lnSpc>
                <a:spcPct val="90000"/>
              </a:lnSpc>
              <a:spcBef>
                <a:spcPts val="0"/>
              </a:spcBef>
              <a:spcAft>
                <a:spcPts val="0"/>
              </a:spcAft>
              <a:buClr>
                <a:srgbClr val="4B2E83"/>
              </a:buClr>
              <a:buSzPts val="750"/>
              <a:buFont typeface="Arial"/>
              <a:buNone/>
            </a:pPr>
            <a:r>
              <a:rPr b="0" i="0" lang="en-US" sz="3000" u="none" cap="none" strike="noStrike">
                <a:solidFill>
                  <a:srgbClr val="4B2E83"/>
                </a:solidFill>
                <a:latin typeface="Encode Sans Black"/>
                <a:ea typeface="Encode Sans Black"/>
                <a:cs typeface="Encode Sans Black"/>
                <a:sym typeface="Encode Sans Black"/>
              </a:rPr>
              <a:t>GIM 1: Review and Submission Requirements for Proposals</a:t>
            </a:r>
            <a:endParaRPr b="0" i="0" sz="1800" u="none" cap="none" strike="noStrike">
              <a:solidFill>
                <a:srgbClr val="4B2E83"/>
              </a:solidFill>
              <a:latin typeface="Encode Sans Black"/>
              <a:ea typeface="Encode Sans Black"/>
              <a:cs typeface="Encode Sans Black"/>
              <a:sym typeface="Encode Sans Black"/>
            </a:endParaRPr>
          </a:p>
        </p:txBody>
      </p:sp>
      <p:sp>
        <p:nvSpPr>
          <p:cNvPr id="413" name="Google Shape;413;p80"/>
          <p:cNvSpPr txBox="1"/>
          <p:nvPr/>
        </p:nvSpPr>
        <p:spPr>
          <a:xfrm>
            <a:off x="803700" y="1808925"/>
            <a:ext cx="8052600" cy="4015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480"/>
              </a:spcBef>
              <a:spcAft>
                <a:spcPts val="0"/>
              </a:spcAft>
              <a:buClr>
                <a:srgbClr val="000000"/>
              </a:buClr>
              <a:buSzPts val="2600"/>
              <a:buFont typeface="Arial"/>
              <a:buNone/>
            </a:pPr>
            <a:r>
              <a:rPr b="0" i="0" lang="en-US" sz="2600" u="none" cap="none" strike="noStrike">
                <a:solidFill>
                  <a:srgbClr val="4B2E83"/>
                </a:solidFill>
                <a:latin typeface="Open Sans"/>
                <a:ea typeface="Open Sans"/>
                <a:cs typeface="Open Sans"/>
                <a:sym typeface="Open Sans"/>
              </a:rPr>
              <a:t>GIM 1 is UW’s policy for proposal review and submission roles and responsibilities.</a:t>
            </a:r>
            <a:endParaRPr b="0" i="0" sz="2600" u="none" cap="none" strike="noStrike">
              <a:solidFill>
                <a:srgbClr val="4B2E83"/>
              </a:solidFill>
              <a:latin typeface="Open Sans"/>
              <a:ea typeface="Open Sans"/>
              <a:cs typeface="Open Sans"/>
              <a:sym typeface="Open Sans"/>
            </a:endParaRPr>
          </a:p>
          <a:p>
            <a:pPr indent="0" lvl="0" marL="0" marR="0" rtl="0" algn="l">
              <a:lnSpc>
                <a:spcPct val="100000"/>
              </a:lnSpc>
              <a:spcBef>
                <a:spcPts val="480"/>
              </a:spcBef>
              <a:spcAft>
                <a:spcPts val="0"/>
              </a:spcAft>
              <a:buClr>
                <a:srgbClr val="000000"/>
              </a:buClr>
              <a:buSzPts val="2600"/>
              <a:buFont typeface="Arial"/>
              <a:buNone/>
            </a:pPr>
            <a:r>
              <a:rPr b="0" i="0" lang="en-US" sz="2600" u="none" cap="none" strike="noStrike">
                <a:solidFill>
                  <a:srgbClr val="4B2E83"/>
                </a:solidFill>
                <a:latin typeface="Open Sans"/>
                <a:ea typeface="Open Sans"/>
                <a:cs typeface="Open Sans"/>
                <a:sym typeface="Open Sans"/>
              </a:rPr>
              <a:t> </a:t>
            </a:r>
            <a:endParaRPr b="0" i="0" sz="2600" u="none" cap="none" strike="noStrike">
              <a:solidFill>
                <a:srgbClr val="4B2E83"/>
              </a:solidFill>
              <a:latin typeface="Open Sans"/>
              <a:ea typeface="Open Sans"/>
              <a:cs typeface="Open Sans"/>
              <a:sym typeface="Open Sans"/>
            </a:endParaRPr>
          </a:p>
          <a:p>
            <a:pPr indent="-381000" lvl="0" marL="457200" marR="0" rtl="0" algn="l">
              <a:lnSpc>
                <a:spcPct val="100000"/>
              </a:lnSpc>
              <a:spcBef>
                <a:spcPts val="480"/>
              </a:spcBef>
              <a:spcAft>
                <a:spcPts val="0"/>
              </a:spcAft>
              <a:buClr>
                <a:srgbClr val="4B2E83"/>
              </a:buClr>
              <a:buSzPts val="2400"/>
              <a:buFont typeface="Open Sans"/>
              <a:buChar char="&gt;"/>
            </a:pPr>
            <a:r>
              <a:rPr b="0" i="0" lang="en-US" sz="2400" u="none" cap="none" strike="noStrike">
                <a:solidFill>
                  <a:srgbClr val="4B2E83"/>
                </a:solidFill>
                <a:latin typeface="Open Sans"/>
                <a:ea typeface="Open Sans"/>
                <a:cs typeface="Open Sans"/>
                <a:sym typeface="Open Sans"/>
              </a:rPr>
              <a:t>OSP authority for GIM ~ from </a:t>
            </a:r>
            <a:r>
              <a:rPr b="0" i="0" lang="en-US" sz="2400" u="sng" cap="none" strike="noStrike">
                <a:solidFill>
                  <a:srgbClr val="26005C"/>
                </a:solidFill>
                <a:latin typeface="Open Sans"/>
                <a:ea typeface="Open Sans"/>
                <a:cs typeface="Open Sans"/>
                <a:sym typeface="Open Sans"/>
                <a:hlinkClick r:id="rId3">
                  <a:extLst>
                    <a:ext uri="{A12FA001-AC4F-418D-AE19-62706E023703}">
                      <ahyp:hlinkClr val="tx"/>
                    </a:ext>
                  </a:extLst>
                </a:hlinkClick>
              </a:rPr>
              <a:t>Executive Order 34.</a:t>
            </a:r>
            <a:endParaRPr b="0" i="0" sz="2400" u="none" cap="none" strike="noStrike">
              <a:solidFill>
                <a:srgbClr val="4B2E83"/>
              </a:solidFill>
              <a:latin typeface="Open Sans"/>
              <a:ea typeface="Open Sans"/>
              <a:cs typeface="Open Sans"/>
              <a:sym typeface="Open Sans"/>
            </a:endParaRPr>
          </a:p>
          <a:p>
            <a:pPr indent="-381000" lvl="0" marL="457200" marR="0" rtl="0" algn="l">
              <a:lnSpc>
                <a:spcPct val="100000"/>
              </a:lnSpc>
              <a:spcBef>
                <a:spcPts val="0"/>
              </a:spcBef>
              <a:spcAft>
                <a:spcPts val="0"/>
              </a:spcAft>
              <a:buClr>
                <a:srgbClr val="4B2E83"/>
              </a:buClr>
              <a:buSzPts val="2400"/>
              <a:buFont typeface="Open Sans"/>
              <a:buChar char="&gt;"/>
            </a:pPr>
            <a:r>
              <a:rPr b="0" i="0" lang="en-US" sz="2400" u="none" cap="none" strike="noStrike">
                <a:solidFill>
                  <a:srgbClr val="4B2E83"/>
                </a:solidFill>
                <a:latin typeface="Open Sans"/>
                <a:ea typeface="Open Sans"/>
                <a:cs typeface="Open Sans"/>
                <a:sym typeface="Open Sans"/>
              </a:rPr>
              <a:t>Companion to </a:t>
            </a:r>
            <a:r>
              <a:rPr b="0" i="0" lang="en-US" sz="2400" u="sng" cap="none" strike="noStrike">
                <a:solidFill>
                  <a:srgbClr val="26005C"/>
                </a:solidFill>
                <a:latin typeface="Open Sans"/>
                <a:ea typeface="Open Sans"/>
                <a:cs typeface="Open Sans"/>
                <a:sym typeface="Open Sans"/>
                <a:hlinkClick r:id="rId4">
                  <a:extLst>
                    <a:ext uri="{A12FA001-AC4F-418D-AE19-62706E023703}">
                      <ahyp:hlinkClr val="tx"/>
                    </a:ext>
                  </a:extLst>
                </a:hlinkClick>
              </a:rPr>
              <a:t>GIM 19</a:t>
            </a:r>
            <a:r>
              <a:rPr b="0" i="0" lang="en-US" sz="2400" u="none" cap="none" strike="noStrike">
                <a:solidFill>
                  <a:srgbClr val="4B2E83"/>
                </a:solidFill>
                <a:latin typeface="Open Sans"/>
                <a:ea typeface="Open Sans"/>
                <a:cs typeface="Open Sans"/>
                <a:sym typeface="Open Sans"/>
              </a:rPr>
              <a:t>, UW’s internal deadline policy</a:t>
            </a:r>
            <a:endParaRPr b="0" i="0" sz="2400" u="none" cap="none" strike="noStrike">
              <a:solidFill>
                <a:srgbClr val="4B2E83"/>
              </a:solidFill>
              <a:latin typeface="Open Sans"/>
              <a:ea typeface="Open Sans"/>
              <a:cs typeface="Open Sans"/>
              <a:sym typeface="Open Sans"/>
            </a:endParaRPr>
          </a:p>
          <a:p>
            <a:pPr indent="-381000" lvl="1" marL="914400" marR="0" rtl="0" algn="l">
              <a:lnSpc>
                <a:spcPct val="100000"/>
              </a:lnSpc>
              <a:spcBef>
                <a:spcPts val="0"/>
              </a:spcBef>
              <a:spcAft>
                <a:spcPts val="0"/>
              </a:spcAft>
              <a:buClr>
                <a:srgbClr val="4B2E83"/>
              </a:buClr>
              <a:buSzPts val="2400"/>
              <a:buFont typeface="Open Sans"/>
              <a:buChar char="–"/>
            </a:pPr>
            <a:r>
              <a:rPr b="0" i="0" lang="en-US" sz="2400" u="none" cap="none" strike="noStrike">
                <a:solidFill>
                  <a:srgbClr val="4B2E83"/>
                </a:solidFill>
                <a:latin typeface="Open Sans"/>
                <a:ea typeface="Open Sans"/>
                <a:cs typeface="Open Sans"/>
                <a:sym typeface="Open Sans"/>
              </a:rPr>
              <a:t>Also needs updates</a:t>
            </a:r>
            <a:endParaRPr b="0" i="0" sz="2400" u="none" cap="none" strike="noStrike">
              <a:solidFill>
                <a:srgbClr val="4B2E83"/>
              </a:solidFill>
              <a:latin typeface="Open Sans"/>
              <a:ea typeface="Open Sans"/>
              <a:cs typeface="Open Sans"/>
              <a:sym typeface="Open Sans"/>
            </a:endParaRPr>
          </a:p>
          <a:p>
            <a:pPr indent="0" lvl="0" marL="0" marR="0" rtl="0" algn="l">
              <a:lnSpc>
                <a:spcPct val="100000"/>
              </a:lnSpc>
              <a:spcBef>
                <a:spcPts val="480"/>
              </a:spcBef>
              <a:spcAft>
                <a:spcPts val="0"/>
              </a:spcAft>
              <a:buClr>
                <a:srgbClr val="000000"/>
              </a:buClr>
              <a:buSzPts val="2600"/>
              <a:buFont typeface="Arial"/>
              <a:buNone/>
            </a:pPr>
            <a:r>
              <a:t/>
            </a:r>
            <a:endParaRPr b="0" i="0" sz="2600" u="none" cap="none" strike="noStrike">
              <a:solidFill>
                <a:srgbClr val="4B2E83"/>
              </a:solidFill>
              <a:latin typeface="Open Sans"/>
              <a:ea typeface="Open Sans"/>
              <a:cs typeface="Open Sans"/>
              <a:sym typeface="Open Sans"/>
            </a:endParaRPr>
          </a:p>
          <a:p>
            <a:pPr indent="0" lvl="0" marL="0" marR="0" rtl="0" algn="l">
              <a:lnSpc>
                <a:spcPct val="100000"/>
              </a:lnSpc>
              <a:spcBef>
                <a:spcPts val="480"/>
              </a:spcBef>
              <a:spcAft>
                <a:spcPts val="0"/>
              </a:spcAft>
              <a:buClr>
                <a:srgbClr val="000000"/>
              </a:buClr>
              <a:buSzPts val="2600"/>
              <a:buFont typeface="Arial"/>
              <a:buNone/>
            </a:pPr>
            <a:r>
              <a:rPr b="0" i="0" lang="en-US" sz="2600" u="none" cap="none" strike="noStrike">
                <a:solidFill>
                  <a:srgbClr val="4B2E83"/>
                </a:solidFill>
                <a:latin typeface="Open Sans"/>
                <a:ea typeface="Open Sans"/>
                <a:cs typeface="Open Sans"/>
                <a:sym typeface="Open Sans"/>
              </a:rPr>
              <a:t>Several factors require us to revisit roles and responsibilities related to proposals.</a:t>
            </a:r>
            <a:endParaRPr b="0" i="0" sz="2600" u="none" cap="none" strike="noStrike">
              <a:solidFill>
                <a:srgbClr val="4B2E83"/>
              </a:solidFill>
              <a:latin typeface="Open Sans"/>
              <a:ea typeface="Open Sans"/>
              <a:cs typeface="Open Sans"/>
              <a:sym typeface="Open Sans"/>
            </a:endParaRPr>
          </a:p>
          <a:p>
            <a:pPr indent="0" lvl="0" marL="0" marR="0" rtl="0" algn="l">
              <a:lnSpc>
                <a:spcPct val="100000"/>
              </a:lnSpc>
              <a:spcBef>
                <a:spcPts val="480"/>
              </a:spcBef>
              <a:spcAft>
                <a:spcPts val="0"/>
              </a:spcAft>
              <a:buClr>
                <a:srgbClr val="000000"/>
              </a:buClr>
              <a:buSzPts val="2600"/>
              <a:buFont typeface="Arial"/>
              <a:buNone/>
            </a:pPr>
            <a:r>
              <a:t/>
            </a:r>
            <a:endParaRPr b="0" i="0" sz="2600" u="none" cap="none" strike="noStrike">
              <a:solidFill>
                <a:srgbClr val="4B2E83"/>
              </a:solidFill>
              <a:latin typeface="Open Sans"/>
              <a:ea typeface="Open Sans"/>
              <a:cs typeface="Open Sans"/>
              <a:sym typeface="Open Sans"/>
            </a:endParaRPr>
          </a:p>
          <a:p>
            <a:pPr indent="0" lvl="0" marL="0" marR="0" rtl="0" algn="l">
              <a:lnSpc>
                <a:spcPct val="100000"/>
              </a:lnSpc>
              <a:spcBef>
                <a:spcPts val="480"/>
              </a:spcBef>
              <a:spcAft>
                <a:spcPts val="0"/>
              </a:spcAft>
              <a:buClr>
                <a:srgbClr val="000000"/>
              </a:buClr>
              <a:buSzPts val="2600"/>
              <a:buFont typeface="Arial"/>
              <a:buNone/>
            </a:pPr>
            <a:r>
              <a:t/>
            </a:r>
            <a:endParaRPr b="0" i="0" sz="2600" u="none" cap="none" strike="noStrike">
              <a:solidFill>
                <a:srgbClr val="4B2E83"/>
              </a:solidFill>
              <a:latin typeface="Open Sans"/>
              <a:ea typeface="Open Sans"/>
              <a:cs typeface="Open Sans"/>
              <a:sym typeface="Open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 name="Shape 417"/>
        <p:cNvGrpSpPr/>
        <p:nvPr/>
      </p:nvGrpSpPr>
      <p:grpSpPr>
        <a:xfrm>
          <a:off x="0" y="0"/>
          <a:ext cx="0" cy="0"/>
          <a:chOff x="0" y="0"/>
          <a:chExt cx="0" cy="0"/>
        </a:xfrm>
      </p:grpSpPr>
      <p:sp>
        <p:nvSpPr>
          <p:cNvPr id="418" name="Google Shape;418;p81"/>
          <p:cNvSpPr txBox="1"/>
          <p:nvPr>
            <p:ph type="title"/>
          </p:nvPr>
        </p:nvSpPr>
        <p:spPr>
          <a:xfrm>
            <a:off x="671757" y="371510"/>
            <a:ext cx="8184600" cy="992100"/>
          </a:xfrm>
          <a:prstGeom prst="rect">
            <a:avLst/>
          </a:prstGeom>
          <a:noFill/>
          <a:ln>
            <a:noFill/>
          </a:ln>
        </p:spPr>
        <p:txBody>
          <a:bodyPr anchorCtr="0" anchor="b" bIns="91425" lIns="91425" spcFirstLastPara="1" rIns="91425" wrap="square" tIns="91425">
            <a:noAutofit/>
          </a:bodyPr>
          <a:lstStyle/>
          <a:p>
            <a:pPr indent="0" lvl="0" marL="0" marR="0" rtl="0" algn="l">
              <a:lnSpc>
                <a:spcPct val="90000"/>
              </a:lnSpc>
              <a:spcBef>
                <a:spcPts val="0"/>
              </a:spcBef>
              <a:spcAft>
                <a:spcPts val="0"/>
              </a:spcAft>
              <a:buClr>
                <a:srgbClr val="4B2E83"/>
              </a:buClr>
              <a:buSzPts val="750"/>
              <a:buFont typeface="Arial"/>
              <a:buNone/>
            </a:pPr>
            <a:r>
              <a:rPr b="0" i="0" lang="en-US" sz="3000" u="none" cap="none" strike="noStrike">
                <a:solidFill>
                  <a:srgbClr val="4B2E83"/>
                </a:solidFill>
                <a:latin typeface="Encode Sans Black"/>
                <a:ea typeface="Encode Sans Black"/>
                <a:cs typeface="Encode Sans Black"/>
                <a:sym typeface="Encode Sans Black"/>
              </a:rPr>
              <a:t>Update Factors: </a:t>
            </a:r>
            <a:endParaRPr/>
          </a:p>
          <a:p>
            <a:pPr indent="0" lvl="0" marL="0" marR="0" rtl="0" algn="l">
              <a:lnSpc>
                <a:spcPct val="90000"/>
              </a:lnSpc>
              <a:spcBef>
                <a:spcPts val="0"/>
              </a:spcBef>
              <a:spcAft>
                <a:spcPts val="0"/>
              </a:spcAft>
              <a:buClr>
                <a:srgbClr val="4B2E83"/>
              </a:buClr>
              <a:buSzPts val="750"/>
              <a:buFont typeface="Arial"/>
              <a:buNone/>
            </a:pPr>
            <a:r>
              <a:rPr b="0" i="0" lang="en-US" sz="3000" u="none" cap="none" strike="noStrike">
                <a:solidFill>
                  <a:srgbClr val="4B2E83"/>
                </a:solidFill>
                <a:latin typeface="Encode Sans Black"/>
                <a:ea typeface="Encode Sans Black"/>
                <a:cs typeface="Encode Sans Black"/>
                <a:sym typeface="Encode Sans Black"/>
              </a:rPr>
              <a:t>Evolving Sponsor Requirements</a:t>
            </a:r>
            <a:endParaRPr/>
          </a:p>
        </p:txBody>
      </p:sp>
      <p:sp>
        <p:nvSpPr>
          <p:cNvPr id="419" name="Google Shape;419;p81"/>
          <p:cNvSpPr txBox="1"/>
          <p:nvPr>
            <p:ph idx="2" type="body"/>
          </p:nvPr>
        </p:nvSpPr>
        <p:spPr>
          <a:xfrm>
            <a:off x="786775" y="1434500"/>
            <a:ext cx="8196300" cy="4437000"/>
          </a:xfrm>
          <a:prstGeom prst="rect">
            <a:avLst/>
          </a:prstGeom>
          <a:noFill/>
          <a:ln>
            <a:noFill/>
          </a:ln>
        </p:spPr>
        <p:txBody>
          <a:bodyPr anchorCtr="0" anchor="t" bIns="91425" lIns="91425" spcFirstLastPara="1" rIns="91425" wrap="square" tIns="91425">
            <a:noAutofit/>
          </a:bodyPr>
          <a:lstStyle/>
          <a:p>
            <a:pPr indent="-361950" lvl="0" marL="457200" rtl="0" algn="l">
              <a:lnSpc>
                <a:spcPct val="100000"/>
              </a:lnSpc>
              <a:spcBef>
                <a:spcPts val="480"/>
              </a:spcBef>
              <a:spcAft>
                <a:spcPts val="0"/>
              </a:spcAft>
              <a:buClr>
                <a:schemeClr val="dk2"/>
              </a:buClr>
              <a:buSzPts val="2100"/>
              <a:buFont typeface="Open Sans"/>
              <a:buChar char="&gt;"/>
            </a:pPr>
            <a:r>
              <a:rPr lang="en-US" sz="2100">
                <a:solidFill>
                  <a:schemeClr val="dk2"/>
                </a:solidFill>
              </a:rPr>
              <a:t>Increased regulatory requirements at time of proposal submission for federal grants:</a:t>
            </a:r>
            <a:endParaRPr sz="2100">
              <a:solidFill>
                <a:schemeClr val="dk2"/>
              </a:solidFill>
            </a:endParaRPr>
          </a:p>
          <a:p>
            <a:pPr indent="-387350" lvl="1" marL="914400" rtl="0" algn="l">
              <a:lnSpc>
                <a:spcPct val="100000"/>
              </a:lnSpc>
              <a:spcBef>
                <a:spcPts val="0"/>
              </a:spcBef>
              <a:spcAft>
                <a:spcPts val="0"/>
              </a:spcAft>
              <a:buClr>
                <a:schemeClr val="dk2"/>
              </a:buClr>
              <a:buSzPts val="2500"/>
              <a:buFont typeface="Open Sans"/>
              <a:buChar char="–"/>
            </a:pPr>
            <a:r>
              <a:rPr lang="en-US" sz="1900">
                <a:solidFill>
                  <a:schemeClr val="dk2"/>
                </a:solidFill>
                <a:highlight>
                  <a:srgbClr val="FFFFFF"/>
                </a:highlight>
              </a:rPr>
              <a:t>Research security</a:t>
            </a:r>
            <a:endParaRPr sz="1900">
              <a:solidFill>
                <a:schemeClr val="dk2"/>
              </a:solidFill>
              <a:highlight>
                <a:srgbClr val="FFFFFF"/>
              </a:highlight>
            </a:endParaRPr>
          </a:p>
          <a:p>
            <a:pPr indent="-387350" lvl="1" marL="914400" rtl="0" algn="l">
              <a:lnSpc>
                <a:spcPct val="100000"/>
              </a:lnSpc>
              <a:spcBef>
                <a:spcPts val="0"/>
              </a:spcBef>
              <a:spcAft>
                <a:spcPts val="0"/>
              </a:spcAft>
              <a:buClr>
                <a:schemeClr val="dk2"/>
              </a:buClr>
              <a:buSzPts val="2500"/>
              <a:buFont typeface="Open Sans"/>
              <a:buChar char="–"/>
            </a:pPr>
            <a:r>
              <a:rPr lang="en-US" sz="1900">
                <a:solidFill>
                  <a:schemeClr val="dk2"/>
                </a:solidFill>
                <a:highlight>
                  <a:srgbClr val="FFFFFF"/>
                </a:highlight>
              </a:rPr>
              <a:t>Data privacy </a:t>
            </a:r>
            <a:endParaRPr sz="1900">
              <a:solidFill>
                <a:schemeClr val="dk2"/>
              </a:solidFill>
              <a:highlight>
                <a:srgbClr val="FFFFFF"/>
              </a:highlight>
            </a:endParaRPr>
          </a:p>
          <a:p>
            <a:pPr indent="-400050" lvl="0" marL="457200" rtl="0" algn="l">
              <a:lnSpc>
                <a:spcPct val="100000"/>
              </a:lnSpc>
              <a:spcBef>
                <a:spcPts val="0"/>
              </a:spcBef>
              <a:spcAft>
                <a:spcPts val="0"/>
              </a:spcAft>
              <a:buClr>
                <a:schemeClr val="dk2"/>
              </a:buClr>
              <a:buSzPts val="2700"/>
              <a:buFont typeface="Open Sans"/>
              <a:buChar char="&gt;"/>
            </a:pPr>
            <a:r>
              <a:rPr lang="en-US" sz="2100">
                <a:solidFill>
                  <a:schemeClr val="dk2"/>
                </a:solidFill>
                <a:highlight>
                  <a:srgbClr val="FFFFFF"/>
                </a:highlight>
              </a:rPr>
              <a:t>Federal sponsors expanding Other Transaction Authority (OTA) </a:t>
            </a:r>
            <a:endParaRPr sz="2100">
              <a:solidFill>
                <a:schemeClr val="dk2"/>
              </a:solidFill>
              <a:highlight>
                <a:srgbClr val="FFFFFF"/>
              </a:highlight>
            </a:endParaRPr>
          </a:p>
          <a:p>
            <a:pPr indent="-387350" lvl="1" marL="914400" rtl="0" algn="l">
              <a:lnSpc>
                <a:spcPct val="100000"/>
              </a:lnSpc>
              <a:spcBef>
                <a:spcPts val="0"/>
              </a:spcBef>
              <a:spcAft>
                <a:spcPts val="0"/>
              </a:spcAft>
              <a:buClr>
                <a:schemeClr val="dk2"/>
              </a:buClr>
              <a:buSzPts val="2500"/>
              <a:buFont typeface="Open Sans"/>
              <a:buChar char="–"/>
            </a:pPr>
            <a:r>
              <a:rPr lang="en-US" sz="1900">
                <a:solidFill>
                  <a:schemeClr val="dk2"/>
                </a:solidFill>
                <a:highlight>
                  <a:srgbClr val="FFFFFF"/>
                </a:highlight>
              </a:rPr>
              <a:t>More stringent terms we often have to agree to at submission.</a:t>
            </a:r>
            <a:endParaRPr sz="1900">
              <a:solidFill>
                <a:schemeClr val="dk2"/>
              </a:solidFill>
              <a:highlight>
                <a:srgbClr val="FFFFFF"/>
              </a:highlight>
            </a:endParaRPr>
          </a:p>
          <a:p>
            <a:pPr indent="-400050" lvl="0" marL="457200" rtl="0" algn="l">
              <a:lnSpc>
                <a:spcPct val="100000"/>
              </a:lnSpc>
              <a:spcBef>
                <a:spcPts val="0"/>
              </a:spcBef>
              <a:spcAft>
                <a:spcPts val="0"/>
              </a:spcAft>
              <a:buClr>
                <a:schemeClr val="dk2"/>
              </a:buClr>
              <a:buSzPts val="2700"/>
              <a:buFont typeface="Open Sans"/>
              <a:buChar char="&gt;"/>
            </a:pPr>
            <a:r>
              <a:rPr lang="en-US" sz="2100">
                <a:solidFill>
                  <a:schemeClr val="dk2"/>
                </a:solidFill>
                <a:highlight>
                  <a:srgbClr val="FFFFFF"/>
                </a:highlight>
              </a:rPr>
              <a:t>Federal contracts</a:t>
            </a:r>
            <a:endParaRPr sz="2100">
              <a:solidFill>
                <a:schemeClr val="dk2"/>
              </a:solidFill>
              <a:highlight>
                <a:srgbClr val="FFFFFF"/>
              </a:highlight>
            </a:endParaRPr>
          </a:p>
          <a:p>
            <a:pPr indent="-387350" lvl="1" marL="914400" rtl="0" algn="l">
              <a:lnSpc>
                <a:spcPct val="100000"/>
              </a:lnSpc>
              <a:spcBef>
                <a:spcPts val="0"/>
              </a:spcBef>
              <a:spcAft>
                <a:spcPts val="0"/>
              </a:spcAft>
              <a:buClr>
                <a:schemeClr val="dk2"/>
              </a:buClr>
              <a:buSzPts val="2500"/>
              <a:buFont typeface="Open Sans"/>
              <a:buChar char="–"/>
            </a:pPr>
            <a:r>
              <a:rPr lang="en-US" sz="1900">
                <a:solidFill>
                  <a:schemeClr val="dk2"/>
                </a:solidFill>
                <a:highlight>
                  <a:srgbClr val="FFFFFF"/>
                </a:highlight>
              </a:rPr>
              <a:t>Requires detailed information as well as certifications at time of proposal. </a:t>
            </a:r>
            <a:endParaRPr sz="1900">
              <a:solidFill>
                <a:schemeClr val="dk2"/>
              </a:solidFill>
              <a:highlight>
                <a:srgbClr val="FFFFFF"/>
              </a:highlight>
            </a:endParaRPr>
          </a:p>
          <a:p>
            <a:pPr indent="-400050" lvl="0" marL="457200" rtl="0" algn="l">
              <a:lnSpc>
                <a:spcPct val="100000"/>
              </a:lnSpc>
              <a:spcBef>
                <a:spcPts val="0"/>
              </a:spcBef>
              <a:spcAft>
                <a:spcPts val="0"/>
              </a:spcAft>
              <a:buClr>
                <a:schemeClr val="dk2"/>
              </a:buClr>
              <a:buSzPts val="2700"/>
              <a:buFont typeface="Open Sans"/>
              <a:buChar char="&gt;"/>
            </a:pPr>
            <a:r>
              <a:rPr lang="en-US" sz="2100">
                <a:solidFill>
                  <a:schemeClr val="dk2"/>
                </a:solidFill>
                <a:highlight>
                  <a:srgbClr val="FFFFFF"/>
                </a:highlight>
              </a:rPr>
              <a:t>Private and nonprofit sponsors: </a:t>
            </a:r>
            <a:r>
              <a:rPr lang="en-US" sz="1900">
                <a:solidFill>
                  <a:schemeClr val="dk2"/>
                </a:solidFill>
                <a:highlight>
                  <a:srgbClr val="FFFFFF"/>
                </a:highlight>
              </a:rPr>
              <a:t>Upfront terms and conditions at time of proposal that bind the UW.</a:t>
            </a:r>
            <a:endParaRPr b="1" sz="1900">
              <a:solidFill>
                <a:schemeClr val="dk2"/>
              </a:solidFill>
            </a:endParaRPr>
          </a:p>
          <a:p>
            <a:pPr indent="0" lvl="0" marL="914400" marR="0" rtl="0" algn="l">
              <a:lnSpc>
                <a:spcPct val="100000"/>
              </a:lnSpc>
              <a:spcBef>
                <a:spcPts val="0"/>
              </a:spcBef>
              <a:spcAft>
                <a:spcPts val="0"/>
              </a:spcAft>
              <a:buSzPts val="2400"/>
              <a:buNone/>
            </a:pPr>
            <a:r>
              <a:t/>
            </a:r>
            <a:endParaRPr b="1" sz="2500">
              <a:solidFill>
                <a:schemeClr val="dk2"/>
              </a:solidFill>
            </a:endParaRPr>
          </a:p>
          <a:p>
            <a:pPr indent="0" lvl="0" marL="0" marR="0" rtl="0" algn="l">
              <a:lnSpc>
                <a:spcPct val="100000"/>
              </a:lnSpc>
              <a:spcBef>
                <a:spcPts val="0"/>
              </a:spcBef>
              <a:spcAft>
                <a:spcPts val="0"/>
              </a:spcAft>
              <a:buClr>
                <a:srgbClr val="4B2E83"/>
              </a:buClr>
              <a:buSzPts val="2400"/>
              <a:buFont typeface="Merriweather Sans"/>
              <a:buNone/>
            </a:pPr>
            <a:r>
              <a:t/>
            </a:r>
            <a:endParaRPr b="1" i="0" sz="2500" u="none" cap="none" strike="noStrike">
              <a:solidFill>
                <a:schemeClr val="dk2"/>
              </a:solidFill>
            </a:endParaRPr>
          </a:p>
          <a:p>
            <a:pPr indent="0" lvl="0" marL="152400" marR="0" rtl="0" algn="l">
              <a:lnSpc>
                <a:spcPct val="100000"/>
              </a:lnSpc>
              <a:spcBef>
                <a:spcPts val="0"/>
              </a:spcBef>
              <a:spcAft>
                <a:spcPts val="0"/>
              </a:spcAft>
              <a:buClr>
                <a:srgbClr val="4B2E83"/>
              </a:buClr>
              <a:buSzPts val="2400"/>
              <a:buFont typeface="Merriweather Sans"/>
              <a:buNone/>
            </a:pPr>
            <a:r>
              <a:t/>
            </a:r>
            <a:endParaRPr b="1" i="0" sz="2500" u="none" cap="none" strike="noStrike">
              <a:solidFill>
                <a:schemeClr val="dk2"/>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3" name="Shape 423"/>
        <p:cNvGrpSpPr/>
        <p:nvPr/>
      </p:nvGrpSpPr>
      <p:grpSpPr>
        <a:xfrm>
          <a:off x="0" y="0"/>
          <a:ext cx="0" cy="0"/>
          <a:chOff x="0" y="0"/>
          <a:chExt cx="0" cy="0"/>
        </a:xfrm>
      </p:grpSpPr>
      <p:sp>
        <p:nvSpPr>
          <p:cNvPr id="424" name="Google Shape;424;p82"/>
          <p:cNvSpPr txBox="1"/>
          <p:nvPr>
            <p:ph type="title"/>
          </p:nvPr>
        </p:nvSpPr>
        <p:spPr>
          <a:xfrm>
            <a:off x="671757" y="447710"/>
            <a:ext cx="8184600" cy="992100"/>
          </a:xfrm>
          <a:prstGeom prst="rect">
            <a:avLst/>
          </a:prstGeom>
          <a:noFill/>
          <a:ln>
            <a:noFill/>
          </a:ln>
        </p:spPr>
        <p:txBody>
          <a:bodyPr anchorCtr="0" anchor="b" bIns="91425" lIns="91425" spcFirstLastPara="1" rIns="91425" wrap="square" tIns="91425">
            <a:noAutofit/>
          </a:bodyPr>
          <a:lstStyle/>
          <a:p>
            <a:pPr indent="0" lvl="0" marL="0" marR="0" rtl="0" algn="l">
              <a:lnSpc>
                <a:spcPct val="90000"/>
              </a:lnSpc>
              <a:spcBef>
                <a:spcPts val="0"/>
              </a:spcBef>
              <a:spcAft>
                <a:spcPts val="0"/>
              </a:spcAft>
              <a:buClr>
                <a:srgbClr val="4B2E83"/>
              </a:buClr>
              <a:buSzPts val="750"/>
              <a:buFont typeface="Arial"/>
              <a:buNone/>
            </a:pPr>
            <a:r>
              <a:rPr b="0" i="0" lang="en-US" sz="3000" u="none" cap="none" strike="noStrike">
                <a:solidFill>
                  <a:srgbClr val="4B2E83"/>
                </a:solidFill>
                <a:latin typeface="Encode Sans Black"/>
                <a:ea typeface="Encode Sans Black"/>
                <a:cs typeface="Encode Sans Black"/>
                <a:sym typeface="Encode Sans Black"/>
              </a:rPr>
              <a:t>Update Factors: </a:t>
            </a:r>
            <a:endParaRPr/>
          </a:p>
          <a:p>
            <a:pPr indent="0" lvl="0" marL="0" marR="0" rtl="0" algn="l">
              <a:lnSpc>
                <a:spcPct val="90000"/>
              </a:lnSpc>
              <a:spcBef>
                <a:spcPts val="0"/>
              </a:spcBef>
              <a:spcAft>
                <a:spcPts val="0"/>
              </a:spcAft>
              <a:buClr>
                <a:srgbClr val="4B2E83"/>
              </a:buClr>
              <a:buSzPts val="750"/>
              <a:buFont typeface="Arial"/>
              <a:buNone/>
            </a:pPr>
            <a:r>
              <a:rPr b="0" i="0" lang="en-US" sz="2800" u="none" cap="none" strike="noStrike">
                <a:solidFill>
                  <a:srgbClr val="4B2E83"/>
                </a:solidFill>
                <a:latin typeface="Encode Sans Black"/>
                <a:ea typeface="Encode Sans Black"/>
                <a:cs typeface="Encode Sans Black"/>
                <a:sym typeface="Encode Sans Black"/>
              </a:rPr>
              <a:t>Enhanced System Validation Tools</a:t>
            </a:r>
            <a:endParaRPr/>
          </a:p>
          <a:p>
            <a:pPr indent="0" lvl="0" marL="0" marR="0" rtl="0" algn="l">
              <a:lnSpc>
                <a:spcPct val="90000"/>
              </a:lnSpc>
              <a:spcBef>
                <a:spcPts val="0"/>
              </a:spcBef>
              <a:spcAft>
                <a:spcPts val="0"/>
              </a:spcAft>
              <a:buClr>
                <a:srgbClr val="4B2E83"/>
              </a:buClr>
              <a:buSzPts val="750"/>
              <a:buFont typeface="Arial"/>
              <a:buNone/>
            </a:pPr>
            <a:r>
              <a:rPr b="0" i="0" lang="en-US" sz="2800" u="none" cap="none" strike="noStrike">
                <a:solidFill>
                  <a:srgbClr val="4B2E83"/>
                </a:solidFill>
                <a:latin typeface="Encode Sans Black"/>
                <a:ea typeface="Encode Sans Black"/>
                <a:cs typeface="Encode Sans Black"/>
                <a:sym typeface="Encode Sans Black"/>
              </a:rPr>
              <a:t>Better Data</a:t>
            </a:r>
            <a:endParaRPr b="0" i="0" sz="1600" u="none" cap="none" strike="noStrike">
              <a:solidFill>
                <a:srgbClr val="4B2E83"/>
              </a:solidFill>
              <a:latin typeface="Encode Sans Black"/>
              <a:ea typeface="Encode Sans Black"/>
              <a:cs typeface="Encode Sans Black"/>
              <a:sym typeface="Encode Sans Black"/>
            </a:endParaRPr>
          </a:p>
        </p:txBody>
      </p:sp>
      <p:sp>
        <p:nvSpPr>
          <p:cNvPr id="425" name="Google Shape;425;p82"/>
          <p:cNvSpPr txBox="1"/>
          <p:nvPr>
            <p:ph idx="2" type="body"/>
          </p:nvPr>
        </p:nvSpPr>
        <p:spPr>
          <a:xfrm>
            <a:off x="665900" y="1516000"/>
            <a:ext cx="8196300" cy="4437000"/>
          </a:xfrm>
          <a:prstGeom prst="rect">
            <a:avLst/>
          </a:prstGeom>
          <a:noFill/>
          <a:ln>
            <a:noFill/>
          </a:ln>
        </p:spPr>
        <p:txBody>
          <a:bodyPr anchorCtr="0" anchor="t" bIns="91425" lIns="91425" spcFirstLastPara="1" rIns="91425" wrap="square" tIns="91425">
            <a:noAutofit/>
          </a:bodyPr>
          <a:lstStyle/>
          <a:p>
            <a:pPr indent="-349250" lvl="0" marL="457200" rtl="0" algn="l">
              <a:lnSpc>
                <a:spcPct val="100000"/>
              </a:lnSpc>
              <a:spcBef>
                <a:spcPts val="480"/>
              </a:spcBef>
              <a:spcAft>
                <a:spcPts val="0"/>
              </a:spcAft>
              <a:buClr>
                <a:schemeClr val="dk1"/>
              </a:buClr>
              <a:buSzPts val="1900"/>
              <a:buFont typeface="Open Sans"/>
              <a:buChar char="&gt;"/>
            </a:pPr>
            <a:r>
              <a:rPr lang="en-US" sz="1900">
                <a:solidFill>
                  <a:schemeClr val="dk1"/>
                </a:solidFill>
              </a:rPr>
              <a:t>Sponsor system validations have improved &amp; often validate formatting, page length, missing attachments: </a:t>
            </a:r>
            <a:endParaRPr sz="1800">
              <a:solidFill>
                <a:srgbClr val="000000"/>
              </a:solidFill>
              <a:highlight>
                <a:srgbClr val="FFFFFF"/>
              </a:highlight>
            </a:endParaRPr>
          </a:p>
          <a:p>
            <a:pPr indent="-342900" lvl="1" marL="914400" rtl="0" algn="l">
              <a:lnSpc>
                <a:spcPct val="100000"/>
              </a:lnSpc>
              <a:spcBef>
                <a:spcPts val="0"/>
              </a:spcBef>
              <a:spcAft>
                <a:spcPts val="0"/>
              </a:spcAft>
              <a:buClr>
                <a:schemeClr val="dk1"/>
              </a:buClr>
              <a:buSzPts val="1800"/>
              <a:buFont typeface="Open Sans"/>
              <a:buChar char="–"/>
            </a:pPr>
            <a:r>
              <a:rPr lang="en-US" sz="1700">
                <a:solidFill>
                  <a:schemeClr val="accent1"/>
                </a:solidFill>
                <a:highlight>
                  <a:srgbClr val="FFFFFF"/>
                </a:highlight>
              </a:rPr>
              <a:t>Research.gov</a:t>
            </a:r>
            <a:endParaRPr sz="1700">
              <a:solidFill>
                <a:schemeClr val="accent1"/>
              </a:solidFill>
              <a:highlight>
                <a:srgbClr val="FFFFFF"/>
              </a:highlight>
            </a:endParaRPr>
          </a:p>
          <a:p>
            <a:pPr indent="-342900" lvl="1" marL="914400" rtl="0" algn="l">
              <a:lnSpc>
                <a:spcPct val="100000"/>
              </a:lnSpc>
              <a:spcBef>
                <a:spcPts val="0"/>
              </a:spcBef>
              <a:spcAft>
                <a:spcPts val="0"/>
              </a:spcAft>
              <a:buClr>
                <a:schemeClr val="dk1"/>
              </a:buClr>
              <a:buSzPts val="1800"/>
              <a:buFont typeface="Open Sans"/>
              <a:buChar char="–"/>
            </a:pPr>
            <a:r>
              <a:rPr lang="en-US" sz="1700">
                <a:solidFill>
                  <a:schemeClr val="accent1"/>
                </a:solidFill>
                <a:highlight>
                  <a:srgbClr val="FFFFFF"/>
                </a:highlight>
              </a:rPr>
              <a:t>Grants.gov</a:t>
            </a:r>
            <a:endParaRPr sz="1700">
              <a:solidFill>
                <a:schemeClr val="accent1"/>
              </a:solidFill>
              <a:highlight>
                <a:srgbClr val="FFFFFF"/>
              </a:highlight>
            </a:endParaRPr>
          </a:p>
          <a:p>
            <a:pPr indent="0" lvl="0" marL="914400" rtl="0" algn="l">
              <a:lnSpc>
                <a:spcPct val="100000"/>
              </a:lnSpc>
              <a:spcBef>
                <a:spcPts val="480"/>
              </a:spcBef>
              <a:spcAft>
                <a:spcPts val="0"/>
              </a:spcAft>
              <a:buSzPts val="2400"/>
              <a:buNone/>
            </a:pPr>
            <a:r>
              <a:t/>
            </a:r>
            <a:endParaRPr sz="1700">
              <a:solidFill>
                <a:schemeClr val="accent1"/>
              </a:solidFill>
              <a:highlight>
                <a:srgbClr val="FFFFFF"/>
              </a:highlight>
            </a:endParaRPr>
          </a:p>
          <a:p>
            <a:pPr indent="-355600" lvl="0" marL="457200" rtl="0" algn="l">
              <a:lnSpc>
                <a:spcPct val="100000"/>
              </a:lnSpc>
              <a:spcBef>
                <a:spcPts val="480"/>
              </a:spcBef>
              <a:spcAft>
                <a:spcPts val="0"/>
              </a:spcAft>
              <a:buClr>
                <a:schemeClr val="dk1"/>
              </a:buClr>
              <a:buSzPts val="2000"/>
              <a:buFont typeface="Open Sans"/>
              <a:buChar char="&gt;"/>
            </a:pPr>
            <a:r>
              <a:rPr lang="en-US" sz="1900">
                <a:solidFill>
                  <a:schemeClr val="dk2"/>
                </a:solidFill>
                <a:highlight>
                  <a:srgbClr val="FFFFFF"/>
                </a:highlight>
              </a:rPr>
              <a:t>SAGE Budget pulls UW specific data ~ helps build accurate budgets which can be used in filling out sponsor budget detail:</a:t>
            </a:r>
            <a:endParaRPr sz="1900">
              <a:solidFill>
                <a:schemeClr val="dk2"/>
              </a:solidFill>
              <a:highlight>
                <a:srgbClr val="FFFFFF"/>
              </a:highlight>
            </a:endParaRPr>
          </a:p>
          <a:p>
            <a:pPr indent="-342900" lvl="1" marL="914400" rtl="0" algn="l">
              <a:lnSpc>
                <a:spcPct val="100000"/>
              </a:lnSpc>
              <a:spcBef>
                <a:spcPts val="0"/>
              </a:spcBef>
              <a:spcAft>
                <a:spcPts val="0"/>
              </a:spcAft>
              <a:buClr>
                <a:schemeClr val="dk1"/>
              </a:buClr>
              <a:buSzPts val="1800"/>
              <a:buFont typeface="Open Sans"/>
              <a:buChar char="–"/>
            </a:pPr>
            <a:r>
              <a:rPr lang="en-US" sz="1700">
                <a:solidFill>
                  <a:schemeClr val="dk2"/>
                </a:solidFill>
                <a:highlight>
                  <a:srgbClr val="FFFFFF"/>
                </a:highlight>
              </a:rPr>
              <a:t>F&amp;A rates</a:t>
            </a:r>
            <a:endParaRPr sz="1700">
              <a:solidFill>
                <a:schemeClr val="dk2"/>
              </a:solidFill>
              <a:highlight>
                <a:srgbClr val="FFFFFF"/>
              </a:highlight>
            </a:endParaRPr>
          </a:p>
          <a:p>
            <a:pPr indent="-342900" lvl="1" marL="914400" rtl="0" algn="l">
              <a:lnSpc>
                <a:spcPct val="100000"/>
              </a:lnSpc>
              <a:spcBef>
                <a:spcPts val="0"/>
              </a:spcBef>
              <a:spcAft>
                <a:spcPts val="0"/>
              </a:spcAft>
              <a:buClr>
                <a:schemeClr val="dk1"/>
              </a:buClr>
              <a:buSzPts val="1800"/>
              <a:buFont typeface="Open Sans"/>
              <a:buChar char="–"/>
            </a:pPr>
            <a:r>
              <a:rPr lang="en-US" sz="1700">
                <a:solidFill>
                  <a:schemeClr val="dk2"/>
                </a:solidFill>
                <a:highlight>
                  <a:srgbClr val="FFFFFF"/>
                </a:highlight>
              </a:rPr>
              <a:t>Fringe benefit rates</a:t>
            </a:r>
            <a:endParaRPr sz="1700">
              <a:solidFill>
                <a:schemeClr val="dk2"/>
              </a:solidFill>
              <a:highlight>
                <a:srgbClr val="FFFFFF"/>
              </a:highlight>
            </a:endParaRPr>
          </a:p>
          <a:p>
            <a:pPr indent="-342900" lvl="1" marL="914400" rtl="0" algn="l">
              <a:lnSpc>
                <a:spcPct val="100000"/>
              </a:lnSpc>
              <a:spcBef>
                <a:spcPts val="0"/>
              </a:spcBef>
              <a:spcAft>
                <a:spcPts val="0"/>
              </a:spcAft>
              <a:buClr>
                <a:schemeClr val="dk1"/>
              </a:buClr>
              <a:buSzPts val="1800"/>
              <a:buFont typeface="Open Sans"/>
              <a:buChar char="–"/>
            </a:pPr>
            <a:r>
              <a:rPr lang="en-US" sz="1700">
                <a:solidFill>
                  <a:schemeClr val="dk2"/>
                </a:solidFill>
                <a:highlight>
                  <a:srgbClr val="FFFFFF"/>
                </a:highlight>
              </a:rPr>
              <a:t>Institutional Base Salary (IBS)</a:t>
            </a:r>
            <a:endParaRPr sz="1700">
              <a:solidFill>
                <a:schemeClr val="dk2"/>
              </a:solidFill>
              <a:highlight>
                <a:srgbClr val="FFFFFF"/>
              </a:highlight>
            </a:endParaRPr>
          </a:p>
          <a:p>
            <a:pPr indent="0" lvl="0" marL="914400" rtl="0" algn="l">
              <a:lnSpc>
                <a:spcPct val="100000"/>
              </a:lnSpc>
              <a:spcBef>
                <a:spcPts val="480"/>
              </a:spcBef>
              <a:spcAft>
                <a:spcPts val="0"/>
              </a:spcAft>
              <a:buSzPts val="2400"/>
              <a:buNone/>
            </a:pPr>
            <a:r>
              <a:t/>
            </a:r>
            <a:endParaRPr sz="1700">
              <a:solidFill>
                <a:schemeClr val="dk2"/>
              </a:solidFill>
              <a:highlight>
                <a:srgbClr val="FFFFFF"/>
              </a:highlight>
            </a:endParaRPr>
          </a:p>
          <a:p>
            <a:pPr indent="-355600" lvl="0" marL="457200" rtl="0" algn="l">
              <a:lnSpc>
                <a:spcPct val="100000"/>
              </a:lnSpc>
              <a:spcBef>
                <a:spcPts val="480"/>
              </a:spcBef>
              <a:spcAft>
                <a:spcPts val="0"/>
              </a:spcAft>
              <a:buClr>
                <a:schemeClr val="dk1"/>
              </a:buClr>
              <a:buSzPts val="2000"/>
              <a:buFont typeface="Open Sans"/>
              <a:buChar char="&gt;"/>
            </a:pPr>
            <a:r>
              <a:rPr lang="en-US" sz="1900">
                <a:solidFill>
                  <a:schemeClr val="dk2"/>
                </a:solidFill>
                <a:highlight>
                  <a:srgbClr val="FFFFFF"/>
                </a:highlight>
              </a:rPr>
              <a:t>Grantrunner: SAGE NIH System to System tool. Pulls accurate institutional business information and SF424 forms for NIH applications </a:t>
            </a:r>
            <a:endParaRPr sz="1900">
              <a:solidFill>
                <a:schemeClr val="dk2"/>
              </a:solidFill>
              <a:highlight>
                <a:srgbClr val="FFFFFF"/>
              </a:highlight>
            </a:endParaRPr>
          </a:p>
          <a:p>
            <a:pPr indent="0" lvl="0" marL="457200" rtl="0" algn="l">
              <a:lnSpc>
                <a:spcPct val="100000"/>
              </a:lnSpc>
              <a:spcBef>
                <a:spcPts val="480"/>
              </a:spcBef>
              <a:spcAft>
                <a:spcPts val="0"/>
              </a:spcAft>
              <a:buSzPts val="2400"/>
              <a:buNone/>
            </a:pPr>
            <a:r>
              <a:t/>
            </a:r>
            <a:endParaRPr sz="1900">
              <a:solidFill>
                <a:schemeClr val="dk2"/>
              </a:solidFill>
              <a:highlight>
                <a:srgbClr val="FFFFFF"/>
              </a:highlight>
            </a:endParaRPr>
          </a:p>
          <a:p>
            <a:pPr indent="-355600" lvl="0" marL="457200" rtl="0" algn="l">
              <a:lnSpc>
                <a:spcPct val="100000"/>
              </a:lnSpc>
              <a:spcBef>
                <a:spcPts val="480"/>
              </a:spcBef>
              <a:spcAft>
                <a:spcPts val="0"/>
              </a:spcAft>
              <a:buClr>
                <a:schemeClr val="dk1"/>
              </a:buClr>
              <a:buSzPts val="2000"/>
              <a:buFont typeface="Open Sans"/>
              <a:buChar char="&gt;"/>
            </a:pPr>
            <a:r>
              <a:rPr lang="en-US" sz="1900">
                <a:solidFill>
                  <a:schemeClr val="dk2"/>
                </a:solidFill>
                <a:highlight>
                  <a:srgbClr val="FFFFFF"/>
                </a:highlight>
              </a:rPr>
              <a:t>SFI disclosure &amp; training records integrate with SAGE</a:t>
            </a:r>
            <a:endParaRPr sz="1900">
              <a:solidFill>
                <a:schemeClr val="dk2"/>
              </a:solidFill>
              <a:highlight>
                <a:srgbClr val="FFFFFF"/>
              </a:highlight>
            </a:endParaRPr>
          </a:p>
          <a:p>
            <a:pPr indent="0" lvl="0" marL="457200" marR="0" rtl="0" algn="l">
              <a:lnSpc>
                <a:spcPct val="100000"/>
              </a:lnSpc>
              <a:spcBef>
                <a:spcPts val="0"/>
              </a:spcBef>
              <a:spcAft>
                <a:spcPts val="0"/>
              </a:spcAft>
              <a:buSzPts val="2400"/>
              <a:buNone/>
            </a:pPr>
            <a:r>
              <a:t/>
            </a:r>
            <a:endParaRPr sz="1900">
              <a:solidFill>
                <a:schemeClr val="dk2"/>
              </a:solidFill>
              <a:highlight>
                <a:srgbClr val="FFFFFF"/>
              </a:highlight>
            </a:endParaRPr>
          </a:p>
          <a:p>
            <a:pPr indent="0" lvl="0" marL="0" marR="0" rtl="0" algn="l">
              <a:lnSpc>
                <a:spcPct val="100000"/>
              </a:lnSpc>
              <a:spcBef>
                <a:spcPts val="0"/>
              </a:spcBef>
              <a:spcAft>
                <a:spcPts val="0"/>
              </a:spcAft>
              <a:buSzPts val="2400"/>
              <a:buNone/>
            </a:pPr>
            <a:r>
              <a:t/>
            </a:r>
            <a:endParaRPr b="1" sz="1900">
              <a:solidFill>
                <a:schemeClr val="dk2"/>
              </a:solidFill>
            </a:endParaRPr>
          </a:p>
          <a:p>
            <a:pPr indent="0" lvl="0" marL="914400" marR="0" rtl="0" algn="l">
              <a:lnSpc>
                <a:spcPct val="100000"/>
              </a:lnSpc>
              <a:spcBef>
                <a:spcPts val="0"/>
              </a:spcBef>
              <a:spcAft>
                <a:spcPts val="0"/>
              </a:spcAft>
              <a:buSzPts val="2400"/>
              <a:buNone/>
            </a:pPr>
            <a:r>
              <a:t/>
            </a:r>
            <a:endParaRPr b="1" sz="2300">
              <a:solidFill>
                <a:schemeClr val="dk2"/>
              </a:solidFill>
            </a:endParaRPr>
          </a:p>
          <a:p>
            <a:pPr indent="0" lvl="0" marL="0" marR="0" rtl="0" algn="l">
              <a:lnSpc>
                <a:spcPct val="100000"/>
              </a:lnSpc>
              <a:spcBef>
                <a:spcPts val="0"/>
              </a:spcBef>
              <a:spcAft>
                <a:spcPts val="0"/>
              </a:spcAft>
              <a:buClr>
                <a:srgbClr val="4B2E83"/>
              </a:buClr>
              <a:buSzPts val="2400"/>
              <a:buFont typeface="Merriweather Sans"/>
              <a:buNone/>
            </a:pPr>
            <a:r>
              <a:t/>
            </a:r>
            <a:endParaRPr b="1" i="0" sz="2300" u="none" cap="none" strike="noStrike">
              <a:solidFill>
                <a:schemeClr val="dk2"/>
              </a:solidFill>
            </a:endParaRPr>
          </a:p>
          <a:p>
            <a:pPr indent="-190500" lvl="0" marL="342900" marR="0" rtl="0" algn="l">
              <a:lnSpc>
                <a:spcPct val="100000"/>
              </a:lnSpc>
              <a:spcBef>
                <a:spcPts val="0"/>
              </a:spcBef>
              <a:spcAft>
                <a:spcPts val="0"/>
              </a:spcAft>
              <a:buClr>
                <a:srgbClr val="4B2E83"/>
              </a:buClr>
              <a:buSzPts val="2400"/>
              <a:buFont typeface="Merriweather Sans"/>
              <a:buNone/>
            </a:pPr>
            <a:r>
              <a:t/>
            </a:r>
            <a:endParaRPr b="1" i="0" sz="2300" u="none" cap="none" strike="noStrike">
              <a:solidFill>
                <a:schemeClr val="dk2"/>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sp>
        <p:nvSpPr>
          <p:cNvPr id="430" name="Google Shape;430;p83"/>
          <p:cNvSpPr txBox="1"/>
          <p:nvPr>
            <p:ph type="title"/>
          </p:nvPr>
        </p:nvSpPr>
        <p:spPr>
          <a:xfrm>
            <a:off x="671757" y="371510"/>
            <a:ext cx="8184600" cy="992100"/>
          </a:xfrm>
          <a:prstGeom prst="rect">
            <a:avLst/>
          </a:prstGeom>
          <a:noFill/>
          <a:ln>
            <a:noFill/>
          </a:ln>
        </p:spPr>
        <p:txBody>
          <a:bodyPr anchorCtr="0" anchor="b" bIns="91425" lIns="91425" spcFirstLastPara="1" rIns="91425" wrap="square" tIns="91425">
            <a:noAutofit/>
          </a:bodyPr>
          <a:lstStyle/>
          <a:p>
            <a:pPr indent="0" lvl="0" marL="0" marR="0" rtl="0" algn="l">
              <a:lnSpc>
                <a:spcPct val="90000"/>
              </a:lnSpc>
              <a:spcBef>
                <a:spcPts val="0"/>
              </a:spcBef>
              <a:spcAft>
                <a:spcPts val="0"/>
              </a:spcAft>
              <a:buClr>
                <a:srgbClr val="4B2E83"/>
              </a:buClr>
              <a:buSzPts val="750"/>
              <a:buFont typeface="Arial"/>
              <a:buNone/>
            </a:pPr>
            <a:r>
              <a:rPr b="0" i="0" lang="en-US" sz="2600" u="none" cap="none" strike="noStrike">
                <a:solidFill>
                  <a:srgbClr val="4B2E83"/>
                </a:solidFill>
                <a:latin typeface="Encode Sans Black"/>
                <a:ea typeface="Encode Sans Black"/>
                <a:cs typeface="Encode Sans Black"/>
                <a:sym typeface="Encode Sans Black"/>
              </a:rPr>
              <a:t>Institutional Review </a:t>
            </a:r>
            <a:endParaRPr/>
          </a:p>
          <a:p>
            <a:pPr indent="0" lvl="0" marL="0" marR="0" rtl="0" algn="l">
              <a:lnSpc>
                <a:spcPct val="90000"/>
              </a:lnSpc>
              <a:spcBef>
                <a:spcPts val="0"/>
              </a:spcBef>
              <a:spcAft>
                <a:spcPts val="0"/>
              </a:spcAft>
              <a:buClr>
                <a:srgbClr val="4B2E83"/>
              </a:buClr>
              <a:buSzPts val="750"/>
              <a:buFont typeface="Arial"/>
              <a:buNone/>
            </a:pPr>
            <a:r>
              <a:rPr b="0" i="0" lang="en-US" sz="2600" u="none" cap="none" strike="noStrike">
                <a:solidFill>
                  <a:srgbClr val="4B2E83"/>
                </a:solidFill>
                <a:latin typeface="Encode Sans Black"/>
                <a:ea typeface="Encode Sans Black"/>
                <a:cs typeface="Encode Sans Black"/>
                <a:sym typeface="Encode Sans Black"/>
              </a:rPr>
              <a:t>Areas Remaining the Same</a:t>
            </a:r>
            <a:endParaRPr b="0" i="0" sz="1400" u="none" cap="none" strike="noStrike">
              <a:solidFill>
                <a:srgbClr val="4B2E83"/>
              </a:solidFill>
              <a:latin typeface="Encode Sans Black"/>
              <a:ea typeface="Encode Sans Black"/>
              <a:cs typeface="Encode Sans Black"/>
              <a:sym typeface="Encode Sans Black"/>
            </a:endParaRPr>
          </a:p>
        </p:txBody>
      </p:sp>
      <p:sp>
        <p:nvSpPr>
          <p:cNvPr id="431" name="Google Shape;431;p83"/>
          <p:cNvSpPr txBox="1"/>
          <p:nvPr>
            <p:ph idx="2" type="body"/>
          </p:nvPr>
        </p:nvSpPr>
        <p:spPr>
          <a:xfrm>
            <a:off x="665900" y="1666250"/>
            <a:ext cx="8196300" cy="4437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480"/>
              </a:spcBef>
              <a:spcAft>
                <a:spcPts val="0"/>
              </a:spcAft>
              <a:buSzPts val="2400"/>
              <a:buNone/>
            </a:pPr>
            <a:r>
              <a:rPr lang="en-US" sz="2600">
                <a:solidFill>
                  <a:schemeClr val="dk2"/>
                </a:solidFill>
              </a:rPr>
              <a:t>Institutional Review, carried out by OSP:</a:t>
            </a:r>
            <a:endParaRPr sz="2600">
              <a:solidFill>
                <a:schemeClr val="dk2"/>
              </a:solidFill>
              <a:highlight>
                <a:srgbClr val="FFFFFF"/>
              </a:highlight>
            </a:endParaRPr>
          </a:p>
          <a:p>
            <a:pPr indent="-400050" lvl="0" marL="457200" rtl="0" algn="l">
              <a:lnSpc>
                <a:spcPct val="100000"/>
              </a:lnSpc>
              <a:spcBef>
                <a:spcPts val="480"/>
              </a:spcBef>
              <a:spcAft>
                <a:spcPts val="0"/>
              </a:spcAft>
              <a:buClr>
                <a:schemeClr val="dk2"/>
              </a:buClr>
              <a:buSzPts val="2700"/>
              <a:buFont typeface="Open Sans"/>
              <a:buChar char="&gt;"/>
            </a:pPr>
            <a:r>
              <a:rPr lang="en-US">
                <a:solidFill>
                  <a:schemeClr val="dk2"/>
                </a:solidFill>
                <a:highlight>
                  <a:srgbClr val="FFFFFF"/>
                </a:highlight>
              </a:rPr>
              <a:t>University is eligible </a:t>
            </a:r>
            <a:endParaRPr>
              <a:solidFill>
                <a:schemeClr val="dk2"/>
              </a:solidFill>
              <a:highlight>
                <a:srgbClr val="FFFFFF"/>
              </a:highlight>
            </a:endParaRPr>
          </a:p>
          <a:p>
            <a:pPr indent="-400050" lvl="0" marL="457200" rtl="0" algn="l">
              <a:lnSpc>
                <a:spcPct val="100000"/>
              </a:lnSpc>
              <a:spcBef>
                <a:spcPts val="0"/>
              </a:spcBef>
              <a:spcAft>
                <a:spcPts val="0"/>
              </a:spcAft>
              <a:buClr>
                <a:schemeClr val="dk2"/>
              </a:buClr>
              <a:buSzPts val="2700"/>
              <a:buFont typeface="Open Sans"/>
              <a:buChar char="&gt;"/>
            </a:pPr>
            <a:r>
              <a:rPr lang="en-US">
                <a:solidFill>
                  <a:schemeClr val="dk2"/>
                </a:solidFill>
                <a:highlight>
                  <a:srgbClr val="FFFFFF"/>
                </a:highlight>
              </a:rPr>
              <a:t>University business data are correct </a:t>
            </a:r>
            <a:endParaRPr>
              <a:solidFill>
                <a:schemeClr val="dk2"/>
              </a:solidFill>
              <a:highlight>
                <a:srgbClr val="FFFFFF"/>
              </a:highlight>
            </a:endParaRPr>
          </a:p>
          <a:p>
            <a:pPr indent="-400050" lvl="0" marL="457200" rtl="0" algn="l">
              <a:lnSpc>
                <a:spcPct val="100000"/>
              </a:lnSpc>
              <a:spcBef>
                <a:spcPts val="0"/>
              </a:spcBef>
              <a:spcAft>
                <a:spcPts val="0"/>
              </a:spcAft>
              <a:buClr>
                <a:schemeClr val="dk2"/>
              </a:buClr>
              <a:buSzPts val="2700"/>
              <a:buFont typeface="Open Sans"/>
              <a:buChar char="&gt;"/>
            </a:pPr>
            <a:r>
              <a:rPr lang="en-US">
                <a:solidFill>
                  <a:schemeClr val="dk2"/>
                </a:solidFill>
                <a:highlight>
                  <a:srgbClr val="FFFFFF"/>
                </a:highlight>
              </a:rPr>
              <a:t>Facilities and Administrative (F&amp;A) costs calculated according to GIM 13</a:t>
            </a:r>
            <a:endParaRPr>
              <a:solidFill>
                <a:schemeClr val="dk2"/>
              </a:solidFill>
              <a:highlight>
                <a:srgbClr val="FFFFFF"/>
              </a:highlight>
            </a:endParaRPr>
          </a:p>
          <a:p>
            <a:pPr indent="-400050" lvl="0" marL="457200" rtl="0" algn="l">
              <a:lnSpc>
                <a:spcPct val="100000"/>
              </a:lnSpc>
              <a:spcBef>
                <a:spcPts val="0"/>
              </a:spcBef>
              <a:spcAft>
                <a:spcPts val="0"/>
              </a:spcAft>
              <a:buClr>
                <a:schemeClr val="dk2"/>
              </a:buClr>
              <a:buSzPts val="2700"/>
              <a:buFont typeface="Open Sans"/>
              <a:buChar char="&gt;"/>
            </a:pPr>
            <a:r>
              <a:rPr lang="en-US">
                <a:solidFill>
                  <a:schemeClr val="dk2"/>
                </a:solidFill>
                <a:highlight>
                  <a:srgbClr val="FFFFFF"/>
                </a:highlight>
              </a:rPr>
              <a:t>Cost share review</a:t>
            </a:r>
            <a:endParaRPr sz="2300">
              <a:solidFill>
                <a:schemeClr val="dk2"/>
              </a:solidFill>
              <a:highlight>
                <a:srgbClr val="FFFFFF"/>
              </a:highlight>
            </a:endParaRPr>
          </a:p>
          <a:p>
            <a:pPr indent="-400050" lvl="0" marL="457200" rtl="0" algn="l">
              <a:lnSpc>
                <a:spcPct val="100000"/>
              </a:lnSpc>
              <a:spcBef>
                <a:spcPts val="0"/>
              </a:spcBef>
              <a:spcAft>
                <a:spcPts val="0"/>
              </a:spcAft>
              <a:buClr>
                <a:schemeClr val="dk2"/>
              </a:buClr>
              <a:buSzPts val="2700"/>
              <a:buFont typeface="Open Sans"/>
              <a:buChar char="&gt;"/>
            </a:pPr>
            <a:r>
              <a:rPr lang="en-US">
                <a:solidFill>
                  <a:schemeClr val="dk2"/>
                </a:solidFill>
                <a:highlight>
                  <a:srgbClr val="FFFFFF"/>
                </a:highlight>
              </a:rPr>
              <a:t>All proposed subrecipients satisfy the UW’s documentation requirements in GIM 7</a:t>
            </a:r>
            <a:endParaRPr>
              <a:solidFill>
                <a:schemeClr val="dk2"/>
              </a:solidFill>
              <a:highlight>
                <a:srgbClr val="FFFFFF"/>
              </a:highlight>
            </a:endParaRPr>
          </a:p>
          <a:p>
            <a:pPr indent="0" lvl="0" marL="0" marR="0" rtl="0" algn="l">
              <a:lnSpc>
                <a:spcPct val="100000"/>
              </a:lnSpc>
              <a:spcBef>
                <a:spcPts val="0"/>
              </a:spcBef>
              <a:spcAft>
                <a:spcPts val="0"/>
              </a:spcAft>
              <a:buSzPts val="2400"/>
              <a:buNone/>
            </a:pPr>
            <a:r>
              <a:t/>
            </a:r>
            <a:endParaRPr b="1" sz="2600">
              <a:solidFill>
                <a:schemeClr val="dk2"/>
              </a:solidFill>
            </a:endParaRPr>
          </a:p>
          <a:p>
            <a:pPr indent="0" lvl="0" marL="914400" marR="0" rtl="0" algn="l">
              <a:lnSpc>
                <a:spcPct val="100000"/>
              </a:lnSpc>
              <a:spcBef>
                <a:spcPts val="0"/>
              </a:spcBef>
              <a:spcAft>
                <a:spcPts val="0"/>
              </a:spcAft>
              <a:buSzPts val="2400"/>
              <a:buNone/>
            </a:pPr>
            <a:r>
              <a:t/>
            </a:r>
            <a:endParaRPr b="1" sz="3000">
              <a:solidFill>
                <a:schemeClr val="dk2"/>
              </a:solidFill>
            </a:endParaRPr>
          </a:p>
          <a:p>
            <a:pPr indent="0" lvl="0" marL="0" marR="0" rtl="0" algn="l">
              <a:lnSpc>
                <a:spcPct val="100000"/>
              </a:lnSpc>
              <a:spcBef>
                <a:spcPts val="0"/>
              </a:spcBef>
              <a:spcAft>
                <a:spcPts val="0"/>
              </a:spcAft>
              <a:buClr>
                <a:srgbClr val="4B2E83"/>
              </a:buClr>
              <a:buSzPts val="2400"/>
              <a:buFont typeface="Merriweather Sans"/>
              <a:buNone/>
            </a:pPr>
            <a:r>
              <a:t/>
            </a:r>
            <a:endParaRPr b="1" i="0" sz="3000" u="none" cap="none" strike="noStrike">
              <a:solidFill>
                <a:schemeClr val="dk2"/>
              </a:solidFill>
            </a:endParaRPr>
          </a:p>
          <a:p>
            <a:pPr indent="-190500" lvl="0" marL="342900" marR="0" rtl="0" algn="l">
              <a:lnSpc>
                <a:spcPct val="100000"/>
              </a:lnSpc>
              <a:spcBef>
                <a:spcPts val="0"/>
              </a:spcBef>
              <a:spcAft>
                <a:spcPts val="0"/>
              </a:spcAft>
              <a:buClr>
                <a:srgbClr val="4B2E83"/>
              </a:buClr>
              <a:buSzPts val="2400"/>
              <a:buFont typeface="Merriweather Sans"/>
              <a:buNone/>
            </a:pPr>
            <a:r>
              <a:t/>
            </a:r>
            <a:endParaRPr b="1" i="0" sz="3000" u="none" cap="none" strike="noStrike">
              <a:solidFill>
                <a:schemeClr val="dk2"/>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66"/>
          <p:cNvSpPr txBox="1"/>
          <p:nvPr>
            <p:ph type="title"/>
          </p:nvPr>
        </p:nvSpPr>
        <p:spPr>
          <a:xfrm>
            <a:off x="671757" y="371510"/>
            <a:ext cx="8184600" cy="992100"/>
          </a:xfrm>
          <a:prstGeom prst="rect">
            <a:avLst/>
          </a:prstGeom>
          <a:noFill/>
          <a:ln>
            <a:noFill/>
          </a:ln>
        </p:spPr>
        <p:txBody>
          <a:bodyPr anchorCtr="0" anchor="b" bIns="91425" lIns="91425" spcFirstLastPara="1" rIns="91425" wrap="square" tIns="91425">
            <a:noAutofit/>
          </a:bodyPr>
          <a:lstStyle/>
          <a:p>
            <a:pPr indent="0" lvl="0" marL="0" marR="0" rtl="0" algn="l">
              <a:lnSpc>
                <a:spcPct val="90000"/>
              </a:lnSpc>
              <a:spcBef>
                <a:spcPts val="600"/>
              </a:spcBef>
              <a:spcAft>
                <a:spcPts val="0"/>
              </a:spcAft>
              <a:buClr>
                <a:srgbClr val="4B2E83"/>
              </a:buClr>
              <a:buSzPts val="3000"/>
              <a:buFont typeface="Arial"/>
              <a:buNone/>
            </a:pPr>
            <a:r>
              <a:rPr b="0" i="0" lang="en-US" sz="3000" u="none" cap="none" strike="noStrike">
                <a:solidFill>
                  <a:srgbClr val="4B2E83"/>
                </a:solidFill>
                <a:latin typeface="Encode Sans Black"/>
                <a:ea typeface="Encode Sans Black"/>
                <a:cs typeface="Encode Sans Black"/>
                <a:sym typeface="Encode Sans Black"/>
              </a:rPr>
              <a:t>REMINDER RESOURCES</a:t>
            </a:r>
            <a:endParaRPr/>
          </a:p>
          <a:p>
            <a:pPr indent="0" lvl="0" marL="0" marR="0" rtl="0" algn="l">
              <a:lnSpc>
                <a:spcPct val="90000"/>
              </a:lnSpc>
              <a:spcBef>
                <a:spcPts val="600"/>
              </a:spcBef>
              <a:spcAft>
                <a:spcPts val="0"/>
              </a:spcAft>
              <a:buClr>
                <a:srgbClr val="4B2E83"/>
              </a:buClr>
              <a:buSzPts val="3000"/>
              <a:buFont typeface="Arial"/>
              <a:buNone/>
            </a:pPr>
            <a:r>
              <a:rPr b="0" i="0" lang="en-US" sz="3000" u="none" cap="none" strike="noStrike">
                <a:solidFill>
                  <a:srgbClr val="4B2E83"/>
                </a:solidFill>
                <a:latin typeface="Encode Sans Black"/>
                <a:ea typeface="Encode Sans Black"/>
                <a:cs typeface="Encode Sans Black"/>
                <a:sym typeface="Encode Sans Black"/>
              </a:rPr>
              <a:t>Award Setup &amp; Modification Requests</a:t>
            </a:r>
            <a:r>
              <a:rPr b="0" i="0" lang="en-US" sz="1400" u="none" cap="none" strike="noStrike">
                <a:solidFill>
                  <a:srgbClr val="4B2E83"/>
                </a:solidFill>
                <a:latin typeface="Encode Sans Black"/>
                <a:ea typeface="Encode Sans Black"/>
                <a:cs typeface="Encode Sans Black"/>
                <a:sym typeface="Encode Sans Black"/>
              </a:rPr>
              <a:t> </a:t>
            </a:r>
            <a:endParaRPr/>
          </a:p>
        </p:txBody>
      </p:sp>
      <p:sp>
        <p:nvSpPr>
          <p:cNvPr id="316" name="Google Shape;316;p66"/>
          <p:cNvSpPr txBox="1"/>
          <p:nvPr>
            <p:ph idx="2" type="body"/>
          </p:nvPr>
        </p:nvSpPr>
        <p:spPr>
          <a:xfrm>
            <a:off x="608775" y="1812925"/>
            <a:ext cx="8100300" cy="4015500"/>
          </a:xfrm>
          <a:prstGeom prst="rect">
            <a:avLst/>
          </a:prstGeom>
          <a:noFill/>
          <a:ln>
            <a:noFill/>
          </a:ln>
        </p:spPr>
        <p:txBody>
          <a:bodyPr anchorCtr="0" anchor="t" bIns="91425" lIns="91425" spcFirstLastPara="1" rIns="91425" wrap="square" tIns="91425">
            <a:noAutofit/>
          </a:bodyPr>
          <a:lstStyle/>
          <a:p>
            <a:pPr indent="-355600" lvl="0" marL="457200" rtl="0" algn="l">
              <a:lnSpc>
                <a:spcPct val="115000"/>
              </a:lnSpc>
              <a:spcBef>
                <a:spcPts val="0"/>
              </a:spcBef>
              <a:spcAft>
                <a:spcPts val="0"/>
              </a:spcAft>
              <a:buClr>
                <a:schemeClr val="accent6"/>
              </a:buClr>
              <a:buSzPts val="2000"/>
              <a:buChar char="&gt;"/>
            </a:pPr>
            <a:r>
              <a:rPr lang="en-US" sz="2000" u="sng">
                <a:solidFill>
                  <a:schemeClr val="accent6"/>
                </a:solidFill>
                <a:hlinkClick r:id="rId3">
                  <a:extLst>
                    <a:ext uri="{A12FA001-AC4F-418D-AE19-62706E023703}">
                      <ahyp:hlinkClr val="tx"/>
                    </a:ext>
                  </a:extLst>
                </a:hlinkClick>
              </a:rPr>
              <a:t>What do I do if I received a Notice of Award? </a:t>
            </a:r>
            <a:endParaRPr sz="2000"/>
          </a:p>
          <a:p>
            <a:pPr indent="-355600" lvl="0" marL="457200" rtl="0" algn="l">
              <a:lnSpc>
                <a:spcPct val="115000"/>
              </a:lnSpc>
              <a:spcBef>
                <a:spcPts val="1000"/>
              </a:spcBef>
              <a:spcAft>
                <a:spcPts val="0"/>
              </a:spcAft>
              <a:buClr>
                <a:schemeClr val="dk1"/>
              </a:buClr>
              <a:buSzPts val="2000"/>
              <a:buChar char="&gt;"/>
            </a:pPr>
            <a:r>
              <a:rPr b="1" lang="en-US" sz="2000"/>
              <a:t>Review</a:t>
            </a:r>
            <a:r>
              <a:rPr lang="en-US" sz="2000"/>
              <a:t> </a:t>
            </a:r>
            <a:r>
              <a:rPr lang="en-US" sz="2000" u="sng">
                <a:solidFill>
                  <a:schemeClr val="accent6"/>
                </a:solidFill>
                <a:hlinkClick r:id="rId4">
                  <a:extLst>
                    <a:ext uri="{A12FA001-AC4F-418D-AE19-62706E023703}">
                      <ahyp:hlinkClr val="tx"/>
                    </a:ext>
                  </a:extLst>
                </a:hlinkClick>
              </a:rPr>
              <a:t>Checklist: Award Setup Request Steps for PI/Campus</a:t>
            </a:r>
            <a:endParaRPr sz="2000"/>
          </a:p>
          <a:p>
            <a:pPr indent="-355600" lvl="0" marL="457200" rtl="0" algn="l">
              <a:lnSpc>
                <a:spcPct val="115000"/>
              </a:lnSpc>
              <a:spcBef>
                <a:spcPts val="1000"/>
              </a:spcBef>
              <a:spcAft>
                <a:spcPts val="0"/>
              </a:spcAft>
              <a:buClr>
                <a:schemeClr val="dk1"/>
              </a:buClr>
              <a:buSzPts val="2000"/>
              <a:buChar char="&gt;"/>
            </a:pPr>
            <a:r>
              <a:rPr b="1" lang="en-US" sz="2000"/>
              <a:t>Always</a:t>
            </a:r>
            <a:r>
              <a:rPr lang="en-US" sz="2000"/>
              <a:t> include relevant </a:t>
            </a:r>
            <a:r>
              <a:rPr lang="en-US" sz="2000" u="sng">
                <a:solidFill>
                  <a:schemeClr val="accent6"/>
                </a:solidFill>
                <a:hlinkClick r:id="rId5">
                  <a:extLst>
                    <a:ext uri="{A12FA001-AC4F-418D-AE19-62706E023703}">
                      <ahyp:hlinkClr val="tx"/>
                    </a:ext>
                  </a:extLst>
                </a:hlinkClick>
              </a:rPr>
              <a:t>attachments</a:t>
            </a:r>
            <a:endParaRPr b="1" sz="2000"/>
          </a:p>
          <a:p>
            <a:pPr indent="-355600" lvl="0" marL="457200" rtl="0" algn="l">
              <a:lnSpc>
                <a:spcPct val="115000"/>
              </a:lnSpc>
              <a:spcBef>
                <a:spcPts val="1000"/>
              </a:spcBef>
              <a:spcAft>
                <a:spcPts val="0"/>
              </a:spcAft>
              <a:buClr>
                <a:schemeClr val="dk1"/>
              </a:buClr>
              <a:buSzPts val="2000"/>
              <a:buChar char="&gt;"/>
            </a:pPr>
            <a:r>
              <a:rPr b="1" lang="en-US" sz="2000"/>
              <a:t>Read </a:t>
            </a:r>
            <a:r>
              <a:rPr lang="en-US" sz="2000" u="sng">
                <a:solidFill>
                  <a:schemeClr val="accent6"/>
                </a:solidFill>
                <a:hlinkClick r:id="rId6">
                  <a:extLst>
                    <a:ext uri="{A12FA001-AC4F-418D-AE19-62706E023703}">
                      <ahyp:hlinkClr val="tx"/>
                    </a:ext>
                  </a:extLst>
                </a:hlinkClick>
              </a:rPr>
              <a:t>Comments &amp; History</a:t>
            </a:r>
            <a:r>
              <a:rPr b="1" lang="en-US" sz="2000">
                <a:solidFill>
                  <a:schemeClr val="accent6"/>
                </a:solidFill>
              </a:rPr>
              <a:t> </a:t>
            </a:r>
            <a:r>
              <a:rPr lang="en-US" sz="2000"/>
              <a:t>before contacting OSP/GCA</a:t>
            </a:r>
            <a:endParaRPr sz="2000">
              <a:solidFill>
                <a:schemeClr val="accent6"/>
              </a:solidFill>
            </a:endParaRPr>
          </a:p>
          <a:p>
            <a:pPr indent="-355600" lvl="0" marL="457200" rtl="0" algn="l">
              <a:lnSpc>
                <a:spcPct val="115000"/>
              </a:lnSpc>
              <a:spcBef>
                <a:spcPts val="1000"/>
              </a:spcBef>
              <a:spcAft>
                <a:spcPts val="0"/>
              </a:spcAft>
              <a:buClr>
                <a:schemeClr val="dk1"/>
              </a:buClr>
              <a:buSzPts val="2000"/>
              <a:buChar char="&gt;"/>
            </a:pPr>
            <a:r>
              <a:rPr b="1" lang="en-US" sz="2000"/>
              <a:t>MODs: </a:t>
            </a:r>
            <a:r>
              <a:rPr lang="en-US" sz="2000"/>
              <a:t>Review </a:t>
            </a:r>
            <a:r>
              <a:rPr lang="en-US" sz="2000" u="sng">
                <a:solidFill>
                  <a:schemeClr val="accent6"/>
                </a:solidFill>
                <a:hlinkClick r:id="rId7">
                  <a:extLst>
                    <a:ext uri="{A12FA001-AC4F-418D-AE19-62706E023703}">
                      <ahyp:hlinkClr val="tx"/>
                    </a:ext>
                  </a:extLst>
                </a:hlinkClick>
              </a:rPr>
              <a:t>OSP/GCA MOD Checklist</a:t>
            </a:r>
            <a:r>
              <a:rPr lang="en-US" sz="2000"/>
              <a:t> and </a:t>
            </a:r>
            <a:r>
              <a:rPr lang="en-US" sz="2000" u="sng">
                <a:solidFill>
                  <a:schemeClr val="accent6"/>
                </a:solidFill>
                <a:hlinkClick r:id="rId8">
                  <a:extLst>
                    <a:ext uri="{A12FA001-AC4F-418D-AE19-62706E023703}">
                      <ahyp:hlinkClr val="tx"/>
                    </a:ext>
                  </a:extLst>
                </a:hlinkClick>
              </a:rPr>
              <a:t>GCA Only MOD Checklist</a:t>
            </a:r>
            <a:endParaRPr sz="2000"/>
          </a:p>
          <a:p>
            <a:pPr indent="-355600" lvl="0" marL="457200" rtl="0" algn="l">
              <a:lnSpc>
                <a:spcPct val="115000"/>
              </a:lnSpc>
              <a:spcBef>
                <a:spcPts val="1000"/>
              </a:spcBef>
              <a:spcAft>
                <a:spcPts val="0"/>
              </a:spcAft>
              <a:buClr>
                <a:schemeClr val="dk1"/>
              </a:buClr>
              <a:buSzPts val="2000"/>
              <a:buChar char="&gt;"/>
            </a:pPr>
            <a:r>
              <a:rPr lang="en-US" sz="2000" u="sng">
                <a:solidFill>
                  <a:schemeClr val="accent6"/>
                </a:solidFill>
                <a:hlinkClick r:id="rId9">
                  <a:extLst>
                    <a:ext uri="{A12FA001-AC4F-418D-AE19-62706E023703}">
                      <ahyp:hlinkClr val="tx"/>
                    </a:ext>
                  </a:extLst>
                </a:hlinkClick>
              </a:rPr>
              <a:t>Tell OSP your ASR/MOD story</a:t>
            </a:r>
            <a:endParaRPr sz="2000"/>
          </a:p>
          <a:p>
            <a:pPr indent="-355600" lvl="0" marL="457200" rtl="0" algn="l">
              <a:lnSpc>
                <a:spcPct val="115000"/>
              </a:lnSpc>
              <a:spcBef>
                <a:spcPts val="1000"/>
              </a:spcBef>
              <a:spcAft>
                <a:spcPts val="0"/>
              </a:spcAft>
              <a:buClr>
                <a:schemeClr val="dk1"/>
              </a:buClr>
              <a:buSzPts val="2000"/>
              <a:buFont typeface="Merriweather Sans"/>
              <a:buChar char="&gt;"/>
            </a:pPr>
            <a:r>
              <a:rPr lang="en-US" sz="2000"/>
              <a:t>Need to change a Grant Name in WD? - Send </a:t>
            </a:r>
            <a:r>
              <a:rPr lang="en-US" sz="2000" u="sng">
                <a:solidFill>
                  <a:schemeClr val="accent6"/>
                </a:solidFill>
                <a:hlinkClick r:id="rId10">
                  <a:extLst>
                    <a:ext uri="{A12FA001-AC4F-418D-AE19-62706E023703}">
                      <ahyp:hlinkClr val="tx"/>
                    </a:ext>
                  </a:extLst>
                </a:hlinkClick>
              </a:rPr>
              <a:t>GCA Only MOD</a:t>
            </a:r>
            <a:endParaRPr sz="2000"/>
          </a:p>
          <a:p>
            <a:pPr indent="-355600" lvl="0" marL="457200" rtl="0" algn="l">
              <a:lnSpc>
                <a:spcPct val="115000"/>
              </a:lnSpc>
              <a:spcBef>
                <a:spcPts val="1000"/>
              </a:spcBef>
              <a:spcAft>
                <a:spcPts val="0"/>
              </a:spcAft>
              <a:buClr>
                <a:schemeClr val="dk1"/>
              </a:buClr>
              <a:buSzPts val="2000"/>
              <a:buFont typeface="Merriweather Sans"/>
              <a:buChar char="&gt;"/>
            </a:pPr>
            <a:r>
              <a:rPr lang="en-US" sz="2000" u="sng">
                <a:solidFill>
                  <a:schemeClr val="accent6"/>
                </a:solidFill>
                <a:hlinkClick r:id="rId11">
                  <a:extLst>
                    <a:ext uri="{A12FA001-AC4F-418D-AE19-62706E023703}">
                      <ahyp:hlinkClr val="tx"/>
                    </a:ext>
                  </a:extLst>
                </a:hlinkClick>
              </a:rPr>
              <a:t>SAGE Budget Resources</a:t>
            </a:r>
            <a:r>
              <a:rPr lang="en-US" sz="2000">
                <a:solidFill>
                  <a:schemeClr val="accent6"/>
                </a:solidFill>
              </a:rPr>
              <a:t> </a:t>
            </a:r>
            <a:r>
              <a:rPr lang="en-US" sz="2000"/>
              <a:t>and </a:t>
            </a:r>
            <a:r>
              <a:rPr lang="en-US" sz="2000" u="sng">
                <a:solidFill>
                  <a:schemeClr val="accent6"/>
                </a:solidFill>
                <a:hlinkClick r:id="rId12">
                  <a:extLst>
                    <a:ext uri="{A12FA001-AC4F-418D-AE19-62706E023703}">
                      <ahyp:hlinkClr val="tx"/>
                    </a:ext>
                  </a:extLst>
                </a:hlinkClick>
              </a:rPr>
              <a:t>SAGE Awards &amp; Mods Resources</a:t>
            </a:r>
            <a:r>
              <a:rPr lang="en-US" sz="2000"/>
              <a:t> </a:t>
            </a:r>
            <a:endParaRPr sz="2000"/>
          </a:p>
          <a:p>
            <a:pPr indent="-355600" lvl="0" marL="457200" rtl="0" algn="l">
              <a:lnSpc>
                <a:spcPct val="115000"/>
              </a:lnSpc>
              <a:spcBef>
                <a:spcPts val="1000"/>
              </a:spcBef>
              <a:spcAft>
                <a:spcPts val="0"/>
              </a:spcAft>
              <a:buClr>
                <a:schemeClr val="accent6"/>
              </a:buClr>
              <a:buSzPts val="2000"/>
              <a:buFont typeface="Merriweather Sans"/>
              <a:buChar char="&gt;"/>
            </a:pPr>
            <a:r>
              <a:rPr lang="en-US" sz="2000" u="sng">
                <a:solidFill>
                  <a:schemeClr val="accent6"/>
                </a:solidFill>
                <a:hlinkClick r:id="rId13">
                  <a:extLst>
                    <a:ext uri="{A12FA001-AC4F-418D-AE19-62706E023703}">
                      <ahyp:hlinkClr val="tx"/>
                    </a:ext>
                  </a:extLst>
                </a:hlinkClick>
              </a:rPr>
              <a:t>Schedule a Teams Appointment for SAGE Support</a:t>
            </a:r>
            <a:endParaRPr sz="2000">
              <a:solidFill>
                <a:schemeClr val="accent6"/>
              </a:solidFill>
            </a:endParaRPr>
          </a:p>
          <a:p>
            <a:pPr indent="0" lvl="0" marL="0" rtl="0" algn="l">
              <a:lnSpc>
                <a:spcPct val="115000"/>
              </a:lnSpc>
              <a:spcBef>
                <a:spcPts val="1000"/>
              </a:spcBef>
              <a:spcAft>
                <a:spcPts val="1000"/>
              </a:spcAft>
              <a:buSzPts val="2400"/>
              <a:buNone/>
            </a:pPr>
            <a:r>
              <a:t/>
            </a:r>
            <a:endParaRPr sz="20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6" name="Shape 436"/>
        <p:cNvGrpSpPr/>
        <p:nvPr/>
      </p:nvGrpSpPr>
      <p:grpSpPr>
        <a:xfrm>
          <a:off x="0" y="0"/>
          <a:ext cx="0" cy="0"/>
          <a:chOff x="0" y="0"/>
          <a:chExt cx="0" cy="0"/>
        </a:xfrm>
      </p:grpSpPr>
      <p:sp>
        <p:nvSpPr>
          <p:cNvPr id="437" name="Google Shape;437;p84"/>
          <p:cNvSpPr txBox="1"/>
          <p:nvPr>
            <p:ph type="title"/>
          </p:nvPr>
        </p:nvSpPr>
        <p:spPr>
          <a:xfrm>
            <a:off x="606582" y="446198"/>
            <a:ext cx="8184600" cy="992100"/>
          </a:xfrm>
          <a:prstGeom prst="rect">
            <a:avLst/>
          </a:prstGeom>
          <a:noFill/>
          <a:ln>
            <a:noFill/>
          </a:ln>
        </p:spPr>
        <p:txBody>
          <a:bodyPr anchorCtr="0" anchor="b" bIns="91425" lIns="91425" spcFirstLastPara="1" rIns="91425" wrap="square" tIns="91425">
            <a:noAutofit/>
          </a:bodyPr>
          <a:lstStyle/>
          <a:p>
            <a:pPr indent="0" lvl="0" marL="0" marR="0" rtl="0" algn="l">
              <a:lnSpc>
                <a:spcPct val="90000"/>
              </a:lnSpc>
              <a:spcBef>
                <a:spcPts val="0"/>
              </a:spcBef>
              <a:spcAft>
                <a:spcPts val="0"/>
              </a:spcAft>
              <a:buClr>
                <a:srgbClr val="4B2E83"/>
              </a:buClr>
              <a:buSzPts val="750"/>
              <a:buFont typeface="Arial"/>
              <a:buNone/>
            </a:pPr>
            <a:r>
              <a:rPr b="0" i="0" lang="en-US" sz="3000" u="none" cap="none" strike="noStrike">
                <a:solidFill>
                  <a:srgbClr val="4B2E83"/>
                </a:solidFill>
                <a:latin typeface="Encode Sans Black"/>
                <a:ea typeface="Encode Sans Black"/>
                <a:cs typeface="Encode Sans Black"/>
                <a:sym typeface="Encode Sans Black"/>
              </a:rPr>
              <a:t>Institutional Review </a:t>
            </a:r>
            <a:endParaRPr/>
          </a:p>
          <a:p>
            <a:pPr indent="0" lvl="0" marL="0" marR="0" rtl="0" algn="l">
              <a:lnSpc>
                <a:spcPct val="90000"/>
              </a:lnSpc>
              <a:spcBef>
                <a:spcPts val="0"/>
              </a:spcBef>
              <a:spcAft>
                <a:spcPts val="0"/>
              </a:spcAft>
              <a:buClr>
                <a:srgbClr val="4B2E83"/>
              </a:buClr>
              <a:buSzPts val="750"/>
              <a:buFont typeface="Arial"/>
              <a:buNone/>
            </a:pPr>
            <a:r>
              <a:rPr b="0" i="0" lang="en-US" sz="3000" u="none" cap="none" strike="noStrike">
                <a:solidFill>
                  <a:srgbClr val="4B2E83"/>
                </a:solidFill>
                <a:latin typeface="Encode Sans Black"/>
                <a:ea typeface="Encode Sans Black"/>
                <a:cs typeface="Encode Sans Black"/>
                <a:sym typeface="Encode Sans Black"/>
              </a:rPr>
              <a:t>Changes or More Emphasis: </a:t>
            </a:r>
            <a:endParaRPr b="0" i="0" sz="1800" u="none" cap="none" strike="noStrike">
              <a:solidFill>
                <a:srgbClr val="4B2E83"/>
              </a:solidFill>
              <a:latin typeface="Encode Sans Black"/>
              <a:ea typeface="Encode Sans Black"/>
              <a:cs typeface="Encode Sans Black"/>
              <a:sym typeface="Encode Sans Black"/>
            </a:endParaRPr>
          </a:p>
        </p:txBody>
      </p:sp>
      <p:sp>
        <p:nvSpPr>
          <p:cNvPr id="438" name="Google Shape;438;p84"/>
          <p:cNvSpPr txBox="1"/>
          <p:nvPr>
            <p:ph idx="2" type="body"/>
          </p:nvPr>
        </p:nvSpPr>
        <p:spPr>
          <a:xfrm>
            <a:off x="735925" y="1670013"/>
            <a:ext cx="8196300" cy="4437000"/>
          </a:xfrm>
          <a:prstGeom prst="rect">
            <a:avLst/>
          </a:prstGeom>
          <a:noFill/>
          <a:ln>
            <a:noFill/>
          </a:ln>
        </p:spPr>
        <p:txBody>
          <a:bodyPr anchorCtr="0" anchor="t" bIns="91425" lIns="91425" spcFirstLastPara="1" rIns="91425" wrap="square" tIns="91425">
            <a:noAutofit/>
          </a:bodyPr>
          <a:lstStyle/>
          <a:p>
            <a:pPr indent="-374650" lvl="0" marL="457200" rtl="0" algn="l">
              <a:lnSpc>
                <a:spcPct val="100000"/>
              </a:lnSpc>
              <a:spcBef>
                <a:spcPts val="480"/>
              </a:spcBef>
              <a:spcAft>
                <a:spcPts val="0"/>
              </a:spcAft>
              <a:buClr>
                <a:schemeClr val="dk2"/>
              </a:buClr>
              <a:buSzPts val="2300"/>
              <a:buFont typeface="Open Sans"/>
              <a:buChar char="&gt;"/>
            </a:pPr>
            <a:r>
              <a:rPr lang="en-US" sz="2300">
                <a:solidFill>
                  <a:schemeClr val="dk2"/>
                </a:solidFill>
              </a:rPr>
              <a:t>Required compliance areas or additional steps are addressed, such as:</a:t>
            </a:r>
            <a:endParaRPr sz="2300">
              <a:solidFill>
                <a:schemeClr val="dk2"/>
              </a:solidFill>
            </a:endParaRPr>
          </a:p>
          <a:p>
            <a:pPr indent="-355600" lvl="1" marL="914400" rtl="0" algn="l">
              <a:lnSpc>
                <a:spcPct val="100000"/>
              </a:lnSpc>
              <a:spcBef>
                <a:spcPts val="0"/>
              </a:spcBef>
              <a:spcAft>
                <a:spcPts val="0"/>
              </a:spcAft>
              <a:buClr>
                <a:schemeClr val="dk1"/>
              </a:buClr>
              <a:buSzPts val="2000"/>
              <a:buChar char="–"/>
            </a:pPr>
            <a:r>
              <a:rPr lang="en-US">
                <a:solidFill>
                  <a:schemeClr val="dk1"/>
                </a:solidFill>
                <a:highlight>
                  <a:schemeClr val="lt2"/>
                </a:highlight>
              </a:rPr>
              <a:t>IT security environment meet sponsor requirements </a:t>
            </a:r>
            <a:endParaRPr>
              <a:solidFill>
                <a:schemeClr val="dk1"/>
              </a:solidFill>
              <a:highlight>
                <a:schemeClr val="lt2"/>
              </a:highlight>
            </a:endParaRPr>
          </a:p>
          <a:p>
            <a:pPr indent="-355600" lvl="1" marL="914400" rtl="0" algn="l">
              <a:lnSpc>
                <a:spcPct val="100000"/>
              </a:lnSpc>
              <a:spcBef>
                <a:spcPts val="0"/>
              </a:spcBef>
              <a:spcAft>
                <a:spcPts val="0"/>
              </a:spcAft>
              <a:buClr>
                <a:schemeClr val="dk1"/>
              </a:buClr>
              <a:buSzPts val="2000"/>
              <a:buChar char="–"/>
            </a:pPr>
            <a:r>
              <a:rPr lang="en-US">
                <a:solidFill>
                  <a:schemeClr val="dk1"/>
                </a:solidFill>
                <a:highlight>
                  <a:schemeClr val="lt2"/>
                </a:highlight>
              </a:rPr>
              <a:t>Malign Foreign Talent Recruitment Program statement </a:t>
            </a:r>
            <a:endParaRPr>
              <a:solidFill>
                <a:schemeClr val="dk1"/>
              </a:solidFill>
              <a:highlight>
                <a:schemeClr val="lt2"/>
              </a:highlight>
            </a:endParaRPr>
          </a:p>
          <a:p>
            <a:pPr indent="-355600" lvl="1" marL="914400" rtl="0" algn="l">
              <a:lnSpc>
                <a:spcPct val="100000"/>
              </a:lnSpc>
              <a:spcBef>
                <a:spcPts val="0"/>
              </a:spcBef>
              <a:spcAft>
                <a:spcPts val="0"/>
              </a:spcAft>
              <a:buClr>
                <a:schemeClr val="dk1"/>
              </a:buClr>
              <a:buSzPts val="2000"/>
              <a:buChar char="–"/>
            </a:pPr>
            <a:r>
              <a:rPr lang="en-US">
                <a:solidFill>
                  <a:schemeClr val="dk1"/>
                </a:solidFill>
                <a:highlight>
                  <a:schemeClr val="lt2"/>
                </a:highlight>
              </a:rPr>
              <a:t>Research Security training completion </a:t>
            </a:r>
            <a:endParaRPr>
              <a:solidFill>
                <a:schemeClr val="dk1"/>
              </a:solidFill>
              <a:highlight>
                <a:schemeClr val="lt2"/>
              </a:highlight>
            </a:endParaRPr>
          </a:p>
          <a:p>
            <a:pPr indent="0" lvl="0" marL="457200" rtl="0" algn="l">
              <a:lnSpc>
                <a:spcPct val="100000"/>
              </a:lnSpc>
              <a:spcBef>
                <a:spcPts val="0"/>
              </a:spcBef>
              <a:spcAft>
                <a:spcPts val="0"/>
              </a:spcAft>
              <a:buSzPts val="2400"/>
              <a:buNone/>
            </a:pPr>
            <a:r>
              <a:t/>
            </a:r>
            <a:endParaRPr>
              <a:solidFill>
                <a:schemeClr val="dk1"/>
              </a:solidFill>
              <a:highlight>
                <a:schemeClr val="lt2"/>
              </a:highlight>
            </a:endParaRPr>
          </a:p>
          <a:p>
            <a:pPr indent="-374650" lvl="0" marL="457200" rtl="0" algn="l">
              <a:lnSpc>
                <a:spcPct val="100000"/>
              </a:lnSpc>
              <a:spcBef>
                <a:spcPts val="0"/>
              </a:spcBef>
              <a:spcAft>
                <a:spcPts val="0"/>
              </a:spcAft>
              <a:buClr>
                <a:schemeClr val="dk1"/>
              </a:buClr>
              <a:buSzPts val="2300"/>
              <a:buFont typeface="Open Sans"/>
              <a:buChar char="&gt;"/>
            </a:pPr>
            <a:r>
              <a:rPr lang="en-US" sz="2300">
                <a:solidFill>
                  <a:schemeClr val="dk1"/>
                </a:solidFill>
                <a:highlight>
                  <a:schemeClr val="lt2"/>
                </a:highlight>
              </a:rPr>
              <a:t>Review terms and conditions at proposal stage that obligate the University, such as:</a:t>
            </a:r>
            <a:endParaRPr sz="2300">
              <a:solidFill>
                <a:schemeClr val="dk1"/>
              </a:solidFill>
              <a:highlight>
                <a:schemeClr val="lt2"/>
              </a:highlight>
            </a:endParaRPr>
          </a:p>
          <a:p>
            <a:pPr indent="-355600" lvl="1" marL="914400" rtl="0" algn="l">
              <a:lnSpc>
                <a:spcPct val="100000"/>
              </a:lnSpc>
              <a:spcBef>
                <a:spcPts val="0"/>
              </a:spcBef>
              <a:spcAft>
                <a:spcPts val="0"/>
              </a:spcAft>
              <a:buClr>
                <a:schemeClr val="dk1"/>
              </a:buClr>
              <a:buSzPts val="2000"/>
              <a:buChar char="–"/>
            </a:pPr>
            <a:r>
              <a:rPr lang="en-US">
                <a:solidFill>
                  <a:schemeClr val="dk1"/>
                </a:solidFill>
                <a:highlight>
                  <a:schemeClr val="lt2"/>
                </a:highlight>
              </a:rPr>
              <a:t>Upfront Intellectual Property terms</a:t>
            </a:r>
            <a:endParaRPr>
              <a:solidFill>
                <a:schemeClr val="dk1"/>
              </a:solidFill>
              <a:highlight>
                <a:schemeClr val="lt2"/>
              </a:highlight>
            </a:endParaRPr>
          </a:p>
          <a:p>
            <a:pPr indent="-355600" lvl="1" marL="914400" rtl="0" algn="l">
              <a:lnSpc>
                <a:spcPct val="100000"/>
              </a:lnSpc>
              <a:spcBef>
                <a:spcPts val="0"/>
              </a:spcBef>
              <a:spcAft>
                <a:spcPts val="0"/>
              </a:spcAft>
              <a:buClr>
                <a:schemeClr val="dk1"/>
              </a:buClr>
              <a:buSzPts val="2000"/>
              <a:buChar char="–"/>
            </a:pPr>
            <a:r>
              <a:rPr lang="en-US">
                <a:solidFill>
                  <a:schemeClr val="dk1"/>
                </a:solidFill>
                <a:highlight>
                  <a:schemeClr val="lt2"/>
                </a:highlight>
              </a:rPr>
              <a:t>Promise to indemnify sponsor, even for its use of proposal materials</a:t>
            </a:r>
            <a:endParaRPr>
              <a:solidFill>
                <a:schemeClr val="dk1"/>
              </a:solidFill>
              <a:highlight>
                <a:schemeClr val="lt2"/>
              </a:highlight>
            </a:endParaRPr>
          </a:p>
          <a:p>
            <a:pPr indent="-355600" lvl="1" marL="914400" rtl="0" algn="l">
              <a:lnSpc>
                <a:spcPct val="100000"/>
              </a:lnSpc>
              <a:spcBef>
                <a:spcPts val="0"/>
              </a:spcBef>
              <a:spcAft>
                <a:spcPts val="0"/>
              </a:spcAft>
              <a:buClr>
                <a:schemeClr val="dk1"/>
              </a:buClr>
              <a:buSzPts val="2000"/>
              <a:buChar char="–"/>
            </a:pPr>
            <a:r>
              <a:rPr lang="en-US">
                <a:solidFill>
                  <a:schemeClr val="dk1"/>
                </a:solidFill>
                <a:highlight>
                  <a:schemeClr val="lt2"/>
                </a:highlight>
              </a:rPr>
              <a:t>Other nonstandard terms</a:t>
            </a:r>
            <a:endParaRPr>
              <a:solidFill>
                <a:schemeClr val="dk1"/>
              </a:solidFill>
              <a:highlight>
                <a:schemeClr val="lt2"/>
              </a:highlight>
            </a:endParaRPr>
          </a:p>
          <a:p>
            <a:pPr indent="0" lvl="0" marL="0" rtl="0" algn="l">
              <a:lnSpc>
                <a:spcPct val="100000"/>
              </a:lnSpc>
              <a:spcBef>
                <a:spcPts val="480"/>
              </a:spcBef>
              <a:spcAft>
                <a:spcPts val="0"/>
              </a:spcAft>
              <a:buSzPts val="2400"/>
              <a:buNone/>
            </a:pPr>
            <a:r>
              <a:t/>
            </a:r>
            <a:endParaRPr sz="2300">
              <a:solidFill>
                <a:schemeClr val="dk2"/>
              </a:solidFill>
            </a:endParaRPr>
          </a:p>
          <a:p>
            <a:pPr indent="0" lvl="0" marL="914400" marR="0" rtl="0" algn="l">
              <a:lnSpc>
                <a:spcPct val="100000"/>
              </a:lnSpc>
              <a:spcBef>
                <a:spcPts val="0"/>
              </a:spcBef>
              <a:spcAft>
                <a:spcPts val="0"/>
              </a:spcAft>
              <a:buSzPts val="2400"/>
              <a:buNone/>
            </a:pPr>
            <a:r>
              <a:t/>
            </a:r>
            <a:endParaRPr b="1" sz="2700">
              <a:solidFill>
                <a:schemeClr val="dk2"/>
              </a:solidFill>
            </a:endParaRPr>
          </a:p>
          <a:p>
            <a:pPr indent="0" lvl="0" marL="0" marR="0" rtl="0" algn="l">
              <a:lnSpc>
                <a:spcPct val="100000"/>
              </a:lnSpc>
              <a:spcBef>
                <a:spcPts val="0"/>
              </a:spcBef>
              <a:spcAft>
                <a:spcPts val="0"/>
              </a:spcAft>
              <a:buClr>
                <a:srgbClr val="4B2E83"/>
              </a:buClr>
              <a:buSzPts val="2400"/>
              <a:buFont typeface="Merriweather Sans"/>
              <a:buNone/>
            </a:pPr>
            <a:r>
              <a:t/>
            </a:r>
            <a:endParaRPr b="1" i="0" sz="2700" u="none" cap="none" strike="noStrike">
              <a:solidFill>
                <a:schemeClr val="dk2"/>
              </a:solidFill>
            </a:endParaRPr>
          </a:p>
          <a:p>
            <a:pPr indent="-190500" lvl="0" marL="342900" marR="0" rtl="0" algn="l">
              <a:lnSpc>
                <a:spcPct val="100000"/>
              </a:lnSpc>
              <a:spcBef>
                <a:spcPts val="0"/>
              </a:spcBef>
              <a:spcAft>
                <a:spcPts val="0"/>
              </a:spcAft>
              <a:buClr>
                <a:srgbClr val="4B2E83"/>
              </a:buClr>
              <a:buSzPts val="2400"/>
              <a:buFont typeface="Merriweather Sans"/>
              <a:buNone/>
            </a:pPr>
            <a:r>
              <a:t/>
            </a:r>
            <a:endParaRPr b="1" i="0" sz="2700" u="none" cap="none" strike="noStrike">
              <a:solidFill>
                <a:schemeClr val="dk2"/>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2" name="Shape 442"/>
        <p:cNvGrpSpPr/>
        <p:nvPr/>
      </p:nvGrpSpPr>
      <p:grpSpPr>
        <a:xfrm>
          <a:off x="0" y="0"/>
          <a:ext cx="0" cy="0"/>
          <a:chOff x="0" y="0"/>
          <a:chExt cx="0" cy="0"/>
        </a:xfrm>
      </p:grpSpPr>
      <p:sp>
        <p:nvSpPr>
          <p:cNvPr id="443" name="Google Shape;443;p85"/>
          <p:cNvSpPr txBox="1"/>
          <p:nvPr>
            <p:ph type="title"/>
          </p:nvPr>
        </p:nvSpPr>
        <p:spPr>
          <a:xfrm>
            <a:off x="671757" y="371510"/>
            <a:ext cx="8184600" cy="992100"/>
          </a:xfrm>
          <a:prstGeom prst="rect">
            <a:avLst/>
          </a:prstGeom>
          <a:noFill/>
          <a:ln>
            <a:noFill/>
          </a:ln>
        </p:spPr>
        <p:txBody>
          <a:bodyPr anchorCtr="0" anchor="b" bIns="91425" lIns="91425" spcFirstLastPara="1" rIns="91425" wrap="square" tIns="91425">
            <a:noAutofit/>
          </a:bodyPr>
          <a:lstStyle/>
          <a:p>
            <a:pPr indent="0" lvl="0" marL="0" marR="0" rtl="0" algn="l">
              <a:lnSpc>
                <a:spcPct val="90000"/>
              </a:lnSpc>
              <a:spcBef>
                <a:spcPts val="0"/>
              </a:spcBef>
              <a:spcAft>
                <a:spcPts val="0"/>
              </a:spcAft>
              <a:buClr>
                <a:srgbClr val="4B2E83"/>
              </a:buClr>
              <a:buSzPts val="750"/>
              <a:buFont typeface="Arial"/>
              <a:buNone/>
            </a:pPr>
            <a:r>
              <a:rPr b="0" i="0" lang="en-US" sz="3000" u="none" cap="none" strike="noStrike">
                <a:solidFill>
                  <a:srgbClr val="4B2E83"/>
                </a:solidFill>
                <a:latin typeface="Encode Sans Black"/>
                <a:ea typeface="Encode Sans Black"/>
                <a:cs typeface="Encode Sans Black"/>
                <a:sym typeface="Encode Sans Black"/>
              </a:rPr>
              <a:t>PI &amp; Campus Unit Responsibilities </a:t>
            </a:r>
            <a:endParaRPr/>
          </a:p>
          <a:p>
            <a:pPr indent="0" lvl="0" marL="0" marR="0" rtl="0" algn="l">
              <a:lnSpc>
                <a:spcPct val="90000"/>
              </a:lnSpc>
              <a:spcBef>
                <a:spcPts val="0"/>
              </a:spcBef>
              <a:spcAft>
                <a:spcPts val="0"/>
              </a:spcAft>
              <a:buClr>
                <a:srgbClr val="4B2E83"/>
              </a:buClr>
              <a:buSzPts val="750"/>
              <a:buFont typeface="Arial"/>
              <a:buNone/>
            </a:pPr>
            <a:r>
              <a:rPr b="0" i="0" lang="en-US" sz="2700" u="none" cap="none" strike="noStrike">
                <a:solidFill>
                  <a:srgbClr val="4B2E83"/>
                </a:solidFill>
                <a:latin typeface="Encode Sans Black"/>
                <a:ea typeface="Encode Sans Black"/>
                <a:cs typeface="Encode Sans Black"/>
                <a:sym typeface="Encode Sans Black"/>
              </a:rPr>
              <a:t>People &amp; Entities</a:t>
            </a:r>
            <a:endParaRPr/>
          </a:p>
        </p:txBody>
      </p:sp>
      <p:sp>
        <p:nvSpPr>
          <p:cNvPr id="444" name="Google Shape;444;p85"/>
          <p:cNvSpPr txBox="1"/>
          <p:nvPr/>
        </p:nvSpPr>
        <p:spPr>
          <a:xfrm>
            <a:off x="726800" y="1661550"/>
            <a:ext cx="8417100" cy="4863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480"/>
              </a:spcBef>
              <a:spcAft>
                <a:spcPts val="0"/>
              </a:spcAft>
              <a:buClr>
                <a:srgbClr val="000000"/>
              </a:buClr>
              <a:buSzPts val="2400"/>
              <a:buFont typeface="Arial"/>
              <a:buNone/>
            </a:pPr>
            <a:r>
              <a:rPr b="1" i="0" lang="en-US" sz="2400" u="none" cap="none" strike="noStrike">
                <a:solidFill>
                  <a:srgbClr val="33006F"/>
                </a:solidFill>
                <a:latin typeface="Open Sans"/>
                <a:ea typeface="Open Sans"/>
                <a:cs typeface="Open Sans"/>
                <a:sym typeface="Open Sans"/>
              </a:rPr>
              <a:t>What is in GIM 1 now/staying the same: </a:t>
            </a:r>
            <a:endParaRPr b="1" i="0" sz="2400" u="none" cap="none" strike="noStrike">
              <a:solidFill>
                <a:srgbClr val="33006F"/>
              </a:solidFill>
              <a:latin typeface="Open Sans"/>
              <a:ea typeface="Open Sans"/>
              <a:cs typeface="Open Sans"/>
              <a:sym typeface="Open Sans"/>
            </a:endParaRPr>
          </a:p>
          <a:p>
            <a:pPr indent="-381000" lvl="0" marL="457200" marR="0" rtl="0" algn="l">
              <a:lnSpc>
                <a:spcPct val="100000"/>
              </a:lnSpc>
              <a:spcBef>
                <a:spcPts val="480"/>
              </a:spcBef>
              <a:spcAft>
                <a:spcPts val="0"/>
              </a:spcAft>
              <a:buClr>
                <a:srgbClr val="33006F"/>
              </a:buClr>
              <a:buSzPts val="2400"/>
              <a:buFont typeface="Open Sans"/>
              <a:buChar char="&gt;"/>
            </a:pPr>
            <a:r>
              <a:rPr b="0" i="0" lang="en-US" sz="2400" u="none" cap="none" strike="noStrike">
                <a:solidFill>
                  <a:srgbClr val="33006F"/>
                </a:solidFill>
                <a:latin typeface="Open Sans"/>
                <a:ea typeface="Open Sans"/>
                <a:cs typeface="Open Sans"/>
                <a:sym typeface="Open Sans"/>
              </a:rPr>
              <a:t>Personnel Eligibility - includes Principal Investigator</a:t>
            </a:r>
            <a:endParaRPr b="0" i="0" sz="2400" u="none" cap="none" strike="noStrike">
              <a:solidFill>
                <a:srgbClr val="33006F"/>
              </a:solidFill>
              <a:latin typeface="Open Sans"/>
              <a:ea typeface="Open Sans"/>
              <a:cs typeface="Open Sans"/>
              <a:sym typeface="Open Sans"/>
            </a:endParaRPr>
          </a:p>
          <a:p>
            <a:pPr indent="-381000" lvl="0" marL="457200" marR="0" rtl="0" algn="l">
              <a:lnSpc>
                <a:spcPct val="100000"/>
              </a:lnSpc>
              <a:spcBef>
                <a:spcPts val="0"/>
              </a:spcBef>
              <a:spcAft>
                <a:spcPts val="0"/>
              </a:spcAft>
              <a:buClr>
                <a:srgbClr val="33006F"/>
              </a:buClr>
              <a:buSzPts val="2400"/>
              <a:buFont typeface="Open Sans"/>
              <a:buChar char="&gt;"/>
            </a:pPr>
            <a:r>
              <a:rPr b="0" i="0" lang="en-US" sz="2400" u="none" cap="none" strike="noStrike">
                <a:solidFill>
                  <a:srgbClr val="33006F"/>
                </a:solidFill>
                <a:latin typeface="Open Sans"/>
                <a:ea typeface="Open Sans"/>
                <a:cs typeface="Open Sans"/>
                <a:sym typeface="Open Sans"/>
              </a:rPr>
              <a:t>No Conflict of Commitment </a:t>
            </a:r>
            <a:endParaRPr b="0" i="0" sz="2400" u="none" cap="none" strike="noStrike">
              <a:solidFill>
                <a:srgbClr val="33006F"/>
              </a:solidFill>
              <a:latin typeface="Open Sans"/>
              <a:ea typeface="Open Sans"/>
              <a:cs typeface="Open Sans"/>
              <a:sym typeface="Open Sans"/>
            </a:endParaRPr>
          </a:p>
          <a:p>
            <a:pPr indent="-381000" lvl="0" marL="457200" marR="0" rtl="0" algn="l">
              <a:lnSpc>
                <a:spcPct val="100000"/>
              </a:lnSpc>
              <a:spcBef>
                <a:spcPts val="0"/>
              </a:spcBef>
              <a:spcAft>
                <a:spcPts val="0"/>
              </a:spcAft>
              <a:buClr>
                <a:srgbClr val="33006F"/>
              </a:buClr>
              <a:buSzPts val="2400"/>
              <a:buFont typeface="Open Sans"/>
              <a:buChar char="&gt;"/>
            </a:pPr>
            <a:r>
              <a:rPr b="0" i="0" lang="en-US" sz="2400" u="none" cap="none" strike="noStrike">
                <a:solidFill>
                  <a:srgbClr val="33006F"/>
                </a:solidFill>
                <a:latin typeface="Open Sans"/>
                <a:ea typeface="Open Sans"/>
                <a:cs typeface="Open Sans"/>
                <a:sym typeface="Open Sans"/>
              </a:rPr>
              <a:t>Reasonableness of the commitment of faculty and staff effort</a:t>
            </a:r>
            <a:endParaRPr b="0" i="0" sz="2400" u="none" cap="none" strike="noStrike">
              <a:solidFill>
                <a:srgbClr val="33006F"/>
              </a:solidFill>
              <a:latin typeface="Open Sans"/>
              <a:ea typeface="Open Sans"/>
              <a:cs typeface="Open Sans"/>
              <a:sym typeface="Open Sans"/>
            </a:endParaRPr>
          </a:p>
          <a:p>
            <a:pPr indent="-381000" lvl="0" marL="457200" marR="0" rtl="0" algn="l">
              <a:lnSpc>
                <a:spcPct val="100000"/>
              </a:lnSpc>
              <a:spcBef>
                <a:spcPts val="0"/>
              </a:spcBef>
              <a:spcAft>
                <a:spcPts val="0"/>
              </a:spcAft>
              <a:buClr>
                <a:srgbClr val="33006F"/>
              </a:buClr>
              <a:buSzPts val="2400"/>
              <a:buFont typeface="Open Sans"/>
              <a:buChar char="&gt;"/>
            </a:pPr>
            <a:r>
              <a:rPr b="0" i="0" lang="en-US" sz="2400" u="none" cap="none" strike="noStrike">
                <a:solidFill>
                  <a:srgbClr val="33006F"/>
                </a:solidFill>
                <a:latin typeface="Open Sans"/>
                <a:ea typeface="Open Sans"/>
                <a:cs typeface="Open Sans"/>
                <a:sym typeface="Open Sans"/>
              </a:rPr>
              <a:t>Debarment, suspension, or ineligibility status of key personnel is checked</a:t>
            </a:r>
            <a:endParaRPr b="0" i="0" sz="2400" u="none" cap="none" strike="noStrike">
              <a:solidFill>
                <a:srgbClr val="33006F"/>
              </a:solidFill>
              <a:latin typeface="Open Sans"/>
              <a:ea typeface="Open Sans"/>
              <a:cs typeface="Open Sans"/>
              <a:sym typeface="Open Sans"/>
            </a:endParaRPr>
          </a:p>
          <a:p>
            <a:pPr indent="-381000" lvl="0" marL="457200" marR="0" rtl="0" algn="l">
              <a:lnSpc>
                <a:spcPct val="100000"/>
              </a:lnSpc>
              <a:spcBef>
                <a:spcPts val="0"/>
              </a:spcBef>
              <a:spcAft>
                <a:spcPts val="0"/>
              </a:spcAft>
              <a:buClr>
                <a:srgbClr val="33006F"/>
              </a:buClr>
              <a:buSzPts val="2400"/>
              <a:buFont typeface="Open Sans"/>
              <a:buChar char="&gt;"/>
            </a:pPr>
            <a:r>
              <a:rPr b="0" i="0" lang="en-US" sz="2400" u="none" cap="none" strike="noStrike">
                <a:solidFill>
                  <a:srgbClr val="33006F"/>
                </a:solidFill>
                <a:latin typeface="Open Sans"/>
                <a:ea typeface="Open Sans"/>
                <a:cs typeface="Open Sans"/>
                <a:sym typeface="Open Sans"/>
              </a:rPr>
              <a:t>Qualifications of personnel, including subrecipient(s)</a:t>
            </a:r>
            <a:endParaRPr b="0" i="0" sz="2400" u="none" cap="none" strike="noStrike">
              <a:solidFill>
                <a:srgbClr val="33006F"/>
              </a:solidFill>
              <a:latin typeface="Open Sans"/>
              <a:ea typeface="Open Sans"/>
              <a:cs typeface="Open Sans"/>
              <a:sym typeface="Open Sans"/>
            </a:endParaRPr>
          </a:p>
          <a:p>
            <a:pPr indent="0" lvl="0" marL="0" marR="0" rtl="0" algn="l">
              <a:lnSpc>
                <a:spcPct val="100000"/>
              </a:lnSpc>
              <a:spcBef>
                <a:spcPts val="480"/>
              </a:spcBef>
              <a:spcAft>
                <a:spcPts val="0"/>
              </a:spcAft>
              <a:buClr>
                <a:srgbClr val="000000"/>
              </a:buClr>
              <a:buSzPts val="2400"/>
              <a:buFont typeface="Arial"/>
              <a:buNone/>
            </a:pPr>
            <a:r>
              <a:t/>
            </a:r>
            <a:endParaRPr b="1" i="0" sz="2400" u="none" cap="none" strike="noStrike">
              <a:solidFill>
                <a:srgbClr val="33006F"/>
              </a:solidFill>
              <a:latin typeface="Open Sans"/>
              <a:ea typeface="Open Sans"/>
              <a:cs typeface="Open Sans"/>
              <a:sym typeface="Open Sans"/>
            </a:endParaRPr>
          </a:p>
          <a:p>
            <a:pPr indent="0" lvl="0" marL="0" marR="0" rtl="0" algn="l">
              <a:lnSpc>
                <a:spcPct val="100000"/>
              </a:lnSpc>
              <a:spcBef>
                <a:spcPts val="480"/>
              </a:spcBef>
              <a:spcAft>
                <a:spcPts val="0"/>
              </a:spcAft>
              <a:buClr>
                <a:srgbClr val="000000"/>
              </a:buClr>
              <a:buSzPts val="2400"/>
              <a:buFont typeface="Arial"/>
              <a:buNone/>
            </a:pPr>
            <a:r>
              <a:rPr b="1" i="0" lang="en-US" sz="2400" u="none" cap="none" strike="noStrike">
                <a:solidFill>
                  <a:srgbClr val="33006F"/>
                </a:solidFill>
                <a:latin typeface="Open Sans"/>
                <a:ea typeface="Open Sans"/>
                <a:cs typeface="Open Sans"/>
                <a:sym typeface="Open Sans"/>
              </a:rPr>
              <a:t>What’s Changing </a:t>
            </a:r>
            <a:endParaRPr b="1" i="0" sz="2400" u="none" cap="none" strike="noStrike">
              <a:solidFill>
                <a:srgbClr val="33006F"/>
              </a:solidFill>
              <a:latin typeface="Open Sans"/>
              <a:ea typeface="Open Sans"/>
              <a:cs typeface="Open Sans"/>
              <a:sym typeface="Open Sans"/>
            </a:endParaRPr>
          </a:p>
          <a:p>
            <a:pPr indent="-381000" lvl="0" marL="457200" marR="0" rtl="0" algn="l">
              <a:lnSpc>
                <a:spcPct val="100000"/>
              </a:lnSpc>
              <a:spcBef>
                <a:spcPts val="480"/>
              </a:spcBef>
              <a:spcAft>
                <a:spcPts val="0"/>
              </a:spcAft>
              <a:buClr>
                <a:srgbClr val="33006F"/>
              </a:buClr>
              <a:buSzPts val="2400"/>
              <a:buFont typeface="Open Sans"/>
              <a:buChar char="&gt;"/>
            </a:pPr>
            <a:r>
              <a:rPr b="0" i="0" lang="en-US" sz="2400" u="none" cap="none" strike="noStrike">
                <a:solidFill>
                  <a:srgbClr val="33006F"/>
                </a:solidFill>
                <a:latin typeface="Open Sans"/>
                <a:ea typeface="Open Sans"/>
                <a:cs typeface="Open Sans"/>
                <a:sym typeface="Open Sans"/>
              </a:rPr>
              <a:t>Accurate portrayal of entities participating (subrecipients versus vendors)</a:t>
            </a:r>
            <a:endParaRPr b="0" i="0" sz="2400" u="none" cap="none" strike="noStrike">
              <a:solidFill>
                <a:srgbClr val="33006F"/>
              </a:solidFill>
              <a:latin typeface="Open Sans"/>
              <a:ea typeface="Open Sans"/>
              <a:cs typeface="Open Sans"/>
              <a:sym typeface="Open Sans"/>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8" name="Shape 448"/>
        <p:cNvGrpSpPr/>
        <p:nvPr/>
      </p:nvGrpSpPr>
      <p:grpSpPr>
        <a:xfrm>
          <a:off x="0" y="0"/>
          <a:ext cx="0" cy="0"/>
          <a:chOff x="0" y="0"/>
          <a:chExt cx="0" cy="0"/>
        </a:xfrm>
      </p:grpSpPr>
      <p:sp>
        <p:nvSpPr>
          <p:cNvPr id="449" name="Google Shape;449;p86"/>
          <p:cNvSpPr txBox="1"/>
          <p:nvPr>
            <p:ph type="title"/>
          </p:nvPr>
        </p:nvSpPr>
        <p:spPr>
          <a:xfrm>
            <a:off x="671757" y="371510"/>
            <a:ext cx="8184600" cy="992100"/>
          </a:xfrm>
          <a:prstGeom prst="rect">
            <a:avLst/>
          </a:prstGeom>
          <a:noFill/>
          <a:ln>
            <a:noFill/>
          </a:ln>
        </p:spPr>
        <p:txBody>
          <a:bodyPr anchorCtr="0" anchor="b" bIns="91425" lIns="91425" spcFirstLastPara="1" rIns="91425" wrap="square" tIns="91425">
            <a:noAutofit/>
          </a:bodyPr>
          <a:lstStyle/>
          <a:p>
            <a:pPr indent="0" lvl="0" marL="0" marR="0" rtl="0" algn="l">
              <a:lnSpc>
                <a:spcPct val="90000"/>
              </a:lnSpc>
              <a:spcBef>
                <a:spcPts val="0"/>
              </a:spcBef>
              <a:spcAft>
                <a:spcPts val="0"/>
              </a:spcAft>
              <a:buClr>
                <a:srgbClr val="4B2E83"/>
              </a:buClr>
              <a:buSzPts val="750"/>
              <a:buFont typeface="Arial"/>
              <a:buNone/>
            </a:pPr>
            <a:r>
              <a:rPr b="0" i="0" lang="en-US" sz="3000" u="none" cap="none" strike="noStrike">
                <a:solidFill>
                  <a:srgbClr val="4B2E83"/>
                </a:solidFill>
                <a:latin typeface="Encode Sans Black"/>
                <a:ea typeface="Encode Sans Black"/>
                <a:cs typeface="Encode Sans Black"/>
                <a:sym typeface="Encode Sans Black"/>
              </a:rPr>
              <a:t>PI &amp; Campus Unit Responsibilities </a:t>
            </a:r>
            <a:endParaRPr/>
          </a:p>
          <a:p>
            <a:pPr indent="0" lvl="0" marL="0" marR="0" rtl="0" algn="l">
              <a:lnSpc>
                <a:spcPct val="90000"/>
              </a:lnSpc>
              <a:spcBef>
                <a:spcPts val="0"/>
              </a:spcBef>
              <a:spcAft>
                <a:spcPts val="0"/>
              </a:spcAft>
              <a:buClr>
                <a:srgbClr val="4B2E83"/>
              </a:buClr>
              <a:buSzPts val="750"/>
              <a:buFont typeface="Arial"/>
              <a:buNone/>
            </a:pPr>
            <a:r>
              <a:rPr b="0" i="0" lang="en-US" sz="2700" u="none" cap="none" strike="noStrike">
                <a:solidFill>
                  <a:srgbClr val="4B2E83"/>
                </a:solidFill>
                <a:latin typeface="Encode Sans Black"/>
                <a:ea typeface="Encode Sans Black"/>
                <a:cs typeface="Encode Sans Black"/>
                <a:sym typeface="Encode Sans Black"/>
              </a:rPr>
              <a:t>Programmatic Areas</a:t>
            </a:r>
            <a:endParaRPr/>
          </a:p>
        </p:txBody>
      </p:sp>
      <p:sp>
        <p:nvSpPr>
          <p:cNvPr id="450" name="Google Shape;450;p86"/>
          <p:cNvSpPr txBox="1"/>
          <p:nvPr/>
        </p:nvSpPr>
        <p:spPr>
          <a:xfrm>
            <a:off x="726800" y="1581150"/>
            <a:ext cx="8074500" cy="5664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480"/>
              </a:spcBef>
              <a:spcAft>
                <a:spcPts val="0"/>
              </a:spcAft>
              <a:buClr>
                <a:srgbClr val="000000"/>
              </a:buClr>
              <a:buSzPts val="2400"/>
              <a:buFont typeface="Arial"/>
              <a:buNone/>
            </a:pPr>
            <a:r>
              <a:rPr b="1" i="0" lang="en-US" sz="2400" u="none" cap="none" strike="noStrike">
                <a:solidFill>
                  <a:srgbClr val="33006F"/>
                </a:solidFill>
                <a:latin typeface="Open Sans"/>
                <a:ea typeface="Open Sans"/>
                <a:cs typeface="Open Sans"/>
                <a:sym typeface="Open Sans"/>
              </a:rPr>
              <a:t>What is in GIM 1 now/staying the same: </a:t>
            </a:r>
            <a:endParaRPr b="0" i="0" sz="2400" u="none" cap="none" strike="noStrike">
              <a:solidFill>
                <a:srgbClr val="33006F"/>
              </a:solidFill>
              <a:latin typeface="Open Sans"/>
              <a:ea typeface="Open Sans"/>
              <a:cs typeface="Open Sans"/>
              <a:sym typeface="Open Sans"/>
            </a:endParaRPr>
          </a:p>
          <a:p>
            <a:pPr indent="-381000" lvl="0" marL="457200" marR="0" rtl="0" algn="l">
              <a:lnSpc>
                <a:spcPct val="100000"/>
              </a:lnSpc>
              <a:spcBef>
                <a:spcPts val="480"/>
              </a:spcBef>
              <a:spcAft>
                <a:spcPts val="0"/>
              </a:spcAft>
              <a:buClr>
                <a:srgbClr val="33006F"/>
              </a:buClr>
              <a:buSzPts val="2400"/>
              <a:buFont typeface="Open Sans"/>
              <a:buChar char="&gt;"/>
            </a:pPr>
            <a:r>
              <a:rPr b="0" i="0" lang="en-US" sz="2400" u="none" cap="none" strike="noStrike">
                <a:solidFill>
                  <a:srgbClr val="33006F"/>
                </a:solidFill>
                <a:latin typeface="Open Sans"/>
                <a:ea typeface="Open Sans"/>
                <a:cs typeface="Open Sans"/>
                <a:sym typeface="Open Sans"/>
              </a:rPr>
              <a:t>Proposed Programmatic Components </a:t>
            </a:r>
            <a:endParaRPr b="0" i="0" sz="2400" u="none" cap="none" strike="noStrike">
              <a:solidFill>
                <a:srgbClr val="33006F"/>
              </a:solidFill>
              <a:latin typeface="Open Sans"/>
              <a:ea typeface="Open Sans"/>
              <a:cs typeface="Open Sans"/>
              <a:sym typeface="Open Sans"/>
            </a:endParaRPr>
          </a:p>
          <a:p>
            <a:pPr indent="-381000" lvl="0" marL="457200" marR="0" rtl="0" algn="l">
              <a:lnSpc>
                <a:spcPct val="100000"/>
              </a:lnSpc>
              <a:spcBef>
                <a:spcPts val="0"/>
              </a:spcBef>
              <a:spcAft>
                <a:spcPts val="0"/>
              </a:spcAft>
              <a:buClr>
                <a:srgbClr val="33006F"/>
              </a:buClr>
              <a:buSzPts val="2400"/>
              <a:buFont typeface="Open Sans"/>
              <a:buChar char="&gt;"/>
            </a:pPr>
            <a:r>
              <a:rPr b="0" i="0" lang="en-US" sz="2400" u="none" cap="none" strike="noStrike">
                <a:solidFill>
                  <a:srgbClr val="33006F"/>
                </a:solidFill>
                <a:latin typeface="Open Sans"/>
                <a:ea typeface="Open Sans"/>
                <a:cs typeface="Open Sans"/>
                <a:sym typeface="Open Sans"/>
              </a:rPr>
              <a:t>Grantsmanship, including strategy, persuasiveness, and significance </a:t>
            </a:r>
            <a:endParaRPr b="0" i="0" sz="2400" u="none" cap="none" strike="noStrike">
              <a:solidFill>
                <a:srgbClr val="33006F"/>
              </a:solidFill>
              <a:latin typeface="Open Sans"/>
              <a:ea typeface="Open Sans"/>
              <a:cs typeface="Open Sans"/>
              <a:sym typeface="Open Sans"/>
            </a:endParaRPr>
          </a:p>
          <a:p>
            <a:pPr indent="-381000" lvl="0" marL="457200" marR="0" rtl="0" algn="l">
              <a:lnSpc>
                <a:spcPct val="100000"/>
              </a:lnSpc>
              <a:spcBef>
                <a:spcPts val="0"/>
              </a:spcBef>
              <a:spcAft>
                <a:spcPts val="0"/>
              </a:spcAft>
              <a:buClr>
                <a:srgbClr val="33006F"/>
              </a:buClr>
              <a:buSzPts val="2400"/>
              <a:buFont typeface="Open Sans"/>
              <a:buChar char="&gt;"/>
            </a:pPr>
            <a:r>
              <a:rPr b="0" i="0" lang="en-US" sz="2400" u="none" cap="none" strike="noStrike">
                <a:solidFill>
                  <a:srgbClr val="33006F"/>
                </a:solidFill>
                <a:latin typeface="Open Sans"/>
                <a:ea typeface="Open Sans"/>
                <a:cs typeface="Open Sans"/>
                <a:sym typeface="Open Sans"/>
              </a:rPr>
              <a:t>Scientific and technical merit </a:t>
            </a:r>
            <a:endParaRPr b="0" i="0" sz="2400" u="none" cap="none" strike="noStrike">
              <a:solidFill>
                <a:srgbClr val="33006F"/>
              </a:solidFill>
              <a:latin typeface="Open Sans"/>
              <a:ea typeface="Open Sans"/>
              <a:cs typeface="Open Sans"/>
              <a:sym typeface="Open Sans"/>
            </a:endParaRPr>
          </a:p>
          <a:p>
            <a:pPr indent="-381000" lvl="0" marL="457200" marR="0" rtl="0" algn="l">
              <a:lnSpc>
                <a:spcPct val="100000"/>
              </a:lnSpc>
              <a:spcBef>
                <a:spcPts val="0"/>
              </a:spcBef>
              <a:spcAft>
                <a:spcPts val="0"/>
              </a:spcAft>
              <a:buClr>
                <a:srgbClr val="33006F"/>
              </a:buClr>
              <a:buSzPts val="2400"/>
              <a:buFont typeface="Open Sans"/>
              <a:buChar char="&gt;"/>
            </a:pPr>
            <a:r>
              <a:rPr b="0" i="0" lang="en-US" sz="2400" u="none" cap="none" strike="noStrike">
                <a:solidFill>
                  <a:srgbClr val="33006F"/>
                </a:solidFill>
                <a:latin typeface="Open Sans"/>
                <a:ea typeface="Open Sans"/>
                <a:cs typeface="Open Sans"/>
                <a:sym typeface="Open Sans"/>
              </a:rPr>
              <a:t>Academic value of the research activity </a:t>
            </a:r>
            <a:endParaRPr b="0" i="0" sz="2400" u="none" cap="none" strike="noStrike">
              <a:solidFill>
                <a:srgbClr val="33006F"/>
              </a:solidFill>
              <a:latin typeface="Open Sans"/>
              <a:ea typeface="Open Sans"/>
              <a:cs typeface="Open Sans"/>
              <a:sym typeface="Open Sans"/>
            </a:endParaRPr>
          </a:p>
          <a:p>
            <a:pPr indent="-381000" lvl="0" marL="457200" marR="0" rtl="0" algn="l">
              <a:lnSpc>
                <a:spcPct val="100000"/>
              </a:lnSpc>
              <a:spcBef>
                <a:spcPts val="0"/>
              </a:spcBef>
              <a:spcAft>
                <a:spcPts val="0"/>
              </a:spcAft>
              <a:buClr>
                <a:srgbClr val="33006F"/>
              </a:buClr>
              <a:buSzPts val="2400"/>
              <a:buFont typeface="Open Sans"/>
              <a:buChar char="&gt;"/>
            </a:pPr>
            <a:r>
              <a:rPr b="0" i="0" lang="en-US" sz="2400" u="none" cap="none" strike="noStrike">
                <a:solidFill>
                  <a:srgbClr val="33006F"/>
                </a:solidFill>
                <a:latin typeface="Open Sans"/>
                <a:ea typeface="Open Sans"/>
                <a:cs typeface="Open Sans"/>
                <a:sym typeface="Open Sans"/>
              </a:rPr>
              <a:t>Scope of Work meets sponsor and proposal guidelines </a:t>
            </a:r>
            <a:endParaRPr b="0" i="0" sz="2400" u="none" cap="none" strike="noStrike">
              <a:solidFill>
                <a:srgbClr val="33006F"/>
              </a:solidFill>
              <a:latin typeface="Open Sans"/>
              <a:ea typeface="Open Sans"/>
              <a:cs typeface="Open Sans"/>
              <a:sym typeface="Open Sans"/>
            </a:endParaRPr>
          </a:p>
          <a:p>
            <a:pPr indent="0" lvl="0" marL="0" marR="0" rtl="0" algn="l">
              <a:lnSpc>
                <a:spcPct val="100000"/>
              </a:lnSpc>
              <a:spcBef>
                <a:spcPts val="480"/>
              </a:spcBef>
              <a:spcAft>
                <a:spcPts val="0"/>
              </a:spcAft>
              <a:buClr>
                <a:srgbClr val="000000"/>
              </a:buClr>
              <a:buSzPts val="2400"/>
              <a:buFont typeface="Arial"/>
              <a:buNone/>
            </a:pPr>
            <a:r>
              <a:rPr b="1" i="0" lang="en-US" sz="2400" u="none" cap="none" strike="noStrike">
                <a:solidFill>
                  <a:srgbClr val="33006F"/>
                </a:solidFill>
                <a:latin typeface="Open Sans"/>
                <a:ea typeface="Open Sans"/>
                <a:cs typeface="Open Sans"/>
                <a:sym typeface="Open Sans"/>
              </a:rPr>
              <a:t>What’s Changing </a:t>
            </a:r>
            <a:endParaRPr b="0" i="0" sz="2400" u="none" cap="none" strike="noStrike">
              <a:solidFill>
                <a:srgbClr val="33006F"/>
              </a:solidFill>
              <a:latin typeface="Open Sans"/>
              <a:ea typeface="Open Sans"/>
              <a:cs typeface="Open Sans"/>
              <a:sym typeface="Open Sans"/>
            </a:endParaRPr>
          </a:p>
          <a:p>
            <a:pPr indent="-381000" lvl="0" marL="457200" marR="0" rtl="0" algn="l">
              <a:lnSpc>
                <a:spcPct val="100000"/>
              </a:lnSpc>
              <a:spcBef>
                <a:spcPts val="480"/>
              </a:spcBef>
              <a:spcAft>
                <a:spcPts val="0"/>
              </a:spcAft>
              <a:buClr>
                <a:srgbClr val="33006F"/>
              </a:buClr>
              <a:buSzPts val="2400"/>
              <a:buFont typeface="Open Sans"/>
              <a:buChar char="&gt;"/>
            </a:pPr>
            <a:r>
              <a:rPr b="0" i="0" lang="en-US" sz="2400" u="none" cap="none" strike="noStrike">
                <a:solidFill>
                  <a:srgbClr val="33006F"/>
                </a:solidFill>
                <a:latin typeface="Open Sans"/>
                <a:ea typeface="Open Sans"/>
                <a:cs typeface="Open Sans"/>
                <a:sym typeface="Open Sans"/>
              </a:rPr>
              <a:t>Technical Instructions unique to specific opportunity are met (required attachments, components, sections)</a:t>
            </a:r>
            <a:endParaRPr b="0" i="0" sz="2400" u="none" cap="none" strike="noStrike">
              <a:solidFill>
                <a:srgbClr val="33006F"/>
              </a:solidFill>
              <a:latin typeface="Open Sans"/>
              <a:ea typeface="Open Sans"/>
              <a:cs typeface="Open Sans"/>
              <a:sym typeface="Open Sans"/>
            </a:endParaRPr>
          </a:p>
          <a:p>
            <a:pPr indent="0" lvl="0" marL="914400" marR="0" rtl="0" algn="l">
              <a:lnSpc>
                <a:spcPct val="100000"/>
              </a:lnSpc>
              <a:spcBef>
                <a:spcPts val="480"/>
              </a:spcBef>
              <a:spcAft>
                <a:spcPts val="0"/>
              </a:spcAft>
              <a:buClr>
                <a:srgbClr val="000000"/>
              </a:buClr>
              <a:buSzPts val="2400"/>
              <a:buFont typeface="Arial"/>
              <a:buNone/>
            </a:pPr>
            <a:r>
              <a:t/>
            </a:r>
            <a:endParaRPr b="0" i="0" sz="2400" u="none" cap="none" strike="noStrike">
              <a:solidFill>
                <a:srgbClr val="33006F"/>
              </a:solidFill>
              <a:latin typeface="Open Sans"/>
              <a:ea typeface="Open Sans"/>
              <a:cs typeface="Open Sans"/>
              <a:sym typeface="Open Sans"/>
            </a:endParaRPr>
          </a:p>
          <a:p>
            <a:pPr indent="0" lvl="0" marL="0" marR="0" rtl="0" algn="l">
              <a:lnSpc>
                <a:spcPct val="100000"/>
              </a:lnSpc>
              <a:spcBef>
                <a:spcPts val="480"/>
              </a:spcBef>
              <a:spcAft>
                <a:spcPts val="0"/>
              </a:spcAft>
              <a:buClr>
                <a:srgbClr val="000000"/>
              </a:buClr>
              <a:buSzPts val="2400"/>
              <a:buFont typeface="Arial"/>
              <a:buNone/>
            </a:pPr>
            <a:r>
              <a:t/>
            </a:r>
            <a:endParaRPr b="0" i="0" sz="2400" u="none" cap="none" strike="noStrike">
              <a:solidFill>
                <a:srgbClr val="33006F"/>
              </a:solidFill>
              <a:latin typeface="Open Sans"/>
              <a:ea typeface="Open Sans"/>
              <a:cs typeface="Open Sans"/>
              <a:sym typeface="Open Sans"/>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4" name="Shape 454"/>
        <p:cNvGrpSpPr/>
        <p:nvPr/>
      </p:nvGrpSpPr>
      <p:grpSpPr>
        <a:xfrm>
          <a:off x="0" y="0"/>
          <a:ext cx="0" cy="0"/>
          <a:chOff x="0" y="0"/>
          <a:chExt cx="0" cy="0"/>
        </a:xfrm>
      </p:grpSpPr>
      <p:sp>
        <p:nvSpPr>
          <p:cNvPr id="455" name="Google Shape;455;p87"/>
          <p:cNvSpPr txBox="1"/>
          <p:nvPr>
            <p:ph type="title"/>
          </p:nvPr>
        </p:nvSpPr>
        <p:spPr>
          <a:xfrm>
            <a:off x="671757" y="371510"/>
            <a:ext cx="8184600" cy="992100"/>
          </a:xfrm>
          <a:prstGeom prst="rect">
            <a:avLst/>
          </a:prstGeom>
          <a:noFill/>
          <a:ln>
            <a:noFill/>
          </a:ln>
        </p:spPr>
        <p:txBody>
          <a:bodyPr anchorCtr="0" anchor="b" bIns="91425" lIns="91425" spcFirstLastPara="1" rIns="91425" wrap="square" tIns="91425">
            <a:noAutofit/>
          </a:bodyPr>
          <a:lstStyle/>
          <a:p>
            <a:pPr indent="0" lvl="0" marL="0" marR="0" rtl="0" algn="l">
              <a:lnSpc>
                <a:spcPct val="90000"/>
              </a:lnSpc>
              <a:spcBef>
                <a:spcPts val="0"/>
              </a:spcBef>
              <a:spcAft>
                <a:spcPts val="0"/>
              </a:spcAft>
              <a:buClr>
                <a:srgbClr val="4B2E83"/>
              </a:buClr>
              <a:buSzPts val="750"/>
              <a:buFont typeface="Arial"/>
              <a:buNone/>
            </a:pPr>
            <a:r>
              <a:rPr b="0" i="0" lang="en-US" sz="3000" u="none" cap="none" strike="noStrike">
                <a:solidFill>
                  <a:srgbClr val="4B2E83"/>
                </a:solidFill>
                <a:latin typeface="Encode Sans Black"/>
                <a:ea typeface="Encode Sans Black"/>
                <a:cs typeface="Encode Sans Black"/>
                <a:sym typeface="Encode Sans Black"/>
              </a:rPr>
              <a:t>PI &amp; Campus Unit Responsibilities </a:t>
            </a:r>
            <a:endParaRPr/>
          </a:p>
          <a:p>
            <a:pPr indent="0" lvl="0" marL="0" marR="0" rtl="0" algn="l">
              <a:lnSpc>
                <a:spcPct val="90000"/>
              </a:lnSpc>
              <a:spcBef>
                <a:spcPts val="0"/>
              </a:spcBef>
              <a:spcAft>
                <a:spcPts val="0"/>
              </a:spcAft>
              <a:buClr>
                <a:srgbClr val="4B2E83"/>
              </a:buClr>
              <a:buSzPts val="750"/>
              <a:buFont typeface="Arial"/>
              <a:buNone/>
            </a:pPr>
            <a:r>
              <a:rPr b="0" i="0" lang="en-US" sz="2700" u="none" cap="none" strike="noStrike">
                <a:solidFill>
                  <a:srgbClr val="4B2E83"/>
                </a:solidFill>
                <a:latin typeface="Encode Sans Black"/>
                <a:ea typeface="Encode Sans Black"/>
                <a:cs typeface="Encode Sans Black"/>
                <a:sym typeface="Encode Sans Black"/>
              </a:rPr>
              <a:t>Budget</a:t>
            </a:r>
            <a:endParaRPr/>
          </a:p>
        </p:txBody>
      </p:sp>
      <p:sp>
        <p:nvSpPr>
          <p:cNvPr id="456" name="Google Shape;456;p87"/>
          <p:cNvSpPr txBox="1"/>
          <p:nvPr/>
        </p:nvSpPr>
        <p:spPr>
          <a:xfrm>
            <a:off x="726800" y="1574350"/>
            <a:ext cx="8074500" cy="5264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480"/>
              </a:spcBef>
              <a:spcAft>
                <a:spcPts val="0"/>
              </a:spcAft>
              <a:buClr>
                <a:srgbClr val="000000"/>
              </a:buClr>
              <a:buSzPts val="2300"/>
              <a:buFont typeface="Arial"/>
              <a:buNone/>
            </a:pPr>
            <a:r>
              <a:rPr b="1" i="0" lang="en-US" sz="2300" u="none" cap="none" strike="noStrike">
                <a:solidFill>
                  <a:srgbClr val="33006F"/>
                </a:solidFill>
                <a:latin typeface="Open Sans"/>
                <a:ea typeface="Open Sans"/>
                <a:cs typeface="Open Sans"/>
                <a:sym typeface="Open Sans"/>
              </a:rPr>
              <a:t>What is in GIM 1 now/staying the same: </a:t>
            </a:r>
            <a:endParaRPr b="0" i="0" sz="2200" u="none" cap="none" strike="noStrike">
              <a:solidFill>
                <a:srgbClr val="33006F"/>
              </a:solidFill>
              <a:latin typeface="Open Sans"/>
              <a:ea typeface="Open Sans"/>
              <a:cs typeface="Open Sans"/>
              <a:sym typeface="Open Sans"/>
            </a:endParaRPr>
          </a:p>
          <a:p>
            <a:pPr indent="-368300" lvl="0" marL="457200" marR="0" rtl="0" algn="l">
              <a:lnSpc>
                <a:spcPct val="100000"/>
              </a:lnSpc>
              <a:spcBef>
                <a:spcPts val="480"/>
              </a:spcBef>
              <a:spcAft>
                <a:spcPts val="0"/>
              </a:spcAft>
              <a:buClr>
                <a:srgbClr val="33006F"/>
              </a:buClr>
              <a:buSzPts val="2200"/>
              <a:buFont typeface="Open Sans"/>
              <a:buChar char="&gt;"/>
            </a:pPr>
            <a:r>
              <a:rPr b="0" i="0" lang="en-US" sz="2200" u="none" cap="none" strike="noStrike">
                <a:solidFill>
                  <a:srgbClr val="33006F"/>
                </a:solidFill>
                <a:latin typeface="Open Sans"/>
                <a:ea typeface="Open Sans"/>
                <a:cs typeface="Open Sans"/>
                <a:sym typeface="Open Sans"/>
              </a:rPr>
              <a:t>Any F&amp;A waiver is approved by department official (e.g., Chair) before submission to OSP</a:t>
            </a:r>
            <a:endParaRPr b="0" i="0" sz="2200" u="none" cap="none" strike="noStrike">
              <a:solidFill>
                <a:srgbClr val="33006F"/>
              </a:solidFill>
              <a:latin typeface="Open Sans"/>
              <a:ea typeface="Open Sans"/>
              <a:cs typeface="Open Sans"/>
              <a:sym typeface="Open Sans"/>
            </a:endParaRPr>
          </a:p>
          <a:p>
            <a:pPr indent="-368300" lvl="0" marL="457200" marR="0" rtl="0" algn="l">
              <a:lnSpc>
                <a:spcPct val="100000"/>
              </a:lnSpc>
              <a:spcBef>
                <a:spcPts val="0"/>
              </a:spcBef>
              <a:spcAft>
                <a:spcPts val="0"/>
              </a:spcAft>
              <a:buClr>
                <a:srgbClr val="33006F"/>
              </a:buClr>
              <a:buSzPts val="2200"/>
              <a:buFont typeface="Open Sans"/>
              <a:buChar char="&gt;"/>
            </a:pPr>
            <a:r>
              <a:rPr b="0" i="0" lang="en-US" sz="2200" u="none" cap="none" strike="noStrike">
                <a:solidFill>
                  <a:srgbClr val="33006F"/>
                </a:solidFill>
                <a:latin typeface="Open Sans"/>
                <a:ea typeface="Open Sans"/>
                <a:cs typeface="Open Sans"/>
                <a:sym typeface="Open Sans"/>
              </a:rPr>
              <a:t>Budget line items comply with UW requirements</a:t>
            </a:r>
            <a:endParaRPr b="0" i="0" sz="2200" u="none" cap="none" strike="noStrike">
              <a:solidFill>
                <a:srgbClr val="33006F"/>
              </a:solidFill>
              <a:latin typeface="Open Sans"/>
              <a:ea typeface="Open Sans"/>
              <a:cs typeface="Open Sans"/>
              <a:sym typeface="Open Sans"/>
            </a:endParaRPr>
          </a:p>
          <a:p>
            <a:pPr indent="-368300" lvl="1" marL="914400" marR="0" rtl="0" algn="l">
              <a:lnSpc>
                <a:spcPct val="100000"/>
              </a:lnSpc>
              <a:spcBef>
                <a:spcPts val="0"/>
              </a:spcBef>
              <a:spcAft>
                <a:spcPts val="0"/>
              </a:spcAft>
              <a:buClr>
                <a:srgbClr val="33006F"/>
              </a:buClr>
              <a:buSzPts val="2200"/>
              <a:buFont typeface="Open Sans"/>
              <a:buChar char="–"/>
            </a:pPr>
            <a:r>
              <a:rPr b="0" i="0" lang="en-US" sz="2200" u="none" cap="none" strike="noStrike">
                <a:solidFill>
                  <a:srgbClr val="33006F"/>
                </a:solidFill>
                <a:latin typeface="Open Sans"/>
                <a:ea typeface="Open Sans"/>
                <a:cs typeface="Open Sans"/>
                <a:sym typeface="Open Sans"/>
              </a:rPr>
              <a:t>IBS is accurate</a:t>
            </a:r>
            <a:endParaRPr b="0" i="0" sz="2200" u="none" cap="none" strike="noStrike">
              <a:solidFill>
                <a:srgbClr val="33006F"/>
              </a:solidFill>
              <a:latin typeface="Open Sans"/>
              <a:ea typeface="Open Sans"/>
              <a:cs typeface="Open Sans"/>
              <a:sym typeface="Open Sans"/>
            </a:endParaRPr>
          </a:p>
          <a:p>
            <a:pPr indent="-368300" lvl="1" marL="914400" marR="0" rtl="0" algn="l">
              <a:lnSpc>
                <a:spcPct val="100000"/>
              </a:lnSpc>
              <a:spcBef>
                <a:spcPts val="0"/>
              </a:spcBef>
              <a:spcAft>
                <a:spcPts val="0"/>
              </a:spcAft>
              <a:buClr>
                <a:srgbClr val="33006F"/>
              </a:buClr>
              <a:buSzPts val="2200"/>
              <a:buFont typeface="Open Sans"/>
              <a:buChar char="–"/>
            </a:pPr>
            <a:r>
              <a:rPr b="0" i="0" lang="en-US" sz="2200" u="none" cap="none" strike="noStrike">
                <a:solidFill>
                  <a:srgbClr val="33006F"/>
                </a:solidFill>
                <a:latin typeface="Open Sans"/>
                <a:ea typeface="Open Sans"/>
                <a:cs typeface="Open Sans"/>
                <a:sym typeface="Open Sans"/>
              </a:rPr>
              <a:t>UW rates used according to UW policy (F&amp;A, fringe benefit)</a:t>
            </a:r>
            <a:endParaRPr b="0" i="1" sz="2200" u="none" cap="none" strike="noStrike">
              <a:solidFill>
                <a:srgbClr val="33006F"/>
              </a:solidFill>
              <a:latin typeface="Open Sans"/>
              <a:ea typeface="Open Sans"/>
              <a:cs typeface="Open Sans"/>
              <a:sym typeface="Open Sans"/>
            </a:endParaRPr>
          </a:p>
          <a:p>
            <a:pPr indent="-368300" lvl="0" marL="457200" marR="0" rtl="0" algn="l">
              <a:lnSpc>
                <a:spcPct val="100000"/>
              </a:lnSpc>
              <a:spcBef>
                <a:spcPts val="0"/>
              </a:spcBef>
              <a:spcAft>
                <a:spcPts val="0"/>
              </a:spcAft>
              <a:buClr>
                <a:srgbClr val="33006F"/>
              </a:buClr>
              <a:buSzPts val="2200"/>
              <a:buFont typeface="Open Sans"/>
              <a:buChar char="&gt;"/>
            </a:pPr>
            <a:r>
              <a:rPr b="0" i="0" lang="en-US" sz="2200" u="none" cap="none" strike="noStrike">
                <a:solidFill>
                  <a:srgbClr val="33006F"/>
                </a:solidFill>
                <a:latin typeface="Open Sans"/>
                <a:ea typeface="Open Sans"/>
                <a:cs typeface="Open Sans"/>
                <a:sym typeface="Open Sans"/>
              </a:rPr>
              <a:t>Requested amounts for effort proposed are not requested or paid for off another sponsored program</a:t>
            </a:r>
            <a:endParaRPr b="0" i="0" sz="2200" u="none" cap="none" strike="noStrike">
              <a:solidFill>
                <a:srgbClr val="33006F"/>
              </a:solidFill>
              <a:latin typeface="Open Sans"/>
              <a:ea typeface="Open Sans"/>
              <a:cs typeface="Open Sans"/>
              <a:sym typeface="Open Sans"/>
            </a:endParaRPr>
          </a:p>
          <a:p>
            <a:pPr indent="0" lvl="0" marL="0" marR="0" rtl="0" algn="l">
              <a:lnSpc>
                <a:spcPct val="100000"/>
              </a:lnSpc>
              <a:spcBef>
                <a:spcPts val="480"/>
              </a:spcBef>
              <a:spcAft>
                <a:spcPts val="0"/>
              </a:spcAft>
              <a:buClr>
                <a:srgbClr val="000000"/>
              </a:buClr>
              <a:buSzPts val="2300"/>
              <a:buFont typeface="Arial"/>
              <a:buNone/>
            </a:pPr>
            <a:r>
              <a:rPr b="1" i="0" lang="en-US" sz="2300" u="none" cap="none" strike="noStrike">
                <a:solidFill>
                  <a:srgbClr val="33006F"/>
                </a:solidFill>
                <a:latin typeface="Open Sans"/>
                <a:ea typeface="Open Sans"/>
                <a:cs typeface="Open Sans"/>
                <a:sym typeface="Open Sans"/>
              </a:rPr>
              <a:t>What’s Changing </a:t>
            </a:r>
            <a:endParaRPr b="0" i="0" sz="2200" u="none" cap="none" strike="noStrike">
              <a:solidFill>
                <a:srgbClr val="33006F"/>
              </a:solidFill>
              <a:latin typeface="Open Sans"/>
              <a:ea typeface="Open Sans"/>
              <a:cs typeface="Open Sans"/>
              <a:sym typeface="Open Sans"/>
            </a:endParaRPr>
          </a:p>
          <a:p>
            <a:pPr indent="-368300" lvl="0" marL="457200" marR="0" rtl="0" algn="l">
              <a:lnSpc>
                <a:spcPct val="100000"/>
              </a:lnSpc>
              <a:spcBef>
                <a:spcPts val="480"/>
              </a:spcBef>
              <a:spcAft>
                <a:spcPts val="0"/>
              </a:spcAft>
              <a:buClr>
                <a:srgbClr val="33006F"/>
              </a:buClr>
              <a:buSzPts val="2200"/>
              <a:buFont typeface="Open Sans"/>
              <a:buChar char="&gt;"/>
            </a:pPr>
            <a:r>
              <a:rPr b="0" i="0" lang="en-US" sz="2200" u="none" cap="none" strike="noStrike">
                <a:solidFill>
                  <a:srgbClr val="33006F"/>
                </a:solidFill>
                <a:latin typeface="Open Sans"/>
                <a:ea typeface="Open Sans"/>
                <a:cs typeface="Open Sans"/>
                <a:sym typeface="Open Sans"/>
              </a:rPr>
              <a:t>Total amount requested is within sponsor limits</a:t>
            </a:r>
            <a:endParaRPr b="0" i="0" sz="2200" u="none" cap="none" strike="noStrike">
              <a:solidFill>
                <a:srgbClr val="33006F"/>
              </a:solidFill>
              <a:latin typeface="Open Sans"/>
              <a:ea typeface="Open Sans"/>
              <a:cs typeface="Open Sans"/>
              <a:sym typeface="Open Sans"/>
            </a:endParaRPr>
          </a:p>
          <a:p>
            <a:pPr indent="-368300" lvl="0" marL="457200" marR="0" rtl="0" algn="l">
              <a:lnSpc>
                <a:spcPct val="100000"/>
              </a:lnSpc>
              <a:spcBef>
                <a:spcPts val="0"/>
              </a:spcBef>
              <a:spcAft>
                <a:spcPts val="0"/>
              </a:spcAft>
              <a:buClr>
                <a:srgbClr val="33006F"/>
              </a:buClr>
              <a:buSzPts val="2200"/>
              <a:buFont typeface="Open Sans"/>
              <a:buChar char="&gt;"/>
            </a:pPr>
            <a:r>
              <a:rPr b="0" i="0" lang="en-US" sz="2200" u="none" cap="none" strike="noStrike">
                <a:solidFill>
                  <a:srgbClr val="33006F"/>
                </a:solidFill>
                <a:latin typeface="Open Sans"/>
                <a:ea typeface="Open Sans"/>
                <a:cs typeface="Open Sans"/>
                <a:sym typeface="Open Sans"/>
              </a:rPr>
              <a:t>Sponsor specific budgetary requirements</a:t>
            </a:r>
            <a:endParaRPr b="0" i="0" sz="2200" u="none" cap="none" strike="noStrike">
              <a:solidFill>
                <a:srgbClr val="33006F"/>
              </a:solidFill>
              <a:latin typeface="Open Sans"/>
              <a:ea typeface="Open Sans"/>
              <a:cs typeface="Open Sans"/>
              <a:sym typeface="Open Sans"/>
            </a:endParaRPr>
          </a:p>
          <a:p>
            <a:pPr indent="0" lvl="0" marL="0" marR="0" rtl="0" algn="l">
              <a:lnSpc>
                <a:spcPct val="100000"/>
              </a:lnSpc>
              <a:spcBef>
                <a:spcPts val="480"/>
              </a:spcBef>
              <a:spcAft>
                <a:spcPts val="0"/>
              </a:spcAft>
              <a:buClr>
                <a:srgbClr val="000000"/>
              </a:buClr>
              <a:buSzPts val="2200"/>
              <a:buFont typeface="Arial"/>
              <a:buNone/>
            </a:pPr>
            <a:r>
              <a:t/>
            </a:r>
            <a:endParaRPr b="0" i="0" sz="2200" u="none" cap="none" strike="noStrike">
              <a:solidFill>
                <a:srgbClr val="33006F"/>
              </a:solidFill>
              <a:latin typeface="Open Sans"/>
              <a:ea typeface="Open Sans"/>
              <a:cs typeface="Open Sans"/>
              <a:sym typeface="Open Sans"/>
            </a:endParaRPr>
          </a:p>
          <a:p>
            <a:pPr indent="0" lvl="0" marL="0" marR="0" rtl="0" algn="l">
              <a:lnSpc>
                <a:spcPct val="100000"/>
              </a:lnSpc>
              <a:spcBef>
                <a:spcPts val="480"/>
              </a:spcBef>
              <a:spcAft>
                <a:spcPts val="0"/>
              </a:spcAft>
              <a:buClr>
                <a:srgbClr val="000000"/>
              </a:buClr>
              <a:buSzPts val="2200"/>
              <a:buFont typeface="Arial"/>
              <a:buNone/>
            </a:pPr>
            <a:r>
              <a:t/>
            </a:r>
            <a:endParaRPr b="0" i="0" sz="2200" u="none" cap="none" strike="noStrike">
              <a:solidFill>
                <a:srgbClr val="33006F"/>
              </a:solidFill>
              <a:latin typeface="Open Sans"/>
              <a:ea typeface="Open Sans"/>
              <a:cs typeface="Open Sans"/>
              <a:sym typeface="Open Sans"/>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0" name="Shape 460"/>
        <p:cNvGrpSpPr/>
        <p:nvPr/>
      </p:nvGrpSpPr>
      <p:grpSpPr>
        <a:xfrm>
          <a:off x="0" y="0"/>
          <a:ext cx="0" cy="0"/>
          <a:chOff x="0" y="0"/>
          <a:chExt cx="0" cy="0"/>
        </a:xfrm>
      </p:grpSpPr>
      <p:sp>
        <p:nvSpPr>
          <p:cNvPr id="461" name="Google Shape;461;p88"/>
          <p:cNvSpPr txBox="1"/>
          <p:nvPr>
            <p:ph type="title"/>
          </p:nvPr>
        </p:nvSpPr>
        <p:spPr>
          <a:xfrm>
            <a:off x="671757" y="371510"/>
            <a:ext cx="8184600" cy="992100"/>
          </a:xfrm>
          <a:prstGeom prst="rect">
            <a:avLst/>
          </a:prstGeom>
          <a:noFill/>
          <a:ln>
            <a:noFill/>
          </a:ln>
        </p:spPr>
        <p:txBody>
          <a:bodyPr anchorCtr="0" anchor="b" bIns="91425" lIns="91425" spcFirstLastPara="1" rIns="91425" wrap="square" tIns="91425">
            <a:noAutofit/>
          </a:bodyPr>
          <a:lstStyle/>
          <a:p>
            <a:pPr indent="0" lvl="0" marL="0" marR="0" rtl="0" algn="l">
              <a:lnSpc>
                <a:spcPct val="90000"/>
              </a:lnSpc>
              <a:spcBef>
                <a:spcPts val="0"/>
              </a:spcBef>
              <a:spcAft>
                <a:spcPts val="0"/>
              </a:spcAft>
              <a:buClr>
                <a:srgbClr val="4B2E83"/>
              </a:buClr>
              <a:buSzPts val="750"/>
              <a:buFont typeface="Arial"/>
              <a:buNone/>
            </a:pPr>
            <a:r>
              <a:rPr b="0" i="0" lang="en-US" sz="3000" u="none" cap="none" strike="noStrike">
                <a:solidFill>
                  <a:srgbClr val="4B2E83"/>
                </a:solidFill>
                <a:latin typeface="Encode Sans Black"/>
                <a:ea typeface="Encode Sans Black"/>
                <a:cs typeface="Encode Sans Black"/>
                <a:sym typeface="Encode Sans Black"/>
              </a:rPr>
              <a:t>PI &amp; Campus Unit Responsibilities </a:t>
            </a:r>
            <a:endParaRPr/>
          </a:p>
          <a:p>
            <a:pPr indent="0" lvl="0" marL="0" marR="0" rtl="0" algn="l">
              <a:lnSpc>
                <a:spcPct val="90000"/>
              </a:lnSpc>
              <a:spcBef>
                <a:spcPts val="0"/>
              </a:spcBef>
              <a:spcAft>
                <a:spcPts val="0"/>
              </a:spcAft>
              <a:buClr>
                <a:srgbClr val="4B2E83"/>
              </a:buClr>
              <a:buSzPts val="750"/>
              <a:buFont typeface="Arial"/>
              <a:buNone/>
            </a:pPr>
            <a:r>
              <a:rPr b="0" i="0" lang="en-US" sz="2700" u="none" cap="none" strike="noStrike">
                <a:solidFill>
                  <a:srgbClr val="4B2E83"/>
                </a:solidFill>
                <a:latin typeface="Encode Sans Black"/>
                <a:ea typeface="Encode Sans Black"/>
                <a:cs typeface="Encode Sans Black"/>
                <a:sym typeface="Encode Sans Black"/>
              </a:rPr>
              <a:t>Facilities, Location, IT Requirements</a:t>
            </a:r>
            <a:endParaRPr/>
          </a:p>
        </p:txBody>
      </p:sp>
      <p:sp>
        <p:nvSpPr>
          <p:cNvPr id="462" name="Google Shape;462;p88"/>
          <p:cNvSpPr txBox="1"/>
          <p:nvPr/>
        </p:nvSpPr>
        <p:spPr>
          <a:xfrm>
            <a:off x="589125" y="1459775"/>
            <a:ext cx="8184600" cy="4771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480"/>
              </a:spcBef>
              <a:spcAft>
                <a:spcPts val="0"/>
              </a:spcAft>
              <a:buClr>
                <a:srgbClr val="000000"/>
              </a:buClr>
              <a:buSzPts val="2200"/>
              <a:buFont typeface="Arial"/>
              <a:buNone/>
            </a:pPr>
            <a:r>
              <a:rPr b="1" i="0" lang="en-US" sz="2200" u="none" cap="none" strike="noStrike">
                <a:solidFill>
                  <a:srgbClr val="33006F"/>
                </a:solidFill>
                <a:latin typeface="Open Sans"/>
                <a:ea typeface="Open Sans"/>
                <a:cs typeface="Open Sans"/>
                <a:sym typeface="Open Sans"/>
              </a:rPr>
              <a:t>What is in GIM 1 now/staying the same: </a:t>
            </a:r>
            <a:endParaRPr b="0" i="0" sz="2400" u="none" cap="none" strike="noStrike">
              <a:solidFill>
                <a:srgbClr val="33006F"/>
              </a:solidFill>
              <a:latin typeface="Open Sans"/>
              <a:ea typeface="Open Sans"/>
              <a:cs typeface="Open Sans"/>
              <a:sym typeface="Open Sans"/>
            </a:endParaRPr>
          </a:p>
          <a:p>
            <a:pPr indent="-381000" lvl="0" marL="457200" marR="0" rtl="0" algn="l">
              <a:lnSpc>
                <a:spcPct val="100000"/>
              </a:lnSpc>
              <a:spcBef>
                <a:spcPts val="480"/>
              </a:spcBef>
              <a:spcAft>
                <a:spcPts val="0"/>
              </a:spcAft>
              <a:buClr>
                <a:srgbClr val="33006F"/>
              </a:buClr>
              <a:buSzPts val="2400"/>
              <a:buFont typeface="Open Sans"/>
              <a:buChar char="&gt;"/>
            </a:pPr>
            <a:r>
              <a:rPr b="0" i="0" lang="en-US" sz="2400" u="none" cap="none" strike="noStrike">
                <a:solidFill>
                  <a:srgbClr val="33006F"/>
                </a:solidFill>
                <a:latin typeface="Open Sans"/>
                <a:ea typeface="Open Sans"/>
                <a:cs typeface="Open Sans"/>
                <a:sym typeface="Open Sans"/>
              </a:rPr>
              <a:t>Facilities and resources listed are available for use</a:t>
            </a:r>
            <a:endParaRPr b="0" i="0" sz="2400" u="none" cap="none" strike="noStrike">
              <a:solidFill>
                <a:srgbClr val="33006F"/>
              </a:solidFill>
              <a:latin typeface="Open Sans"/>
              <a:ea typeface="Open Sans"/>
              <a:cs typeface="Open Sans"/>
              <a:sym typeface="Open Sans"/>
            </a:endParaRPr>
          </a:p>
          <a:p>
            <a:pPr indent="-381000" lvl="0" marL="457200" marR="0" rtl="0" algn="l">
              <a:lnSpc>
                <a:spcPct val="100000"/>
              </a:lnSpc>
              <a:spcBef>
                <a:spcPts val="0"/>
              </a:spcBef>
              <a:spcAft>
                <a:spcPts val="0"/>
              </a:spcAft>
              <a:buClr>
                <a:srgbClr val="33006F"/>
              </a:buClr>
              <a:buSzPts val="2400"/>
              <a:buFont typeface="Open Sans"/>
              <a:buChar char="&gt;"/>
            </a:pPr>
            <a:r>
              <a:rPr b="0" i="0" lang="en-US" sz="2400" u="none" cap="none" strike="noStrike">
                <a:solidFill>
                  <a:srgbClr val="33006F"/>
                </a:solidFill>
                <a:latin typeface="Open Sans"/>
                <a:ea typeface="Open Sans"/>
                <a:cs typeface="Open Sans"/>
                <a:sym typeface="Open Sans"/>
              </a:rPr>
              <a:t>Facility improvements/renovation required are approved </a:t>
            </a:r>
            <a:endParaRPr b="0" i="0" sz="2400" u="none" cap="none" strike="noStrike">
              <a:solidFill>
                <a:srgbClr val="33006F"/>
              </a:solidFill>
              <a:latin typeface="Open Sans"/>
              <a:ea typeface="Open Sans"/>
              <a:cs typeface="Open Sans"/>
              <a:sym typeface="Open Sans"/>
            </a:endParaRPr>
          </a:p>
          <a:p>
            <a:pPr indent="-381000" lvl="0" marL="457200" marR="0" rtl="0" algn="l">
              <a:lnSpc>
                <a:spcPct val="100000"/>
              </a:lnSpc>
              <a:spcBef>
                <a:spcPts val="0"/>
              </a:spcBef>
              <a:spcAft>
                <a:spcPts val="0"/>
              </a:spcAft>
              <a:buClr>
                <a:srgbClr val="33006F"/>
              </a:buClr>
              <a:buSzPts val="2400"/>
              <a:buFont typeface="Open Sans"/>
              <a:buChar char="&gt;"/>
            </a:pPr>
            <a:r>
              <a:rPr b="0" i="0" lang="en-US" sz="2400" u="none" cap="none" strike="noStrike">
                <a:solidFill>
                  <a:srgbClr val="33006F"/>
                </a:solidFill>
                <a:latin typeface="Open Sans"/>
                <a:ea typeface="Open Sans"/>
                <a:cs typeface="Open Sans"/>
                <a:sym typeface="Open Sans"/>
              </a:rPr>
              <a:t>Correct location information is listed, and commensurate F&amp;A rate used </a:t>
            </a:r>
            <a:endParaRPr b="0" i="0" sz="2400" u="none" cap="none" strike="noStrike">
              <a:solidFill>
                <a:srgbClr val="33006F"/>
              </a:solidFill>
              <a:latin typeface="Open Sans"/>
              <a:ea typeface="Open Sans"/>
              <a:cs typeface="Open Sans"/>
              <a:sym typeface="Open Sans"/>
            </a:endParaRPr>
          </a:p>
          <a:p>
            <a:pPr indent="-381000" lvl="0" marL="457200" marR="0" rtl="0" algn="l">
              <a:lnSpc>
                <a:spcPct val="100000"/>
              </a:lnSpc>
              <a:spcBef>
                <a:spcPts val="0"/>
              </a:spcBef>
              <a:spcAft>
                <a:spcPts val="0"/>
              </a:spcAft>
              <a:buClr>
                <a:srgbClr val="33006F"/>
              </a:buClr>
              <a:buSzPts val="2400"/>
              <a:buFont typeface="Open Sans"/>
              <a:buChar char="&gt;"/>
            </a:pPr>
            <a:r>
              <a:rPr b="0" i="0" lang="en-US" sz="2400" u="none" cap="none" strike="noStrike">
                <a:solidFill>
                  <a:srgbClr val="33006F"/>
                </a:solidFill>
                <a:latin typeface="Open Sans"/>
                <a:ea typeface="Open Sans"/>
                <a:cs typeface="Open Sans"/>
                <a:sym typeface="Open Sans"/>
              </a:rPr>
              <a:t>All information, data, equipment, materials proposed for use (UW or third party) are available</a:t>
            </a:r>
            <a:endParaRPr b="0" i="0" sz="2400" u="none" cap="none" strike="noStrike">
              <a:solidFill>
                <a:srgbClr val="33006F"/>
              </a:solidFill>
              <a:latin typeface="Open Sans"/>
              <a:ea typeface="Open Sans"/>
              <a:cs typeface="Open Sans"/>
              <a:sym typeface="Open Sans"/>
            </a:endParaRPr>
          </a:p>
          <a:p>
            <a:pPr indent="0" lvl="0" marL="0" marR="0" rtl="0" algn="l">
              <a:lnSpc>
                <a:spcPct val="100000"/>
              </a:lnSpc>
              <a:spcBef>
                <a:spcPts val="480"/>
              </a:spcBef>
              <a:spcAft>
                <a:spcPts val="0"/>
              </a:spcAft>
              <a:buClr>
                <a:srgbClr val="000000"/>
              </a:buClr>
              <a:buSzPts val="2400"/>
              <a:buFont typeface="Arial"/>
              <a:buNone/>
            </a:pPr>
            <a:r>
              <a:rPr b="0" i="0" lang="en-US" sz="2400" u="none" cap="none" strike="noStrike">
                <a:solidFill>
                  <a:srgbClr val="33006F"/>
                </a:solidFill>
                <a:latin typeface="Open Sans"/>
                <a:ea typeface="Open Sans"/>
                <a:cs typeface="Open Sans"/>
                <a:sym typeface="Open Sans"/>
              </a:rPr>
              <a:t> </a:t>
            </a:r>
            <a:r>
              <a:rPr b="1" i="0" lang="en-US" sz="2200" u="none" cap="none" strike="noStrike">
                <a:solidFill>
                  <a:srgbClr val="33006F"/>
                </a:solidFill>
                <a:latin typeface="Open Sans"/>
                <a:ea typeface="Open Sans"/>
                <a:cs typeface="Open Sans"/>
                <a:sym typeface="Open Sans"/>
              </a:rPr>
              <a:t>What’s Changing </a:t>
            </a:r>
            <a:endParaRPr b="0" i="0" sz="2400" u="none" cap="none" strike="noStrike">
              <a:solidFill>
                <a:srgbClr val="33006F"/>
              </a:solidFill>
              <a:latin typeface="Open Sans"/>
              <a:ea typeface="Open Sans"/>
              <a:cs typeface="Open Sans"/>
              <a:sym typeface="Open Sans"/>
            </a:endParaRPr>
          </a:p>
          <a:p>
            <a:pPr indent="-381000" lvl="0" marL="457200" marR="0" rtl="0" algn="l">
              <a:lnSpc>
                <a:spcPct val="100000"/>
              </a:lnSpc>
              <a:spcBef>
                <a:spcPts val="480"/>
              </a:spcBef>
              <a:spcAft>
                <a:spcPts val="0"/>
              </a:spcAft>
              <a:buClr>
                <a:srgbClr val="33006F"/>
              </a:buClr>
              <a:buSzPts val="2400"/>
              <a:buFont typeface="Open Sans"/>
              <a:buChar char="&gt;"/>
            </a:pPr>
            <a:r>
              <a:rPr b="0" i="0" lang="en-US" sz="2400" u="none" cap="none" strike="noStrike">
                <a:solidFill>
                  <a:srgbClr val="33006F"/>
                </a:solidFill>
                <a:latin typeface="Open Sans"/>
                <a:ea typeface="Open Sans"/>
                <a:cs typeface="Open Sans"/>
                <a:sym typeface="Open Sans"/>
              </a:rPr>
              <a:t>Specific data privacy and security requirements can be met by unit, including technical, administrative, or organization measures required by sponsor.</a:t>
            </a:r>
            <a:endParaRPr b="0" i="0" sz="2400" u="none" cap="none" strike="noStrike">
              <a:solidFill>
                <a:srgbClr val="33006F"/>
              </a:solidFill>
              <a:latin typeface="Open Sans"/>
              <a:ea typeface="Open Sans"/>
              <a:cs typeface="Open Sans"/>
              <a:sym typeface="Open Sans"/>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6" name="Shape 466"/>
        <p:cNvGrpSpPr/>
        <p:nvPr/>
      </p:nvGrpSpPr>
      <p:grpSpPr>
        <a:xfrm>
          <a:off x="0" y="0"/>
          <a:ext cx="0" cy="0"/>
          <a:chOff x="0" y="0"/>
          <a:chExt cx="0" cy="0"/>
        </a:xfrm>
      </p:grpSpPr>
      <p:sp>
        <p:nvSpPr>
          <p:cNvPr id="467" name="Google Shape;467;p89"/>
          <p:cNvSpPr txBox="1"/>
          <p:nvPr>
            <p:ph type="title"/>
          </p:nvPr>
        </p:nvSpPr>
        <p:spPr>
          <a:xfrm>
            <a:off x="671757" y="371510"/>
            <a:ext cx="8184600" cy="992100"/>
          </a:xfrm>
          <a:prstGeom prst="rect">
            <a:avLst/>
          </a:prstGeom>
          <a:noFill/>
          <a:ln>
            <a:noFill/>
          </a:ln>
        </p:spPr>
        <p:txBody>
          <a:bodyPr anchorCtr="0" anchor="b" bIns="91425" lIns="91425" spcFirstLastPara="1" rIns="91425" wrap="square" tIns="91425">
            <a:noAutofit/>
          </a:bodyPr>
          <a:lstStyle/>
          <a:p>
            <a:pPr indent="0" lvl="0" marL="0" marR="0" rtl="0" algn="l">
              <a:lnSpc>
                <a:spcPct val="90000"/>
              </a:lnSpc>
              <a:spcBef>
                <a:spcPts val="0"/>
              </a:spcBef>
              <a:spcAft>
                <a:spcPts val="0"/>
              </a:spcAft>
              <a:buClr>
                <a:srgbClr val="4B2E83"/>
              </a:buClr>
              <a:buSzPts val="750"/>
              <a:buFont typeface="Arial"/>
              <a:buNone/>
            </a:pPr>
            <a:r>
              <a:rPr b="0" i="0" lang="en-US" sz="3000" u="none" cap="none" strike="noStrike">
                <a:solidFill>
                  <a:srgbClr val="4B2E83"/>
                </a:solidFill>
                <a:latin typeface="Encode Sans Black"/>
                <a:ea typeface="Encode Sans Black"/>
                <a:cs typeface="Encode Sans Black"/>
                <a:sym typeface="Encode Sans Black"/>
              </a:rPr>
              <a:t>Related GIM 1 Presentations Timeline</a:t>
            </a:r>
            <a:endParaRPr/>
          </a:p>
          <a:p>
            <a:pPr indent="0" lvl="0" marL="0" marR="0" rtl="0" algn="l">
              <a:lnSpc>
                <a:spcPct val="90000"/>
              </a:lnSpc>
              <a:spcBef>
                <a:spcPts val="0"/>
              </a:spcBef>
              <a:spcAft>
                <a:spcPts val="0"/>
              </a:spcAft>
              <a:buClr>
                <a:srgbClr val="4B2E83"/>
              </a:buClr>
              <a:buSzPts val="750"/>
              <a:buFont typeface="Arial"/>
              <a:buNone/>
            </a:pPr>
            <a:r>
              <a:rPr b="0" i="0" lang="en-US" sz="2600" u="none" cap="none" strike="noStrike">
                <a:solidFill>
                  <a:srgbClr val="4B2E83"/>
                </a:solidFill>
                <a:latin typeface="Encode Sans Black"/>
                <a:ea typeface="Encode Sans Black"/>
                <a:cs typeface="Encode Sans Black"/>
                <a:sym typeface="Encode Sans Black"/>
              </a:rPr>
              <a:t>2024 MRAM Special Topics </a:t>
            </a:r>
            <a:endParaRPr/>
          </a:p>
        </p:txBody>
      </p:sp>
      <p:sp>
        <p:nvSpPr>
          <p:cNvPr id="468" name="Google Shape;468;p89"/>
          <p:cNvSpPr txBox="1"/>
          <p:nvPr/>
        </p:nvSpPr>
        <p:spPr>
          <a:xfrm>
            <a:off x="555900" y="1532775"/>
            <a:ext cx="8184600" cy="5448900"/>
          </a:xfrm>
          <a:prstGeom prst="rect">
            <a:avLst/>
          </a:prstGeom>
          <a:noFill/>
          <a:ln>
            <a:noFill/>
          </a:ln>
        </p:spPr>
        <p:txBody>
          <a:bodyPr anchorCtr="0" anchor="t" bIns="91425" lIns="91425" spcFirstLastPara="1" rIns="91425" wrap="square" tIns="91425">
            <a:spAutoFit/>
          </a:bodyPr>
          <a:lstStyle/>
          <a:p>
            <a:pPr indent="-374650" lvl="0" marL="457200" marR="0" rtl="0" algn="l">
              <a:lnSpc>
                <a:spcPct val="100000"/>
              </a:lnSpc>
              <a:spcBef>
                <a:spcPts val="0"/>
              </a:spcBef>
              <a:spcAft>
                <a:spcPts val="0"/>
              </a:spcAft>
              <a:buClr>
                <a:srgbClr val="4B2E83"/>
              </a:buClr>
              <a:buSzPts val="2300"/>
              <a:buFont typeface="Open Sans"/>
              <a:buChar char="&gt;"/>
            </a:pPr>
            <a:r>
              <a:rPr b="1" i="0" lang="en-US" sz="2300" u="none" cap="none" strike="noStrike">
                <a:solidFill>
                  <a:srgbClr val="33006F"/>
                </a:solidFill>
                <a:latin typeface="Open Sans"/>
                <a:ea typeface="Open Sans"/>
                <a:cs typeface="Open Sans"/>
                <a:sym typeface="Open Sans"/>
              </a:rPr>
              <a:t>6/2024</a:t>
            </a:r>
            <a:r>
              <a:rPr b="0" i="0" lang="en-US" sz="2300" u="none" cap="none" strike="noStrike">
                <a:solidFill>
                  <a:srgbClr val="33006F"/>
                </a:solidFill>
                <a:latin typeface="Open Sans"/>
                <a:ea typeface="Open Sans"/>
                <a:cs typeface="Open Sans"/>
                <a:sym typeface="Open Sans"/>
              </a:rPr>
              <a:t>: </a:t>
            </a:r>
            <a:r>
              <a:rPr b="0" i="0" lang="en-US" sz="2300" u="sng" cap="none" strike="noStrike">
                <a:solidFill>
                  <a:srgbClr val="26005C"/>
                </a:solidFill>
                <a:latin typeface="Open Sans"/>
                <a:ea typeface="Open Sans"/>
                <a:cs typeface="Open Sans"/>
                <a:sym typeface="Open Sans"/>
                <a:hlinkClick r:id="rId3">
                  <a:extLst>
                    <a:ext uri="{A12FA001-AC4F-418D-AE19-62706E023703}">
                      <ahyp:hlinkClr val="tx"/>
                    </a:ext>
                  </a:extLst>
                </a:hlinkClick>
              </a:rPr>
              <a:t>eGC1 Project Types</a:t>
            </a:r>
            <a:r>
              <a:rPr b="0" i="0" lang="en-US" sz="2300" u="none" cap="none" strike="noStrike">
                <a:solidFill>
                  <a:srgbClr val="33006F"/>
                </a:solidFill>
                <a:latin typeface="Open Sans"/>
                <a:ea typeface="Open Sans"/>
                <a:cs typeface="Open Sans"/>
                <a:sym typeface="Open Sans"/>
              </a:rPr>
              <a:t>: federal contracts and Other Transaction Agreements</a:t>
            </a:r>
            <a:endParaRPr b="0" i="0" sz="2300" u="none" cap="none" strike="noStrike">
              <a:solidFill>
                <a:srgbClr val="33006F"/>
              </a:solidFill>
              <a:latin typeface="Open Sans"/>
              <a:ea typeface="Open Sans"/>
              <a:cs typeface="Open Sans"/>
              <a:sym typeface="Open Sans"/>
            </a:endParaRPr>
          </a:p>
          <a:p>
            <a:pPr indent="-349250" lvl="1" marL="914400" marR="0" rtl="0" algn="l">
              <a:lnSpc>
                <a:spcPct val="100000"/>
              </a:lnSpc>
              <a:spcBef>
                <a:spcPts val="0"/>
              </a:spcBef>
              <a:spcAft>
                <a:spcPts val="0"/>
              </a:spcAft>
              <a:buClr>
                <a:srgbClr val="33006F"/>
              </a:buClr>
              <a:buSzPts val="1900"/>
              <a:buFont typeface="Open Sans"/>
              <a:buChar char="–"/>
            </a:pPr>
            <a:r>
              <a:rPr b="0" i="0" lang="en-US" sz="1900" u="none" cap="none" strike="noStrike">
                <a:solidFill>
                  <a:srgbClr val="33006F"/>
                </a:solidFill>
                <a:latin typeface="Open Sans"/>
                <a:ea typeface="Open Sans"/>
                <a:cs typeface="Open Sans"/>
                <a:sym typeface="Open Sans"/>
              </a:rPr>
              <a:t>FAQ: </a:t>
            </a:r>
            <a:r>
              <a:rPr b="0" i="0" lang="en-US" sz="1900" u="sng" cap="none" strike="noStrike">
                <a:solidFill>
                  <a:srgbClr val="26005C"/>
                </a:solidFill>
                <a:latin typeface="Open Sans"/>
                <a:ea typeface="Open Sans"/>
                <a:cs typeface="Open Sans"/>
                <a:sym typeface="Open Sans"/>
                <a:hlinkClick r:id="rId4">
                  <a:extLst>
                    <a:ext uri="{A12FA001-AC4F-418D-AE19-62706E023703}">
                      <ahyp:hlinkClr val="tx"/>
                    </a:ext>
                  </a:extLst>
                </a:hlinkClick>
              </a:rPr>
              <a:t>How do I know what project type to select on an eGC1 &amp; why is it important? </a:t>
            </a:r>
            <a:endParaRPr b="0" i="0" sz="1900" u="none" cap="none" strike="noStrike">
              <a:solidFill>
                <a:srgbClr val="33006F"/>
              </a:solidFill>
              <a:latin typeface="Open Sans"/>
              <a:ea typeface="Open Sans"/>
              <a:cs typeface="Open Sans"/>
              <a:sym typeface="Open Sans"/>
            </a:endParaRPr>
          </a:p>
          <a:p>
            <a:pPr indent="-349250" lvl="1" marL="914400" marR="0" rtl="0" algn="l">
              <a:lnSpc>
                <a:spcPct val="100000"/>
              </a:lnSpc>
              <a:spcBef>
                <a:spcPts val="0"/>
              </a:spcBef>
              <a:spcAft>
                <a:spcPts val="0"/>
              </a:spcAft>
              <a:buClr>
                <a:srgbClr val="33006F"/>
              </a:buClr>
              <a:buSzPts val="1900"/>
              <a:buFont typeface="Open Sans"/>
              <a:buChar char="–"/>
            </a:pPr>
            <a:r>
              <a:rPr b="0" i="0" lang="en-US" sz="1900" u="none" cap="none" strike="noStrike">
                <a:solidFill>
                  <a:srgbClr val="33006F"/>
                </a:solidFill>
                <a:latin typeface="Open Sans"/>
                <a:ea typeface="Open Sans"/>
                <a:cs typeface="Open Sans"/>
                <a:sym typeface="Open Sans"/>
              </a:rPr>
              <a:t>FAQ: </a:t>
            </a:r>
            <a:r>
              <a:rPr b="0" i="0" lang="en-US" sz="1900" u="sng" cap="none" strike="noStrike">
                <a:solidFill>
                  <a:srgbClr val="26005C"/>
                </a:solidFill>
                <a:latin typeface="Open Sans"/>
                <a:ea typeface="Open Sans"/>
                <a:cs typeface="Open Sans"/>
                <a:sym typeface="Open Sans"/>
                <a:hlinkClick r:id="rId5">
                  <a:extLst>
                    <a:ext uri="{A12FA001-AC4F-418D-AE19-62706E023703}">
                      <ahyp:hlinkClr val="tx"/>
                    </a:ext>
                  </a:extLst>
                </a:hlinkClick>
              </a:rPr>
              <a:t>Why should I route an eGC1 for Contracts &amp; Other Transactions to OSP ASAP?</a:t>
            </a:r>
            <a:endParaRPr b="0" i="0" sz="2300" u="none" cap="none" strike="noStrike">
              <a:solidFill>
                <a:srgbClr val="33006F"/>
              </a:solidFill>
              <a:latin typeface="Open Sans"/>
              <a:ea typeface="Open Sans"/>
              <a:cs typeface="Open Sans"/>
              <a:sym typeface="Open Sans"/>
            </a:endParaRPr>
          </a:p>
          <a:p>
            <a:pPr indent="0" lvl="0" marL="914400" marR="0" rtl="0" algn="l">
              <a:lnSpc>
                <a:spcPct val="100000"/>
              </a:lnSpc>
              <a:spcBef>
                <a:spcPts val="0"/>
              </a:spcBef>
              <a:spcAft>
                <a:spcPts val="0"/>
              </a:spcAft>
              <a:buClr>
                <a:srgbClr val="000000"/>
              </a:buClr>
              <a:buSzPts val="2300"/>
              <a:buFont typeface="Arial"/>
              <a:buNone/>
            </a:pPr>
            <a:r>
              <a:t/>
            </a:r>
            <a:endParaRPr b="0" i="0" sz="2300" u="none" cap="none" strike="noStrike">
              <a:solidFill>
                <a:srgbClr val="33006F"/>
              </a:solidFill>
              <a:latin typeface="Open Sans"/>
              <a:ea typeface="Open Sans"/>
              <a:cs typeface="Open Sans"/>
              <a:sym typeface="Open Sans"/>
            </a:endParaRPr>
          </a:p>
          <a:p>
            <a:pPr indent="-374650" lvl="0" marL="457200" marR="0" rtl="0" algn="l">
              <a:lnSpc>
                <a:spcPct val="100000"/>
              </a:lnSpc>
              <a:spcBef>
                <a:spcPts val="0"/>
              </a:spcBef>
              <a:spcAft>
                <a:spcPts val="0"/>
              </a:spcAft>
              <a:buClr>
                <a:srgbClr val="33006F"/>
              </a:buClr>
              <a:buSzPts val="2300"/>
              <a:buFont typeface="Open Sans"/>
              <a:buChar char="&gt;"/>
            </a:pPr>
            <a:r>
              <a:rPr b="1" i="0" lang="en-US" sz="2300" u="none" cap="none" strike="noStrike">
                <a:solidFill>
                  <a:srgbClr val="33006F"/>
                </a:solidFill>
                <a:latin typeface="Open Sans"/>
                <a:ea typeface="Open Sans"/>
                <a:cs typeface="Open Sans"/>
                <a:sym typeface="Open Sans"/>
              </a:rPr>
              <a:t>9/2024: </a:t>
            </a:r>
            <a:r>
              <a:rPr b="0" i="0" lang="en-US" sz="2300" u="none" cap="none" strike="noStrike">
                <a:solidFill>
                  <a:srgbClr val="33006F"/>
                </a:solidFill>
                <a:latin typeface="Open Sans"/>
                <a:ea typeface="Open Sans"/>
                <a:cs typeface="Open Sans"/>
                <a:sym typeface="Open Sans"/>
              </a:rPr>
              <a:t>Research Security overall</a:t>
            </a:r>
            <a:endParaRPr b="0" i="0" sz="2300" u="none" cap="none" strike="noStrike">
              <a:solidFill>
                <a:srgbClr val="33006F"/>
              </a:solidFill>
              <a:latin typeface="Open Sans"/>
              <a:ea typeface="Open Sans"/>
              <a:cs typeface="Open Sans"/>
              <a:sym typeface="Open Sans"/>
            </a:endParaRPr>
          </a:p>
          <a:p>
            <a:pPr indent="-317500" lvl="1" marL="914400" marR="0" rtl="0" algn="l">
              <a:lnSpc>
                <a:spcPct val="100000"/>
              </a:lnSpc>
              <a:spcBef>
                <a:spcPts val="0"/>
              </a:spcBef>
              <a:spcAft>
                <a:spcPts val="0"/>
              </a:spcAft>
              <a:buClr>
                <a:srgbClr val="33006F"/>
              </a:buClr>
              <a:buSzPts val="1400"/>
              <a:buFont typeface="Open Sans"/>
              <a:buChar char="–"/>
            </a:pPr>
            <a:r>
              <a:rPr b="0" i="0" lang="en-US" sz="1800" u="sng" cap="none" strike="noStrike">
                <a:solidFill>
                  <a:srgbClr val="26005C"/>
                </a:solidFill>
                <a:latin typeface="Open Sans"/>
                <a:ea typeface="Open Sans"/>
                <a:cs typeface="Open Sans"/>
                <a:sym typeface="Open Sans"/>
                <a:hlinkClick r:id="rId6">
                  <a:extLst>
                    <a:ext uri="{A12FA001-AC4F-418D-AE19-62706E023703}">
                      <ahyp:hlinkClr val="tx"/>
                    </a:ext>
                  </a:extLst>
                </a:hlinkClick>
              </a:rPr>
              <a:t>Research Security at the UW</a:t>
            </a:r>
            <a:endParaRPr b="0" i="0" sz="1800" u="none" cap="none" strike="noStrike">
              <a:solidFill>
                <a:srgbClr val="33006F"/>
              </a:solidFill>
              <a:latin typeface="Open Sans"/>
              <a:ea typeface="Open Sans"/>
              <a:cs typeface="Open Sans"/>
              <a:sym typeface="Open Sans"/>
            </a:endParaRPr>
          </a:p>
          <a:p>
            <a:pPr indent="-317500" lvl="1" marL="914400" marR="0" rtl="0" algn="l">
              <a:lnSpc>
                <a:spcPct val="100000"/>
              </a:lnSpc>
              <a:spcBef>
                <a:spcPts val="0"/>
              </a:spcBef>
              <a:spcAft>
                <a:spcPts val="0"/>
              </a:spcAft>
              <a:buClr>
                <a:srgbClr val="33006F"/>
              </a:buClr>
              <a:buSzPts val="1400"/>
              <a:buFont typeface="Open Sans"/>
              <a:buChar char="–"/>
            </a:pPr>
            <a:r>
              <a:rPr b="0" i="0" lang="en-US" sz="1800" u="sng" cap="none" strike="noStrike">
                <a:solidFill>
                  <a:srgbClr val="26005C"/>
                </a:solidFill>
                <a:latin typeface="Open Sans"/>
                <a:ea typeface="Open Sans"/>
                <a:cs typeface="Open Sans"/>
                <a:sym typeface="Open Sans"/>
                <a:hlinkClick r:id="rId7">
                  <a:extLst>
                    <a:ext uri="{A12FA001-AC4F-418D-AE19-62706E023703}">
                      <ahyp:hlinkClr val="tx"/>
                    </a:ext>
                  </a:extLst>
                </a:hlinkClick>
              </a:rPr>
              <a:t>Federal Research Security Videos</a:t>
            </a:r>
            <a:endParaRPr b="0" i="0" sz="1800" u="none" cap="none" strike="noStrike">
              <a:solidFill>
                <a:srgbClr val="33006F"/>
              </a:solidFill>
              <a:latin typeface="Open Sans"/>
              <a:ea typeface="Open Sans"/>
              <a:cs typeface="Open Sans"/>
              <a:sym typeface="Open Sans"/>
            </a:endParaRPr>
          </a:p>
          <a:p>
            <a:pPr indent="0" lvl="0" marL="457200" marR="0" rtl="0" algn="l">
              <a:lnSpc>
                <a:spcPct val="100000"/>
              </a:lnSpc>
              <a:spcBef>
                <a:spcPts val="0"/>
              </a:spcBef>
              <a:spcAft>
                <a:spcPts val="0"/>
              </a:spcAft>
              <a:buClr>
                <a:srgbClr val="000000"/>
              </a:buClr>
              <a:buSzPts val="2300"/>
              <a:buFont typeface="Arial"/>
              <a:buNone/>
            </a:pPr>
            <a:r>
              <a:t/>
            </a:r>
            <a:endParaRPr b="1" i="0" sz="2300" u="none" cap="none" strike="noStrike">
              <a:solidFill>
                <a:srgbClr val="33006F"/>
              </a:solidFill>
              <a:latin typeface="Open Sans"/>
              <a:ea typeface="Open Sans"/>
              <a:cs typeface="Open Sans"/>
              <a:sym typeface="Open Sans"/>
            </a:endParaRPr>
          </a:p>
          <a:p>
            <a:pPr indent="-374650" lvl="0" marL="457200" marR="0" rtl="0" algn="l">
              <a:lnSpc>
                <a:spcPct val="100000"/>
              </a:lnSpc>
              <a:spcBef>
                <a:spcPts val="0"/>
              </a:spcBef>
              <a:spcAft>
                <a:spcPts val="0"/>
              </a:spcAft>
              <a:buClr>
                <a:srgbClr val="33006F"/>
              </a:buClr>
              <a:buSzPts val="2300"/>
              <a:buFont typeface="Open Sans"/>
              <a:buChar char="&gt;"/>
            </a:pPr>
            <a:r>
              <a:rPr b="1" i="0" lang="en-US" sz="2300" u="none" cap="none" strike="noStrike">
                <a:solidFill>
                  <a:srgbClr val="33006F"/>
                </a:solidFill>
                <a:latin typeface="Open Sans"/>
                <a:ea typeface="Open Sans"/>
                <a:cs typeface="Open Sans"/>
                <a:sym typeface="Open Sans"/>
              </a:rPr>
              <a:t>12/2024:</a:t>
            </a:r>
            <a:r>
              <a:rPr b="0" i="0" lang="en-US" sz="2300" u="none" cap="none" strike="noStrike">
                <a:solidFill>
                  <a:srgbClr val="33006F"/>
                </a:solidFill>
                <a:latin typeface="Open Sans"/>
                <a:ea typeface="Open Sans"/>
                <a:cs typeface="Open Sans"/>
                <a:sym typeface="Open Sans"/>
              </a:rPr>
              <a:t> </a:t>
            </a:r>
            <a:r>
              <a:rPr b="0" i="0" lang="en-US" sz="2300" u="sng" cap="none" strike="noStrike">
                <a:solidFill>
                  <a:srgbClr val="26005C"/>
                </a:solidFill>
                <a:latin typeface="Open Sans"/>
                <a:ea typeface="Open Sans"/>
                <a:cs typeface="Open Sans"/>
                <a:sym typeface="Open Sans"/>
                <a:hlinkClick r:id="rId8">
                  <a:extLst>
                    <a:ext uri="{A12FA001-AC4F-418D-AE19-62706E023703}">
                      <ahyp:hlinkClr val="tx"/>
                    </a:ext>
                  </a:extLst>
                </a:hlinkClick>
              </a:rPr>
              <a:t>Disposition of Intellectual Property in Sponsored Programs</a:t>
            </a:r>
            <a:r>
              <a:rPr b="0" i="0" lang="en-US" sz="2300" u="none" cap="none" strike="noStrike">
                <a:solidFill>
                  <a:srgbClr val="000000"/>
                </a:solidFill>
                <a:latin typeface="Open Sans"/>
                <a:ea typeface="Open Sans"/>
                <a:cs typeface="Open Sans"/>
                <a:sym typeface="Open Sans"/>
              </a:rPr>
              <a:t> </a:t>
            </a:r>
            <a:endParaRPr b="0" i="0" sz="23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33006F"/>
              </a:solidFill>
              <a:latin typeface="Open Sans"/>
              <a:ea typeface="Open Sans"/>
              <a:cs typeface="Open Sans"/>
              <a:sym typeface="Open Sans"/>
            </a:endParaRPr>
          </a:p>
          <a:p>
            <a:pPr indent="-374650" lvl="0" marL="457200" marR="0" rtl="0" algn="l">
              <a:lnSpc>
                <a:spcPct val="100000"/>
              </a:lnSpc>
              <a:spcBef>
                <a:spcPts val="0"/>
              </a:spcBef>
              <a:spcAft>
                <a:spcPts val="0"/>
              </a:spcAft>
              <a:buClr>
                <a:srgbClr val="33006F"/>
              </a:buClr>
              <a:buSzPts val="2300"/>
              <a:buFont typeface="Open Sans"/>
              <a:buChar char="&gt;"/>
            </a:pPr>
            <a:r>
              <a:rPr b="1" i="0" lang="en-US" sz="2300" u="none" cap="none" strike="noStrike">
                <a:solidFill>
                  <a:srgbClr val="33006F"/>
                </a:solidFill>
                <a:latin typeface="Open Sans"/>
                <a:ea typeface="Open Sans"/>
                <a:cs typeface="Open Sans"/>
                <a:sym typeface="Open Sans"/>
              </a:rPr>
              <a:t>12/2024</a:t>
            </a:r>
            <a:r>
              <a:rPr b="0" i="0" lang="en-US" sz="2300" u="none" cap="none" strike="noStrike">
                <a:solidFill>
                  <a:srgbClr val="33006F"/>
                </a:solidFill>
                <a:latin typeface="Open Sans"/>
                <a:ea typeface="Open Sans"/>
                <a:cs typeface="Open Sans"/>
                <a:sym typeface="Open Sans"/>
              </a:rPr>
              <a:t>: </a:t>
            </a:r>
            <a:r>
              <a:rPr b="0" i="0" lang="en-US" sz="2300" u="sng" cap="none" strike="noStrike">
                <a:solidFill>
                  <a:srgbClr val="26005C"/>
                </a:solidFill>
                <a:latin typeface="Open Sans"/>
                <a:ea typeface="Open Sans"/>
                <a:cs typeface="Open Sans"/>
                <a:sym typeface="Open Sans"/>
                <a:hlinkClick r:id="rId9">
                  <a:extLst>
                    <a:ext uri="{A12FA001-AC4F-418D-AE19-62706E023703}">
                      <ahyp:hlinkClr val="tx"/>
                    </a:ext>
                  </a:extLst>
                </a:hlinkClick>
              </a:rPr>
              <a:t>Research Security training</a:t>
            </a:r>
            <a:endParaRPr b="0" i="0" sz="2300" u="none" cap="none" strike="noStrike">
              <a:solidFill>
                <a:srgbClr val="33006F"/>
              </a:solidFill>
              <a:latin typeface="Open Sans"/>
              <a:ea typeface="Open Sans"/>
              <a:cs typeface="Open Sans"/>
              <a:sym typeface="Open Sans"/>
            </a:endParaRPr>
          </a:p>
          <a:p>
            <a:pPr indent="0" lvl="0" marL="0" marR="0" rtl="0" algn="l">
              <a:lnSpc>
                <a:spcPct val="100000"/>
              </a:lnSpc>
              <a:spcBef>
                <a:spcPts val="480"/>
              </a:spcBef>
              <a:spcAft>
                <a:spcPts val="0"/>
              </a:spcAft>
              <a:buClr>
                <a:srgbClr val="000000"/>
              </a:buClr>
              <a:buSzPts val="2300"/>
              <a:buFont typeface="Arial"/>
              <a:buNone/>
            </a:pPr>
            <a:r>
              <a:t/>
            </a:r>
            <a:endParaRPr b="0" i="0" sz="2300" u="none" cap="none" strike="noStrike">
              <a:solidFill>
                <a:srgbClr val="33006F"/>
              </a:solidFill>
              <a:latin typeface="Open Sans"/>
              <a:ea typeface="Open Sans"/>
              <a:cs typeface="Open Sans"/>
              <a:sym typeface="Open Sans"/>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2" name="Shape 472"/>
        <p:cNvGrpSpPr/>
        <p:nvPr/>
      </p:nvGrpSpPr>
      <p:grpSpPr>
        <a:xfrm>
          <a:off x="0" y="0"/>
          <a:ext cx="0" cy="0"/>
          <a:chOff x="0" y="0"/>
          <a:chExt cx="0" cy="0"/>
        </a:xfrm>
      </p:grpSpPr>
      <p:sp>
        <p:nvSpPr>
          <p:cNvPr id="473" name="Google Shape;473;p90"/>
          <p:cNvSpPr txBox="1"/>
          <p:nvPr>
            <p:ph type="title"/>
          </p:nvPr>
        </p:nvSpPr>
        <p:spPr>
          <a:xfrm>
            <a:off x="671757" y="371510"/>
            <a:ext cx="8184600" cy="992100"/>
          </a:xfrm>
          <a:prstGeom prst="rect">
            <a:avLst/>
          </a:prstGeom>
          <a:noFill/>
          <a:ln>
            <a:noFill/>
          </a:ln>
        </p:spPr>
        <p:txBody>
          <a:bodyPr anchorCtr="0" anchor="b" bIns="91425" lIns="91425" spcFirstLastPara="1" rIns="91425" wrap="square" tIns="91425">
            <a:noAutofit/>
          </a:bodyPr>
          <a:lstStyle/>
          <a:p>
            <a:pPr indent="0" lvl="0" marL="0" marR="0" rtl="0" algn="l">
              <a:lnSpc>
                <a:spcPct val="90000"/>
              </a:lnSpc>
              <a:spcBef>
                <a:spcPts val="0"/>
              </a:spcBef>
              <a:spcAft>
                <a:spcPts val="0"/>
              </a:spcAft>
              <a:buClr>
                <a:srgbClr val="4B2E83"/>
              </a:buClr>
              <a:buSzPts val="750"/>
              <a:buFont typeface="Arial"/>
              <a:buNone/>
            </a:pPr>
            <a:r>
              <a:rPr b="0" i="0" lang="en-US" sz="3000" u="none" cap="none" strike="noStrike">
                <a:solidFill>
                  <a:srgbClr val="4B2E83"/>
                </a:solidFill>
                <a:latin typeface="Encode Sans Black"/>
                <a:ea typeface="Encode Sans Black"/>
                <a:cs typeface="Encode Sans Black"/>
                <a:sym typeface="Encode Sans Black"/>
              </a:rPr>
              <a:t>Related GIM 1 Presentation Timeline </a:t>
            </a:r>
            <a:endParaRPr b="0" i="0" sz="1900" u="none" cap="none" strike="noStrike">
              <a:solidFill>
                <a:srgbClr val="4B2E83"/>
              </a:solidFill>
              <a:latin typeface="Encode Sans Black"/>
              <a:ea typeface="Encode Sans Black"/>
              <a:cs typeface="Encode Sans Black"/>
              <a:sym typeface="Encode Sans Black"/>
            </a:endParaRPr>
          </a:p>
        </p:txBody>
      </p:sp>
      <p:sp>
        <p:nvSpPr>
          <p:cNvPr id="474" name="Google Shape;474;p90"/>
          <p:cNvSpPr txBox="1"/>
          <p:nvPr/>
        </p:nvSpPr>
        <p:spPr>
          <a:xfrm>
            <a:off x="632100" y="1662250"/>
            <a:ext cx="8184600" cy="5495100"/>
          </a:xfrm>
          <a:prstGeom prst="rect">
            <a:avLst/>
          </a:prstGeom>
          <a:noFill/>
          <a:ln>
            <a:noFill/>
          </a:ln>
        </p:spPr>
        <p:txBody>
          <a:bodyPr anchorCtr="0" anchor="t" bIns="91425" lIns="91425" spcFirstLastPara="1" rIns="91425" wrap="square" tIns="91425">
            <a:spAutoFit/>
          </a:bodyPr>
          <a:lstStyle/>
          <a:p>
            <a:pPr indent="-374650" lvl="0" marL="457200" marR="0" rtl="0" algn="l">
              <a:lnSpc>
                <a:spcPct val="100000"/>
              </a:lnSpc>
              <a:spcBef>
                <a:spcPts val="480"/>
              </a:spcBef>
              <a:spcAft>
                <a:spcPts val="0"/>
              </a:spcAft>
              <a:buClr>
                <a:srgbClr val="33006F"/>
              </a:buClr>
              <a:buSzPts val="2300"/>
              <a:buFont typeface="Open Sans"/>
              <a:buChar char="&gt;"/>
            </a:pPr>
            <a:r>
              <a:rPr b="0" i="0" lang="en-US" sz="2300" u="none" cap="none" strike="noStrike">
                <a:solidFill>
                  <a:srgbClr val="33006F"/>
                </a:solidFill>
                <a:latin typeface="Open Sans"/>
                <a:ea typeface="Open Sans"/>
                <a:cs typeface="Open Sans"/>
                <a:sym typeface="Open Sans"/>
              </a:rPr>
              <a:t>11/2024: Administrative Advisory Group </a:t>
            </a:r>
            <a:endParaRPr b="0" i="0" sz="2300" u="none" cap="none" strike="noStrike">
              <a:solidFill>
                <a:srgbClr val="33006F"/>
              </a:solidFill>
              <a:latin typeface="Open Sans"/>
              <a:ea typeface="Open Sans"/>
              <a:cs typeface="Open Sans"/>
              <a:sym typeface="Open Sans"/>
            </a:endParaRPr>
          </a:p>
          <a:p>
            <a:pPr indent="-374650" lvl="0" marL="457200" marR="0" rtl="0" algn="l">
              <a:lnSpc>
                <a:spcPct val="100000"/>
              </a:lnSpc>
              <a:spcBef>
                <a:spcPts val="0"/>
              </a:spcBef>
              <a:spcAft>
                <a:spcPts val="0"/>
              </a:spcAft>
              <a:buClr>
                <a:srgbClr val="33006F"/>
              </a:buClr>
              <a:buSzPts val="2300"/>
              <a:buFont typeface="Open Sans"/>
              <a:buChar char="&gt;"/>
            </a:pPr>
            <a:r>
              <a:rPr b="0" i="0" lang="en-US" sz="2300" u="none" cap="none" strike="noStrike">
                <a:solidFill>
                  <a:srgbClr val="33006F"/>
                </a:solidFill>
                <a:latin typeface="Open Sans"/>
                <a:ea typeface="Open Sans"/>
                <a:cs typeface="Open Sans"/>
                <a:sym typeface="Open Sans"/>
              </a:rPr>
              <a:t>1/08/2025: Research Administration Process Improvement Team (RAPIT) </a:t>
            </a:r>
            <a:endParaRPr b="0" i="0" sz="2300" u="none" cap="none" strike="noStrike">
              <a:solidFill>
                <a:srgbClr val="33006F"/>
              </a:solidFill>
              <a:latin typeface="Open Sans"/>
              <a:ea typeface="Open Sans"/>
              <a:cs typeface="Open Sans"/>
              <a:sym typeface="Open Sans"/>
            </a:endParaRPr>
          </a:p>
          <a:p>
            <a:pPr indent="-374650" lvl="0" marL="457200" marR="0" rtl="0" algn="l">
              <a:lnSpc>
                <a:spcPct val="100000"/>
              </a:lnSpc>
              <a:spcBef>
                <a:spcPts val="0"/>
              </a:spcBef>
              <a:spcAft>
                <a:spcPts val="0"/>
              </a:spcAft>
              <a:buClr>
                <a:srgbClr val="33006F"/>
              </a:buClr>
              <a:buSzPts val="2300"/>
              <a:buFont typeface="Open Sans"/>
              <a:buChar char="&gt;"/>
            </a:pPr>
            <a:r>
              <a:rPr b="0" i="0" lang="en-US" sz="2300" u="none" cap="none" strike="noStrike">
                <a:solidFill>
                  <a:srgbClr val="33006F"/>
                </a:solidFill>
                <a:latin typeface="Open Sans"/>
                <a:ea typeface="Open Sans"/>
                <a:cs typeface="Open Sans"/>
                <a:sym typeface="Open Sans"/>
              </a:rPr>
              <a:t>1/09/2025: Research Security, NIH Controlled Access Genomic Data Security</a:t>
            </a:r>
            <a:endParaRPr b="0" i="0" sz="2300" u="none" cap="none" strike="noStrike">
              <a:solidFill>
                <a:srgbClr val="33006F"/>
              </a:solidFill>
              <a:latin typeface="Open Sans"/>
              <a:ea typeface="Open Sans"/>
              <a:cs typeface="Open Sans"/>
              <a:sym typeface="Open Sans"/>
            </a:endParaRPr>
          </a:p>
          <a:p>
            <a:pPr indent="-374650" lvl="0" marL="457200" marR="0" rtl="0" algn="l">
              <a:lnSpc>
                <a:spcPct val="100000"/>
              </a:lnSpc>
              <a:spcBef>
                <a:spcPts val="0"/>
              </a:spcBef>
              <a:spcAft>
                <a:spcPts val="0"/>
              </a:spcAft>
              <a:buClr>
                <a:srgbClr val="33006F"/>
              </a:buClr>
              <a:buSzPts val="2300"/>
              <a:buFont typeface="Open Sans"/>
              <a:buChar char="&gt;"/>
            </a:pPr>
            <a:r>
              <a:rPr b="0" i="0" lang="en-US" sz="2300" u="none" cap="none" strike="noStrike">
                <a:solidFill>
                  <a:srgbClr val="33006F"/>
                </a:solidFill>
                <a:latin typeface="Open Sans"/>
                <a:ea typeface="Open Sans"/>
                <a:cs typeface="Open Sans"/>
                <a:sym typeface="Open Sans"/>
              </a:rPr>
              <a:t>1/10/2025: Research Advisory Board (RAB) </a:t>
            </a:r>
            <a:endParaRPr b="0" i="0" sz="2300" u="none" cap="none" strike="noStrike">
              <a:solidFill>
                <a:srgbClr val="33006F"/>
              </a:solidFill>
              <a:latin typeface="Open Sans"/>
              <a:ea typeface="Open Sans"/>
              <a:cs typeface="Open Sans"/>
              <a:sym typeface="Open Sans"/>
            </a:endParaRPr>
          </a:p>
          <a:p>
            <a:pPr indent="-374650" lvl="0" marL="457200" marR="0" rtl="0" algn="l">
              <a:lnSpc>
                <a:spcPct val="100000"/>
              </a:lnSpc>
              <a:spcBef>
                <a:spcPts val="0"/>
              </a:spcBef>
              <a:spcAft>
                <a:spcPts val="0"/>
              </a:spcAft>
              <a:buClr>
                <a:srgbClr val="33006F"/>
              </a:buClr>
              <a:buSzPts val="2300"/>
              <a:buFont typeface="Open Sans"/>
              <a:buChar char="&gt;"/>
            </a:pPr>
            <a:r>
              <a:rPr b="0" i="0" lang="en-US" sz="2300" u="none" cap="none" strike="noStrike">
                <a:solidFill>
                  <a:srgbClr val="33006F"/>
                </a:solidFill>
                <a:latin typeface="Open Sans"/>
                <a:ea typeface="Open Sans"/>
                <a:cs typeface="Open Sans"/>
                <a:sym typeface="Open Sans"/>
              </a:rPr>
              <a:t>3/05/2025: RAPIT Update to Deans Level Admins</a:t>
            </a:r>
            <a:endParaRPr b="0" i="0" sz="2300" u="none" cap="none" strike="noStrike">
              <a:solidFill>
                <a:srgbClr val="33006F"/>
              </a:solidFill>
              <a:latin typeface="Open Sans"/>
              <a:ea typeface="Open Sans"/>
              <a:cs typeface="Open Sans"/>
              <a:sym typeface="Open Sans"/>
            </a:endParaRPr>
          </a:p>
          <a:p>
            <a:pPr indent="-374650" lvl="0" marL="457200" marR="0" rtl="0" algn="l">
              <a:lnSpc>
                <a:spcPct val="100000"/>
              </a:lnSpc>
              <a:spcBef>
                <a:spcPts val="0"/>
              </a:spcBef>
              <a:spcAft>
                <a:spcPts val="0"/>
              </a:spcAft>
              <a:buClr>
                <a:srgbClr val="33006F"/>
              </a:buClr>
              <a:buSzPts val="2300"/>
              <a:buFont typeface="Open Sans"/>
              <a:buChar char="&gt;"/>
            </a:pPr>
            <a:r>
              <a:rPr b="0" i="0" lang="en-US" sz="2300" u="none" cap="none" strike="noStrike">
                <a:solidFill>
                  <a:srgbClr val="33006F"/>
                </a:solidFill>
                <a:latin typeface="Open Sans"/>
                <a:ea typeface="Open Sans"/>
                <a:cs typeface="Open Sans"/>
                <a:sym typeface="Open Sans"/>
              </a:rPr>
              <a:t>4/10/2025: MRAM GIM 1 Updates </a:t>
            </a:r>
            <a:endParaRPr b="0" i="0" sz="2300" u="none" cap="none" strike="noStrike">
              <a:solidFill>
                <a:srgbClr val="33006F"/>
              </a:solidFill>
              <a:latin typeface="Open Sans"/>
              <a:ea typeface="Open Sans"/>
              <a:cs typeface="Open Sans"/>
              <a:sym typeface="Open Sans"/>
            </a:endParaRPr>
          </a:p>
          <a:p>
            <a:pPr indent="-349250" lvl="1" marL="914400" marR="0" rtl="0" algn="l">
              <a:lnSpc>
                <a:spcPct val="100000"/>
              </a:lnSpc>
              <a:spcBef>
                <a:spcPts val="0"/>
              </a:spcBef>
              <a:spcAft>
                <a:spcPts val="0"/>
              </a:spcAft>
              <a:buClr>
                <a:srgbClr val="33006F"/>
              </a:buClr>
              <a:buSzPts val="1900"/>
              <a:buFont typeface="Open Sans"/>
              <a:buChar char="–"/>
            </a:pPr>
            <a:r>
              <a:rPr b="0" i="0" lang="en-US" sz="1900" u="none" cap="none" strike="noStrike">
                <a:solidFill>
                  <a:srgbClr val="33006F"/>
                </a:solidFill>
                <a:latin typeface="Open Sans"/>
                <a:ea typeface="Open Sans"/>
                <a:cs typeface="Open Sans"/>
                <a:sym typeface="Open Sans"/>
              </a:rPr>
              <a:t>Draft available for campus preview by end of day with survey for campus feedback</a:t>
            </a:r>
            <a:endParaRPr b="0" i="0" sz="1900" u="none" cap="none" strike="noStrike">
              <a:solidFill>
                <a:srgbClr val="33006F"/>
              </a:solidFill>
              <a:latin typeface="Open Sans"/>
              <a:ea typeface="Open Sans"/>
              <a:cs typeface="Open Sans"/>
              <a:sym typeface="Open Sans"/>
            </a:endParaRPr>
          </a:p>
          <a:p>
            <a:pPr indent="0" lvl="0" marL="914400" marR="0" rtl="0" algn="l">
              <a:lnSpc>
                <a:spcPct val="100000"/>
              </a:lnSpc>
              <a:spcBef>
                <a:spcPts val="480"/>
              </a:spcBef>
              <a:spcAft>
                <a:spcPts val="0"/>
              </a:spcAft>
              <a:buClr>
                <a:srgbClr val="000000"/>
              </a:buClr>
              <a:buSzPts val="2300"/>
              <a:buFont typeface="Arial"/>
              <a:buNone/>
            </a:pPr>
            <a:r>
              <a:t/>
            </a:r>
            <a:endParaRPr b="0" i="0" sz="2300" u="none" cap="none" strike="noStrike">
              <a:solidFill>
                <a:srgbClr val="33006F"/>
              </a:solidFill>
              <a:latin typeface="Open Sans"/>
              <a:ea typeface="Open Sans"/>
              <a:cs typeface="Open Sans"/>
              <a:sym typeface="Open Sans"/>
            </a:endParaRPr>
          </a:p>
          <a:p>
            <a:pPr indent="-374650" lvl="0" marL="457200" marR="0" rtl="0" algn="l">
              <a:lnSpc>
                <a:spcPct val="100000"/>
              </a:lnSpc>
              <a:spcBef>
                <a:spcPts val="480"/>
              </a:spcBef>
              <a:spcAft>
                <a:spcPts val="0"/>
              </a:spcAft>
              <a:buClr>
                <a:srgbClr val="33006F"/>
              </a:buClr>
              <a:buSzPts val="2300"/>
              <a:buFont typeface="Open Sans"/>
              <a:buChar char="&gt;"/>
            </a:pPr>
            <a:r>
              <a:rPr b="0" i="0" lang="en-US" sz="2300" u="none" cap="none" strike="noStrike">
                <a:solidFill>
                  <a:srgbClr val="33006F"/>
                </a:solidFill>
                <a:latin typeface="Open Sans"/>
                <a:ea typeface="Open Sans"/>
                <a:cs typeface="Open Sans"/>
                <a:sym typeface="Open Sans"/>
              </a:rPr>
              <a:t>Jan-April 2025 OSP workgroups: </a:t>
            </a:r>
            <a:endParaRPr b="0" i="0" sz="2300" u="none" cap="none" strike="noStrike">
              <a:solidFill>
                <a:srgbClr val="33006F"/>
              </a:solidFill>
              <a:latin typeface="Open Sans"/>
              <a:ea typeface="Open Sans"/>
              <a:cs typeface="Open Sans"/>
              <a:sym typeface="Open Sans"/>
            </a:endParaRPr>
          </a:p>
          <a:p>
            <a:pPr indent="-349250" lvl="1" marL="914400" marR="0" rtl="0" algn="l">
              <a:lnSpc>
                <a:spcPct val="100000"/>
              </a:lnSpc>
              <a:spcBef>
                <a:spcPts val="0"/>
              </a:spcBef>
              <a:spcAft>
                <a:spcPts val="0"/>
              </a:spcAft>
              <a:buClr>
                <a:srgbClr val="33006F"/>
              </a:buClr>
              <a:buSzPts val="1900"/>
              <a:buFont typeface="Open Sans"/>
              <a:buChar char="–"/>
            </a:pPr>
            <a:r>
              <a:rPr b="0" i="0" lang="en-US" sz="1900" u="none" cap="none" strike="noStrike">
                <a:solidFill>
                  <a:srgbClr val="33006F"/>
                </a:solidFill>
                <a:latin typeface="Open Sans"/>
                <a:ea typeface="Open Sans"/>
                <a:cs typeface="Open Sans"/>
                <a:sym typeface="Open Sans"/>
              </a:rPr>
              <a:t>Reviewed policy language &amp; definitions </a:t>
            </a:r>
            <a:endParaRPr b="0" i="0" sz="1900" u="none" cap="none" strike="noStrike">
              <a:solidFill>
                <a:srgbClr val="33006F"/>
              </a:solidFill>
              <a:latin typeface="Open Sans"/>
              <a:ea typeface="Open Sans"/>
              <a:cs typeface="Open Sans"/>
              <a:sym typeface="Open Sans"/>
            </a:endParaRPr>
          </a:p>
          <a:p>
            <a:pPr indent="0" lvl="0" marL="914400" marR="0" rtl="0" algn="l">
              <a:lnSpc>
                <a:spcPct val="100000"/>
              </a:lnSpc>
              <a:spcBef>
                <a:spcPts val="480"/>
              </a:spcBef>
              <a:spcAft>
                <a:spcPts val="0"/>
              </a:spcAft>
              <a:buClr>
                <a:srgbClr val="000000"/>
              </a:buClr>
              <a:buSzPts val="1900"/>
              <a:buFont typeface="Arial"/>
              <a:buNone/>
            </a:pPr>
            <a:r>
              <a:t/>
            </a:r>
            <a:endParaRPr b="0" i="0" sz="1900" u="none" cap="none" strike="noStrike">
              <a:solidFill>
                <a:srgbClr val="33006F"/>
              </a:solidFill>
              <a:latin typeface="Open Sans"/>
              <a:ea typeface="Open Sans"/>
              <a:cs typeface="Open Sans"/>
              <a:sym typeface="Open Sans"/>
            </a:endParaRPr>
          </a:p>
          <a:p>
            <a:pPr indent="0" lvl="0" marL="0" marR="0" rtl="0" algn="l">
              <a:lnSpc>
                <a:spcPct val="100000"/>
              </a:lnSpc>
              <a:spcBef>
                <a:spcPts val="480"/>
              </a:spcBef>
              <a:spcAft>
                <a:spcPts val="0"/>
              </a:spcAft>
              <a:buClr>
                <a:srgbClr val="000000"/>
              </a:buClr>
              <a:buSzPts val="2300"/>
              <a:buFont typeface="Arial"/>
              <a:buNone/>
            </a:pPr>
            <a:r>
              <a:t/>
            </a:r>
            <a:endParaRPr b="0" i="0" sz="2300" u="none" cap="none" strike="noStrike">
              <a:solidFill>
                <a:srgbClr val="33006F"/>
              </a:solidFill>
              <a:latin typeface="Open Sans"/>
              <a:ea typeface="Open Sans"/>
              <a:cs typeface="Open Sans"/>
              <a:sym typeface="Open Sans"/>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8" name="Shape 478"/>
        <p:cNvGrpSpPr/>
        <p:nvPr/>
      </p:nvGrpSpPr>
      <p:grpSpPr>
        <a:xfrm>
          <a:off x="0" y="0"/>
          <a:ext cx="0" cy="0"/>
          <a:chOff x="0" y="0"/>
          <a:chExt cx="0" cy="0"/>
        </a:xfrm>
      </p:grpSpPr>
      <p:sp>
        <p:nvSpPr>
          <p:cNvPr id="479" name="Google Shape;479;p91"/>
          <p:cNvSpPr txBox="1"/>
          <p:nvPr>
            <p:ph type="title"/>
          </p:nvPr>
        </p:nvSpPr>
        <p:spPr>
          <a:xfrm>
            <a:off x="671757" y="371510"/>
            <a:ext cx="8184600" cy="992100"/>
          </a:xfrm>
          <a:prstGeom prst="rect">
            <a:avLst/>
          </a:prstGeom>
          <a:noFill/>
          <a:ln>
            <a:noFill/>
          </a:ln>
        </p:spPr>
        <p:txBody>
          <a:bodyPr anchorCtr="0" anchor="b" bIns="91425" lIns="91425" spcFirstLastPara="1" rIns="91425" wrap="square" tIns="91425">
            <a:noAutofit/>
          </a:bodyPr>
          <a:lstStyle/>
          <a:p>
            <a:pPr indent="0" lvl="0" marL="0" marR="0" rtl="0" algn="l">
              <a:lnSpc>
                <a:spcPct val="90000"/>
              </a:lnSpc>
              <a:spcBef>
                <a:spcPts val="0"/>
              </a:spcBef>
              <a:spcAft>
                <a:spcPts val="0"/>
              </a:spcAft>
              <a:buClr>
                <a:srgbClr val="4B2E83"/>
              </a:buClr>
              <a:buSzPts val="750"/>
              <a:buFont typeface="Arial"/>
              <a:buNone/>
            </a:pPr>
            <a:r>
              <a:rPr b="0" i="0" lang="en-US" sz="3000" u="none" cap="none" strike="noStrike">
                <a:solidFill>
                  <a:srgbClr val="4B2E83"/>
                </a:solidFill>
                <a:latin typeface="Encode Sans Black"/>
                <a:ea typeface="Encode Sans Black"/>
                <a:cs typeface="Encode Sans Black"/>
                <a:sym typeface="Encode Sans Black"/>
              </a:rPr>
              <a:t>Coming up</a:t>
            </a:r>
            <a:endParaRPr b="0" i="0" sz="1900" u="none" cap="none" strike="noStrike">
              <a:solidFill>
                <a:srgbClr val="4B2E83"/>
              </a:solidFill>
              <a:latin typeface="Encode Sans Black"/>
              <a:ea typeface="Encode Sans Black"/>
              <a:cs typeface="Encode Sans Black"/>
              <a:sym typeface="Encode Sans Black"/>
            </a:endParaRPr>
          </a:p>
        </p:txBody>
      </p:sp>
      <p:sp>
        <p:nvSpPr>
          <p:cNvPr id="480" name="Google Shape;480;p91"/>
          <p:cNvSpPr txBox="1"/>
          <p:nvPr/>
        </p:nvSpPr>
        <p:spPr>
          <a:xfrm>
            <a:off x="632100" y="1662250"/>
            <a:ext cx="8184600" cy="3432600"/>
          </a:xfrm>
          <a:prstGeom prst="rect">
            <a:avLst/>
          </a:prstGeom>
          <a:noFill/>
          <a:ln>
            <a:noFill/>
          </a:ln>
        </p:spPr>
        <p:txBody>
          <a:bodyPr anchorCtr="0" anchor="t" bIns="91425" lIns="91425" spcFirstLastPara="1" rIns="91425" wrap="square" tIns="91425">
            <a:spAutoFit/>
          </a:bodyPr>
          <a:lstStyle/>
          <a:p>
            <a:pPr indent="-374650" lvl="0" marL="457200" marR="0" rtl="0" algn="l">
              <a:lnSpc>
                <a:spcPct val="100000"/>
              </a:lnSpc>
              <a:spcBef>
                <a:spcPts val="480"/>
              </a:spcBef>
              <a:spcAft>
                <a:spcPts val="0"/>
              </a:spcAft>
              <a:buClr>
                <a:srgbClr val="33006F"/>
              </a:buClr>
              <a:buSzPts val="2300"/>
              <a:buFont typeface="Open Sans"/>
              <a:buChar char="&gt;"/>
            </a:pPr>
            <a:r>
              <a:rPr b="0" i="0" lang="en-US" sz="2300" u="none" cap="none" strike="noStrike">
                <a:solidFill>
                  <a:srgbClr val="33006F"/>
                </a:solidFill>
                <a:latin typeface="Open Sans"/>
                <a:ea typeface="Open Sans"/>
                <a:cs typeface="Open Sans"/>
                <a:sym typeface="Open Sans"/>
              </a:rPr>
              <a:t>DRAFT “For Comment” publication after today’s MRAM</a:t>
            </a:r>
            <a:endParaRPr b="0" i="0" sz="2300" u="none" cap="none" strike="noStrike">
              <a:solidFill>
                <a:srgbClr val="33006F"/>
              </a:solidFill>
              <a:latin typeface="Open Sans"/>
              <a:ea typeface="Open Sans"/>
              <a:cs typeface="Open Sans"/>
              <a:sym typeface="Open Sans"/>
            </a:endParaRPr>
          </a:p>
          <a:p>
            <a:pPr indent="-374650" lvl="0" marL="457200" marR="0" rtl="0" algn="l">
              <a:lnSpc>
                <a:spcPct val="100000"/>
              </a:lnSpc>
              <a:spcBef>
                <a:spcPts val="0"/>
              </a:spcBef>
              <a:spcAft>
                <a:spcPts val="0"/>
              </a:spcAft>
              <a:buClr>
                <a:srgbClr val="33006F"/>
              </a:buClr>
              <a:buSzPts val="2300"/>
              <a:buFont typeface="Open Sans"/>
              <a:buChar char="&gt;"/>
            </a:pPr>
            <a:r>
              <a:rPr b="0" i="0" lang="en-US" sz="2300" u="none" cap="none" strike="noStrike">
                <a:solidFill>
                  <a:srgbClr val="33006F"/>
                </a:solidFill>
                <a:latin typeface="Open Sans"/>
                <a:ea typeface="Open Sans"/>
                <a:cs typeface="Open Sans"/>
                <a:sym typeface="Open Sans"/>
              </a:rPr>
              <a:t>Survey for campus input &amp; feedback</a:t>
            </a:r>
            <a:endParaRPr b="0" i="0" sz="2300" u="none" cap="none" strike="noStrike">
              <a:solidFill>
                <a:srgbClr val="33006F"/>
              </a:solidFill>
              <a:latin typeface="Open Sans"/>
              <a:ea typeface="Open Sans"/>
              <a:cs typeface="Open Sans"/>
              <a:sym typeface="Open Sans"/>
            </a:endParaRPr>
          </a:p>
          <a:p>
            <a:pPr indent="-374650" lvl="0" marL="457200" marR="0" rtl="0" algn="l">
              <a:lnSpc>
                <a:spcPct val="100000"/>
              </a:lnSpc>
              <a:spcBef>
                <a:spcPts val="0"/>
              </a:spcBef>
              <a:spcAft>
                <a:spcPts val="0"/>
              </a:spcAft>
              <a:buClr>
                <a:srgbClr val="33006F"/>
              </a:buClr>
              <a:buSzPts val="2300"/>
              <a:buFont typeface="Open Sans"/>
              <a:buChar char="&gt;"/>
            </a:pPr>
            <a:r>
              <a:rPr b="0" i="0" lang="en-US" sz="2300" u="none" cap="none" strike="noStrike">
                <a:solidFill>
                  <a:srgbClr val="33006F"/>
                </a:solidFill>
                <a:latin typeface="Open Sans"/>
                <a:ea typeface="Open Sans"/>
                <a:cs typeface="Open Sans"/>
                <a:sym typeface="Open Sans"/>
              </a:rPr>
              <a:t>Links to draft &amp; feedback survey will be available from </a:t>
            </a:r>
            <a:r>
              <a:rPr b="0" i="0" lang="en-US" sz="2300" u="sng" cap="none" strike="noStrike">
                <a:solidFill>
                  <a:srgbClr val="26005C"/>
                </a:solidFill>
                <a:latin typeface="Open Sans"/>
                <a:ea typeface="Open Sans"/>
                <a:cs typeface="Open Sans"/>
                <a:sym typeface="Open Sans"/>
                <a:hlinkClick r:id="rId3">
                  <a:extLst>
                    <a:ext uri="{A12FA001-AC4F-418D-AE19-62706E023703}">
                      <ahyp:hlinkClr val="tx"/>
                    </a:ext>
                  </a:extLst>
                </a:hlinkClick>
              </a:rPr>
              <a:t>GIM 1</a:t>
            </a:r>
            <a:r>
              <a:rPr b="0" i="0" lang="en-US" sz="2300" u="none" cap="none" strike="noStrike">
                <a:solidFill>
                  <a:srgbClr val="33006F"/>
                </a:solidFill>
                <a:latin typeface="Open Sans"/>
                <a:ea typeface="Open Sans"/>
                <a:cs typeface="Open Sans"/>
                <a:sym typeface="Open Sans"/>
              </a:rPr>
              <a:t>, </a:t>
            </a:r>
            <a:r>
              <a:rPr b="0" i="0" lang="en-US" sz="2300" u="sng" cap="none" strike="noStrike">
                <a:solidFill>
                  <a:srgbClr val="26005C"/>
                </a:solidFill>
                <a:latin typeface="Open Sans"/>
                <a:ea typeface="Open Sans"/>
                <a:cs typeface="Open Sans"/>
                <a:sym typeface="Open Sans"/>
                <a:hlinkClick r:id="rId4">
                  <a:extLst>
                    <a:ext uri="{A12FA001-AC4F-418D-AE19-62706E023703}">
                      <ahyp:hlinkClr val="tx"/>
                    </a:ext>
                  </a:extLst>
                </a:hlinkClick>
              </a:rPr>
              <a:t>OSP Homepage</a:t>
            </a:r>
            <a:r>
              <a:rPr b="0" i="0" lang="en-US" sz="2300" u="none" cap="none" strike="noStrike">
                <a:solidFill>
                  <a:srgbClr val="33006F"/>
                </a:solidFill>
                <a:latin typeface="Open Sans"/>
                <a:ea typeface="Open Sans"/>
                <a:cs typeface="Open Sans"/>
                <a:sym typeface="Open Sans"/>
              </a:rPr>
              <a:t>, and </a:t>
            </a:r>
            <a:r>
              <a:rPr b="0" i="0" lang="en-US" sz="2300" u="sng" cap="none" strike="noStrike">
                <a:solidFill>
                  <a:srgbClr val="26005C"/>
                </a:solidFill>
                <a:latin typeface="Open Sans"/>
                <a:ea typeface="Open Sans"/>
                <a:cs typeface="Open Sans"/>
                <a:sym typeface="Open Sans"/>
                <a:hlinkClick r:id="rId5">
                  <a:extLst>
                    <a:ext uri="{A12FA001-AC4F-418D-AE19-62706E023703}">
                      <ahyp:hlinkClr val="tx"/>
                    </a:ext>
                  </a:extLst>
                </a:hlinkClick>
              </a:rPr>
              <a:t>Office of Research Announcements</a:t>
            </a:r>
            <a:endParaRPr b="0" i="0" sz="2300" u="none" cap="none" strike="noStrike">
              <a:solidFill>
                <a:srgbClr val="33006F"/>
              </a:solidFill>
              <a:latin typeface="Open Sans"/>
              <a:ea typeface="Open Sans"/>
              <a:cs typeface="Open Sans"/>
              <a:sym typeface="Open Sans"/>
            </a:endParaRPr>
          </a:p>
          <a:p>
            <a:pPr indent="-374650" lvl="0" marL="457200" marR="0" rtl="0" algn="l">
              <a:lnSpc>
                <a:spcPct val="100000"/>
              </a:lnSpc>
              <a:spcBef>
                <a:spcPts val="0"/>
              </a:spcBef>
              <a:spcAft>
                <a:spcPts val="0"/>
              </a:spcAft>
              <a:buClr>
                <a:srgbClr val="33006F"/>
              </a:buClr>
              <a:buSzPts val="2300"/>
              <a:buFont typeface="Open Sans"/>
              <a:buChar char="&gt;"/>
            </a:pPr>
            <a:r>
              <a:rPr b="0" i="0" lang="en-US" sz="2300" u="none" cap="none" strike="noStrike">
                <a:solidFill>
                  <a:srgbClr val="33006F"/>
                </a:solidFill>
                <a:latin typeface="Open Sans"/>
                <a:ea typeface="Open Sans"/>
                <a:cs typeface="Open Sans"/>
                <a:sym typeface="Open Sans"/>
              </a:rPr>
              <a:t>Additional proposal preparation guidance, definitions, &amp; resources under development </a:t>
            </a:r>
            <a:endParaRPr b="0" i="0" sz="2300" u="none" cap="none" strike="noStrike">
              <a:solidFill>
                <a:srgbClr val="33006F"/>
              </a:solidFill>
              <a:latin typeface="Open Sans"/>
              <a:ea typeface="Open Sans"/>
              <a:cs typeface="Open Sans"/>
              <a:sym typeface="Open Sans"/>
            </a:endParaRPr>
          </a:p>
          <a:p>
            <a:pPr indent="0" lvl="0" marL="914400" marR="0" rtl="0" algn="l">
              <a:lnSpc>
                <a:spcPct val="100000"/>
              </a:lnSpc>
              <a:spcBef>
                <a:spcPts val="480"/>
              </a:spcBef>
              <a:spcAft>
                <a:spcPts val="0"/>
              </a:spcAft>
              <a:buClr>
                <a:srgbClr val="000000"/>
              </a:buClr>
              <a:buSzPts val="1900"/>
              <a:buFont typeface="Arial"/>
              <a:buNone/>
            </a:pPr>
            <a:r>
              <a:t/>
            </a:r>
            <a:endParaRPr b="0" i="0" sz="1900" u="none" cap="none" strike="noStrike">
              <a:solidFill>
                <a:srgbClr val="33006F"/>
              </a:solidFill>
              <a:latin typeface="Open Sans"/>
              <a:ea typeface="Open Sans"/>
              <a:cs typeface="Open Sans"/>
              <a:sym typeface="Open Sans"/>
            </a:endParaRPr>
          </a:p>
          <a:p>
            <a:pPr indent="0" lvl="0" marL="0" marR="0" rtl="0" algn="l">
              <a:lnSpc>
                <a:spcPct val="100000"/>
              </a:lnSpc>
              <a:spcBef>
                <a:spcPts val="480"/>
              </a:spcBef>
              <a:spcAft>
                <a:spcPts val="0"/>
              </a:spcAft>
              <a:buClr>
                <a:srgbClr val="000000"/>
              </a:buClr>
              <a:buSzPts val="2300"/>
              <a:buFont typeface="Arial"/>
              <a:buNone/>
            </a:pPr>
            <a:r>
              <a:rPr b="1" i="0" lang="en-US" sz="2300" u="none" cap="none" strike="noStrike">
                <a:solidFill>
                  <a:srgbClr val="33006F"/>
                </a:solidFill>
                <a:latin typeface="Open Sans"/>
                <a:ea typeface="Open Sans"/>
                <a:cs typeface="Open Sans"/>
                <a:sym typeface="Open Sans"/>
              </a:rPr>
              <a:t>Implementation targeted for: Late Spring 2025</a:t>
            </a:r>
            <a:endParaRPr b="1" i="0" sz="2300" u="none" cap="none" strike="noStrike">
              <a:solidFill>
                <a:srgbClr val="33006F"/>
              </a:solidFill>
              <a:latin typeface="Open Sans"/>
              <a:ea typeface="Open Sans"/>
              <a:cs typeface="Open Sans"/>
              <a:sym typeface="Open Sans"/>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4" name="Shape 484"/>
        <p:cNvGrpSpPr/>
        <p:nvPr/>
      </p:nvGrpSpPr>
      <p:grpSpPr>
        <a:xfrm>
          <a:off x="0" y="0"/>
          <a:ext cx="0" cy="0"/>
          <a:chOff x="0" y="0"/>
          <a:chExt cx="0" cy="0"/>
        </a:xfrm>
      </p:grpSpPr>
      <p:sp>
        <p:nvSpPr>
          <p:cNvPr id="485" name="Google Shape;485;p92"/>
          <p:cNvSpPr txBox="1"/>
          <p:nvPr>
            <p:ph type="title"/>
          </p:nvPr>
        </p:nvSpPr>
        <p:spPr>
          <a:xfrm>
            <a:off x="671757" y="371510"/>
            <a:ext cx="8184600" cy="992100"/>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4B2E83"/>
              </a:buClr>
              <a:buSzPts val="750"/>
              <a:buFont typeface="Arial"/>
              <a:buNone/>
            </a:pPr>
            <a:r>
              <a:rPr b="0" i="0" lang="en-US" sz="3000" u="none" cap="none" strike="noStrike">
                <a:solidFill>
                  <a:srgbClr val="4B2E83"/>
                </a:solidFill>
                <a:latin typeface="Encode Sans Black"/>
                <a:ea typeface="Encode Sans Black"/>
                <a:cs typeface="Encode Sans Black"/>
                <a:sym typeface="Encode Sans Black"/>
              </a:rPr>
              <a:t>Questions </a:t>
            </a:r>
            <a:r>
              <a:rPr b="0" i="0" lang="en-US" sz="1050" u="none" cap="none" strike="noStrike">
                <a:solidFill>
                  <a:schemeClr val="accent3"/>
                </a:solidFill>
                <a:latin typeface="Encode Sans Black"/>
                <a:ea typeface="Encode Sans Black"/>
                <a:cs typeface="Encode Sans Black"/>
                <a:sym typeface="Encode Sans Black"/>
              </a:rPr>
              <a:t>(1 of 2)</a:t>
            </a:r>
            <a:endParaRPr b="0" i="0" sz="3000" u="none" cap="none" strike="noStrike">
              <a:solidFill>
                <a:schemeClr val="accent3"/>
              </a:solidFill>
              <a:latin typeface="Encode Sans Black"/>
              <a:ea typeface="Encode Sans Black"/>
              <a:cs typeface="Encode Sans Black"/>
              <a:sym typeface="Encode Sans Black"/>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0" name="Shape 490"/>
        <p:cNvGrpSpPr/>
        <p:nvPr/>
      </p:nvGrpSpPr>
      <p:grpSpPr>
        <a:xfrm>
          <a:off x="0" y="0"/>
          <a:ext cx="0" cy="0"/>
          <a:chOff x="0" y="0"/>
          <a:chExt cx="0" cy="0"/>
        </a:xfrm>
      </p:grpSpPr>
      <p:sp>
        <p:nvSpPr>
          <p:cNvPr id="491" name="Google Shape;491;p93"/>
          <p:cNvSpPr txBox="1"/>
          <p:nvPr>
            <p:ph type="title"/>
          </p:nvPr>
        </p:nvSpPr>
        <p:spPr>
          <a:xfrm>
            <a:off x="712200" y="2760550"/>
            <a:ext cx="8431800" cy="11043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4B2E83"/>
              </a:buClr>
              <a:buSzPts val="1500"/>
              <a:buFont typeface="Arial"/>
              <a:buNone/>
            </a:pPr>
            <a:r>
              <a:rPr b="0" i="0" lang="en-US" sz="4200" u="none" cap="none" strike="noStrike">
                <a:solidFill>
                  <a:srgbClr val="4B2E83"/>
                </a:solidFill>
                <a:latin typeface="Encode Sans Black"/>
                <a:ea typeface="Encode Sans Black"/>
                <a:cs typeface="Encode Sans Black"/>
                <a:sym typeface="Encode Sans Black"/>
              </a:rPr>
              <a:t>SAGE RESOURCES &amp; </a:t>
            </a:r>
            <a:endParaRPr/>
          </a:p>
          <a:p>
            <a:pPr indent="0" lvl="0" marL="0" marR="0" rtl="0" algn="l">
              <a:lnSpc>
                <a:spcPct val="100000"/>
              </a:lnSpc>
              <a:spcBef>
                <a:spcPts val="0"/>
              </a:spcBef>
              <a:spcAft>
                <a:spcPts val="0"/>
              </a:spcAft>
              <a:buClr>
                <a:srgbClr val="4B2E83"/>
              </a:buClr>
              <a:buSzPts val="1500"/>
              <a:buFont typeface="Arial"/>
              <a:buNone/>
            </a:pPr>
            <a:r>
              <a:rPr b="0" i="0" lang="en-US" sz="4200" u="none" cap="none" strike="noStrike">
                <a:solidFill>
                  <a:srgbClr val="4B2E83"/>
                </a:solidFill>
                <a:latin typeface="Encode Sans Black"/>
                <a:ea typeface="Encode Sans Black"/>
                <a:cs typeface="Encode Sans Black"/>
                <a:sym typeface="Encode Sans Black"/>
              </a:rPr>
              <a:t>SPRING 2025 CLASSES</a:t>
            </a:r>
            <a:endParaRPr/>
          </a:p>
        </p:txBody>
      </p:sp>
      <p:pic>
        <p:nvPicPr>
          <p:cNvPr descr="Header image showing UW cherry blossoms against a blue sky" id="492" name="Google Shape;492;p93" title="20250325_March Campus_0079_resized.jpg"/>
          <p:cNvPicPr preferRelativeResize="0"/>
          <p:nvPr/>
        </p:nvPicPr>
        <p:blipFill rotWithShape="1">
          <a:blip r:embed="rId3">
            <a:alphaModFix/>
          </a:blip>
          <a:srcRect b="0" l="0" r="0" t="0"/>
          <a:stretch/>
        </p:blipFill>
        <p:spPr>
          <a:xfrm>
            <a:off x="-64700" y="-1037325"/>
            <a:ext cx="9273400" cy="3333160"/>
          </a:xfrm>
          <a:prstGeom prst="rect">
            <a:avLst/>
          </a:prstGeom>
          <a:noFill/>
          <a:ln>
            <a:noFill/>
          </a:ln>
        </p:spPr>
      </p:pic>
      <p:sp>
        <p:nvSpPr>
          <p:cNvPr id="493" name="Google Shape;493;p93"/>
          <p:cNvSpPr txBox="1"/>
          <p:nvPr/>
        </p:nvSpPr>
        <p:spPr>
          <a:xfrm>
            <a:off x="769100" y="5025300"/>
            <a:ext cx="6656700" cy="1104300"/>
          </a:xfrm>
          <a:prstGeom prst="rect">
            <a:avLst/>
          </a:prstGeom>
          <a:noFill/>
          <a:ln>
            <a:noFill/>
          </a:ln>
        </p:spPr>
        <p:txBody>
          <a:bodyPr anchorCtr="0" anchor="b" bIns="45700" lIns="91425" spcFirstLastPara="1" rIns="91425" wrap="square" tIns="45700">
            <a:noAutofit/>
          </a:bodyPr>
          <a:lstStyle/>
          <a:p>
            <a:pPr indent="0" lvl="0" marL="0" marR="0" rtl="0" algn="l">
              <a:lnSpc>
                <a:spcPct val="150000"/>
              </a:lnSpc>
              <a:spcBef>
                <a:spcPts val="0"/>
              </a:spcBef>
              <a:spcAft>
                <a:spcPts val="0"/>
              </a:spcAft>
              <a:buClr>
                <a:srgbClr val="33006F"/>
              </a:buClr>
              <a:buSzPts val="400"/>
              <a:buFont typeface="Arial"/>
              <a:buNone/>
            </a:pPr>
            <a:r>
              <a:rPr b="1" i="0" lang="en-US" sz="1800" u="none" cap="none" strike="noStrike">
                <a:solidFill>
                  <a:srgbClr val="33006F"/>
                </a:solidFill>
                <a:latin typeface="Open Sans"/>
                <a:ea typeface="Open Sans"/>
                <a:cs typeface="Open Sans"/>
                <a:sym typeface="Open Sans"/>
              </a:rPr>
              <a:t>Kim Halstead</a:t>
            </a:r>
            <a:endParaRPr b="1" i="0" sz="1800" u="none" cap="none" strike="noStrike">
              <a:solidFill>
                <a:srgbClr val="33006F"/>
              </a:solidFill>
              <a:latin typeface="Open Sans"/>
              <a:ea typeface="Open Sans"/>
              <a:cs typeface="Open Sans"/>
              <a:sym typeface="Open Sans"/>
            </a:endParaRPr>
          </a:p>
          <a:p>
            <a:pPr indent="0" lvl="0" marL="0" marR="0" rtl="0" algn="l">
              <a:lnSpc>
                <a:spcPct val="150000"/>
              </a:lnSpc>
              <a:spcBef>
                <a:spcPts val="0"/>
              </a:spcBef>
              <a:spcAft>
                <a:spcPts val="0"/>
              </a:spcAft>
              <a:buClr>
                <a:srgbClr val="33006F"/>
              </a:buClr>
              <a:buSzPts val="400"/>
              <a:buFont typeface="Arial"/>
              <a:buNone/>
            </a:pPr>
            <a:r>
              <a:rPr b="0" i="0" lang="en-US" sz="1800" u="none" cap="none" strike="noStrike">
                <a:solidFill>
                  <a:srgbClr val="33006F"/>
                </a:solidFill>
                <a:latin typeface="Open Sans"/>
                <a:ea typeface="Open Sans"/>
                <a:cs typeface="Open Sans"/>
                <a:sym typeface="Open Sans"/>
              </a:rPr>
              <a:t>Office of Research Information Services (ORIS)</a:t>
            </a:r>
            <a:endParaRPr b="0" i="0" sz="1800" u="none" cap="none" strike="noStrike">
              <a:solidFill>
                <a:srgbClr val="33006F"/>
              </a:solidFill>
              <a:latin typeface="Open Sans"/>
              <a:ea typeface="Open Sans"/>
              <a:cs typeface="Open Sans"/>
              <a:sym typeface="Open Sans"/>
            </a:endParaRPr>
          </a:p>
          <a:p>
            <a:pPr indent="0" lvl="0" marL="0" marR="0" rtl="0" algn="l">
              <a:lnSpc>
                <a:spcPct val="150000"/>
              </a:lnSpc>
              <a:spcBef>
                <a:spcPts val="0"/>
              </a:spcBef>
              <a:spcAft>
                <a:spcPts val="0"/>
              </a:spcAft>
              <a:buClr>
                <a:srgbClr val="33006F"/>
              </a:buClr>
              <a:buSzPts val="400"/>
              <a:buFont typeface="Arial"/>
              <a:buNone/>
            </a:pPr>
            <a:r>
              <a:rPr b="0" i="0" lang="en-US" sz="1800" u="none" cap="none" strike="noStrike">
                <a:solidFill>
                  <a:srgbClr val="33006F"/>
                </a:solidFill>
                <a:latin typeface="Open Sans"/>
                <a:ea typeface="Open Sans"/>
                <a:cs typeface="Open Sans"/>
                <a:sym typeface="Open Sans"/>
              </a:rPr>
              <a:t>April 10, 2025</a:t>
            </a:r>
            <a:endParaRPr b="0" i="0" sz="1600" u="none" cap="none" strike="noStrike">
              <a:solidFill>
                <a:srgbClr val="000000"/>
              </a:solidFill>
              <a:latin typeface="Arial"/>
              <a:ea typeface="Arial"/>
              <a:cs typeface="Arial"/>
              <a:sym typeface="Arial"/>
            </a:endParaRPr>
          </a:p>
          <a:p>
            <a:pPr indent="0" lvl="0" marL="0" marR="0" rtl="0" algn="l">
              <a:lnSpc>
                <a:spcPct val="150000"/>
              </a:lnSpc>
              <a:spcBef>
                <a:spcPts val="320"/>
              </a:spcBef>
              <a:spcAft>
                <a:spcPts val="0"/>
              </a:spcAft>
              <a:buClr>
                <a:srgbClr val="33006F"/>
              </a:buClr>
              <a:buSzPts val="400"/>
              <a:buFont typeface="Arial"/>
              <a:buNone/>
            </a:pPr>
            <a:r>
              <a:t/>
            </a:r>
            <a:endParaRPr b="0" i="0" sz="16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67"/>
          <p:cNvSpPr txBox="1"/>
          <p:nvPr>
            <p:ph type="title"/>
          </p:nvPr>
        </p:nvSpPr>
        <p:spPr>
          <a:xfrm>
            <a:off x="692028" y="1640262"/>
            <a:ext cx="8214228" cy="2081345"/>
          </a:xfrm>
          <a:prstGeom prst="rect">
            <a:avLst/>
          </a:prstGeom>
          <a:noFill/>
          <a:ln>
            <a:noFill/>
          </a:ln>
        </p:spPr>
        <p:txBody>
          <a:bodyPr anchorCtr="0" anchor="b" bIns="45700" lIns="91425" spcFirstLastPara="1" rIns="91425" wrap="square" tIns="45700">
            <a:normAutofit/>
          </a:bodyPr>
          <a:lstStyle/>
          <a:p>
            <a:pPr indent="0" lvl="0" marL="0" marR="0" rtl="0" algn="l">
              <a:lnSpc>
                <a:spcPct val="100000"/>
              </a:lnSpc>
              <a:spcBef>
                <a:spcPts val="0"/>
              </a:spcBef>
              <a:spcAft>
                <a:spcPts val="0"/>
              </a:spcAft>
              <a:buClr>
                <a:schemeClr val="accent3"/>
              </a:buClr>
              <a:buSzPts val="5000"/>
              <a:buFont typeface="Arial"/>
              <a:buNone/>
            </a:pPr>
            <a:r>
              <a:rPr b="1" i="0" lang="en-US" sz="5000" u="none" cap="none" strike="noStrike">
                <a:solidFill>
                  <a:schemeClr val="accent3"/>
                </a:solidFill>
                <a:latin typeface="Arial"/>
                <a:ea typeface="Arial"/>
                <a:cs typeface="Arial"/>
                <a:sym typeface="Arial"/>
              </a:rPr>
              <a:t>COMPLIANCE HOT TOPICS: POTPOURRI</a:t>
            </a:r>
            <a:endParaRPr/>
          </a:p>
        </p:txBody>
      </p:sp>
      <p:sp>
        <p:nvSpPr>
          <p:cNvPr id="322" name="Google Shape;322;p67"/>
          <p:cNvSpPr txBox="1"/>
          <p:nvPr/>
        </p:nvSpPr>
        <p:spPr>
          <a:xfrm>
            <a:off x="692029" y="4308049"/>
            <a:ext cx="6656731" cy="1812601"/>
          </a:xfrm>
          <a:prstGeom prst="rect">
            <a:avLst/>
          </a:prstGeom>
          <a:noFill/>
          <a:ln>
            <a:noFill/>
          </a:ln>
        </p:spPr>
        <p:txBody>
          <a:bodyPr anchorCtr="0" anchor="b" bIns="45700" lIns="91425" spcFirstLastPara="1" rIns="91425" wrap="square" tIns="45700">
            <a:noAutofit/>
          </a:bodyPr>
          <a:lstStyle/>
          <a:p>
            <a:pPr indent="0" lvl="0" marL="0" marR="0" rtl="0" algn="l">
              <a:lnSpc>
                <a:spcPct val="150000"/>
              </a:lnSpc>
              <a:spcBef>
                <a:spcPts val="0"/>
              </a:spcBef>
              <a:spcAft>
                <a:spcPts val="0"/>
              </a:spcAft>
              <a:buClr>
                <a:srgbClr val="FFFFFF"/>
              </a:buClr>
              <a:buSzPts val="2000"/>
              <a:buFont typeface="Arial"/>
              <a:buNone/>
            </a:pPr>
            <a:r>
              <a:rPr b="0" i="0" lang="en-US" sz="2000" u="none" cap="none" strike="noStrike">
                <a:solidFill>
                  <a:srgbClr val="FFFFFF"/>
                </a:solidFill>
                <a:latin typeface="Arial"/>
                <a:ea typeface="Arial"/>
                <a:cs typeface="Arial"/>
                <a:sym typeface="Arial"/>
              </a:rPr>
              <a:t>MRAM</a:t>
            </a:r>
            <a:endParaRPr/>
          </a:p>
          <a:p>
            <a:pPr indent="0" lvl="0" marL="0" marR="0" rtl="0" algn="l">
              <a:lnSpc>
                <a:spcPct val="150000"/>
              </a:lnSpc>
              <a:spcBef>
                <a:spcPts val="320"/>
              </a:spcBef>
              <a:spcAft>
                <a:spcPts val="0"/>
              </a:spcAft>
              <a:buClr>
                <a:srgbClr val="FFFFFF"/>
              </a:buClr>
              <a:buSzPts val="1600"/>
              <a:buFont typeface="Arial"/>
              <a:buNone/>
            </a:pPr>
            <a:r>
              <a:rPr b="0" i="0" lang="en-US" sz="1600" u="none" cap="none" strike="noStrike">
                <a:solidFill>
                  <a:srgbClr val="FFFFFF"/>
                </a:solidFill>
                <a:latin typeface="Arial"/>
                <a:ea typeface="Arial"/>
                <a:cs typeface="Arial"/>
                <a:sym typeface="Arial"/>
              </a:rPr>
              <a:t>April 2025</a:t>
            </a:r>
            <a:endParaRPr/>
          </a:p>
          <a:p>
            <a:pPr indent="0" lvl="0" marL="0" marR="0" rtl="0" algn="l">
              <a:lnSpc>
                <a:spcPct val="150000"/>
              </a:lnSpc>
              <a:spcBef>
                <a:spcPts val="320"/>
              </a:spcBef>
              <a:spcAft>
                <a:spcPts val="0"/>
              </a:spcAft>
              <a:buClr>
                <a:srgbClr val="FFFFFF"/>
              </a:buClr>
              <a:buSzPts val="1600"/>
              <a:buFont typeface="Arial"/>
              <a:buNone/>
            </a:pPr>
            <a:r>
              <a:rPr b="0" i="0" lang="en-US" sz="1600" u="none" cap="none" strike="noStrike">
                <a:solidFill>
                  <a:srgbClr val="FFFFFF"/>
                </a:solidFill>
                <a:latin typeface="Arial"/>
                <a:ea typeface="Arial"/>
                <a:cs typeface="Arial"/>
                <a:sym typeface="Arial"/>
              </a:rPr>
              <a:t>Matt Gardner</a:t>
            </a:r>
            <a:endParaRPr/>
          </a:p>
          <a:p>
            <a:pPr indent="0" lvl="0" marL="0" marR="0" rtl="0" algn="l">
              <a:lnSpc>
                <a:spcPct val="150000"/>
              </a:lnSpc>
              <a:spcBef>
                <a:spcPts val="320"/>
              </a:spcBef>
              <a:spcAft>
                <a:spcPts val="0"/>
              </a:spcAft>
              <a:buClr>
                <a:srgbClr val="FFFFFF"/>
              </a:buClr>
              <a:buSzPts val="1600"/>
              <a:buFont typeface="Arial"/>
              <a:buNone/>
            </a:pPr>
            <a:r>
              <a:rPr b="0" i="0" lang="en-US" sz="1600" u="none" cap="none" strike="noStrike">
                <a:solidFill>
                  <a:srgbClr val="FFFFFF"/>
                </a:solidFill>
                <a:latin typeface="Arial"/>
                <a:ea typeface="Arial"/>
                <a:cs typeface="Arial"/>
                <a:sym typeface="Arial"/>
              </a:rPr>
              <a:t>Post Award Fiscal Compliance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8" name="Shape 498"/>
        <p:cNvGrpSpPr/>
        <p:nvPr/>
      </p:nvGrpSpPr>
      <p:grpSpPr>
        <a:xfrm>
          <a:off x="0" y="0"/>
          <a:ext cx="0" cy="0"/>
          <a:chOff x="0" y="0"/>
          <a:chExt cx="0" cy="0"/>
        </a:xfrm>
      </p:grpSpPr>
      <p:sp>
        <p:nvSpPr>
          <p:cNvPr id="499" name="Google Shape;499;p94"/>
          <p:cNvSpPr txBox="1"/>
          <p:nvPr>
            <p:ph type="title"/>
          </p:nvPr>
        </p:nvSpPr>
        <p:spPr>
          <a:xfrm>
            <a:off x="671757" y="371510"/>
            <a:ext cx="8184600" cy="9921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4B2E83"/>
              </a:buClr>
              <a:buSzPts val="3000"/>
              <a:buFont typeface="Arial"/>
              <a:buNone/>
            </a:pPr>
            <a:r>
              <a:rPr b="0" i="0" lang="en-US" sz="3300" u="none" cap="none" strike="noStrike">
                <a:solidFill>
                  <a:srgbClr val="4B2E83"/>
                </a:solidFill>
                <a:latin typeface="Encode Sans Black"/>
                <a:ea typeface="Encode Sans Black"/>
                <a:cs typeface="Encode Sans Black"/>
                <a:sym typeface="Encode Sans Black"/>
              </a:rPr>
              <a:t>SAGE Spring Classes </a:t>
            </a:r>
            <a:endParaRPr/>
          </a:p>
        </p:txBody>
      </p:sp>
      <p:sp>
        <p:nvSpPr>
          <p:cNvPr id="500" name="Google Shape;500;p94"/>
          <p:cNvSpPr txBox="1"/>
          <p:nvPr>
            <p:ph idx="2" type="body"/>
          </p:nvPr>
        </p:nvSpPr>
        <p:spPr>
          <a:xfrm>
            <a:off x="659300" y="1736725"/>
            <a:ext cx="8357400" cy="4959900"/>
          </a:xfrm>
          <a:prstGeom prst="rect">
            <a:avLst/>
          </a:prstGeom>
          <a:noFill/>
          <a:ln>
            <a:noFill/>
          </a:ln>
        </p:spPr>
        <p:txBody>
          <a:bodyPr anchorCtr="0" anchor="t" bIns="91425" lIns="91425" spcFirstLastPara="1" rIns="91425" wrap="square" tIns="91425">
            <a:noAutofit/>
          </a:bodyPr>
          <a:lstStyle/>
          <a:p>
            <a:pPr indent="-368300" lvl="0" marL="457200" rtl="0" algn="l">
              <a:lnSpc>
                <a:spcPct val="115000"/>
              </a:lnSpc>
              <a:spcBef>
                <a:spcPts val="0"/>
              </a:spcBef>
              <a:spcAft>
                <a:spcPts val="0"/>
              </a:spcAft>
              <a:buClr>
                <a:schemeClr val="dk1"/>
              </a:buClr>
              <a:buSzPts val="2200"/>
              <a:buChar char="&gt;"/>
            </a:pPr>
            <a:r>
              <a:rPr b="1" lang="en-US" sz="2200">
                <a:solidFill>
                  <a:schemeClr val="dk1"/>
                </a:solidFill>
              </a:rPr>
              <a:t>Classes are filling up – register now! </a:t>
            </a:r>
            <a:endParaRPr b="1" sz="2200">
              <a:solidFill>
                <a:schemeClr val="dk1"/>
              </a:solidFill>
            </a:endParaRPr>
          </a:p>
          <a:p>
            <a:pPr indent="-371475" lvl="1" marL="914400" rtl="0" algn="l">
              <a:lnSpc>
                <a:spcPct val="115000"/>
              </a:lnSpc>
              <a:spcBef>
                <a:spcPts val="0"/>
              </a:spcBef>
              <a:spcAft>
                <a:spcPts val="0"/>
              </a:spcAft>
              <a:buClr>
                <a:srgbClr val="33006F"/>
              </a:buClr>
              <a:buSzPts val="2250"/>
              <a:buChar char="–"/>
            </a:pPr>
            <a:r>
              <a:rPr b="1" lang="en-US" sz="2250" u="sng">
                <a:solidFill>
                  <a:schemeClr val="hlink"/>
                </a:solidFill>
                <a:highlight>
                  <a:srgbClr val="FFFFFF"/>
                </a:highlight>
                <a:hlinkClick r:id="rId3"/>
              </a:rPr>
              <a:t>SAGE: Creating and Submitting eGC1s </a:t>
            </a:r>
            <a:endParaRPr b="1" sz="2250">
              <a:solidFill>
                <a:srgbClr val="33006F"/>
              </a:solidFill>
              <a:highlight>
                <a:srgbClr val="FFFFFF"/>
              </a:highlight>
            </a:endParaRPr>
          </a:p>
          <a:p>
            <a:pPr indent="-371475" lvl="2" marL="1371600" rtl="0" algn="l">
              <a:lnSpc>
                <a:spcPct val="115000"/>
              </a:lnSpc>
              <a:spcBef>
                <a:spcPts val="0"/>
              </a:spcBef>
              <a:spcAft>
                <a:spcPts val="0"/>
              </a:spcAft>
              <a:buClr>
                <a:srgbClr val="33006F"/>
              </a:buClr>
              <a:buSzPts val="2250"/>
              <a:buChar char="&gt;"/>
            </a:pPr>
            <a:r>
              <a:rPr lang="en-US" sz="2250">
                <a:solidFill>
                  <a:srgbClr val="33006F"/>
                </a:solidFill>
                <a:highlight>
                  <a:srgbClr val="FFFFFF"/>
                </a:highlight>
              </a:rPr>
              <a:t>Thursday, 5/29, 10 am - 12 pm</a:t>
            </a:r>
            <a:endParaRPr sz="2250">
              <a:solidFill>
                <a:srgbClr val="33006F"/>
              </a:solidFill>
              <a:highlight>
                <a:srgbClr val="FFFFFF"/>
              </a:highlight>
            </a:endParaRPr>
          </a:p>
          <a:p>
            <a:pPr indent="-371475" lvl="1" marL="914400" rtl="0" algn="l">
              <a:lnSpc>
                <a:spcPct val="115000"/>
              </a:lnSpc>
              <a:spcBef>
                <a:spcPts val="0"/>
              </a:spcBef>
              <a:spcAft>
                <a:spcPts val="0"/>
              </a:spcAft>
              <a:buClr>
                <a:srgbClr val="33006F"/>
              </a:buClr>
              <a:buSzPts val="2250"/>
              <a:buChar char="–"/>
            </a:pPr>
            <a:r>
              <a:rPr b="1" lang="en-US" sz="2250" u="sng">
                <a:solidFill>
                  <a:schemeClr val="hlink"/>
                </a:solidFill>
                <a:highlight>
                  <a:srgbClr val="FFFFFF"/>
                </a:highlight>
                <a:hlinkClick r:id="rId4"/>
              </a:rPr>
              <a:t>SAGE: Budget </a:t>
            </a:r>
            <a:endParaRPr b="1" sz="2250">
              <a:solidFill>
                <a:srgbClr val="33006F"/>
              </a:solidFill>
              <a:highlight>
                <a:srgbClr val="FFFFFF"/>
              </a:highlight>
            </a:endParaRPr>
          </a:p>
          <a:p>
            <a:pPr indent="-371475" lvl="2" marL="1371600" rtl="0" algn="l">
              <a:lnSpc>
                <a:spcPct val="115000"/>
              </a:lnSpc>
              <a:spcBef>
                <a:spcPts val="0"/>
              </a:spcBef>
              <a:spcAft>
                <a:spcPts val="0"/>
              </a:spcAft>
              <a:buClr>
                <a:srgbClr val="33006F"/>
              </a:buClr>
              <a:buSzPts val="2250"/>
              <a:buChar char="&gt;"/>
            </a:pPr>
            <a:r>
              <a:rPr lang="en-US" sz="2250">
                <a:solidFill>
                  <a:srgbClr val="33006F"/>
                </a:solidFill>
                <a:highlight>
                  <a:srgbClr val="FFFFFF"/>
                </a:highlight>
              </a:rPr>
              <a:t>Tuesday, 4/15, 1 - 3 pm</a:t>
            </a:r>
            <a:endParaRPr sz="2250">
              <a:solidFill>
                <a:srgbClr val="33006F"/>
              </a:solidFill>
              <a:highlight>
                <a:srgbClr val="FFFFFF"/>
              </a:highlight>
            </a:endParaRPr>
          </a:p>
          <a:p>
            <a:pPr indent="-371475" lvl="1" marL="914400" rtl="0" algn="l">
              <a:lnSpc>
                <a:spcPct val="115000"/>
              </a:lnSpc>
              <a:spcBef>
                <a:spcPts val="0"/>
              </a:spcBef>
              <a:spcAft>
                <a:spcPts val="0"/>
              </a:spcAft>
              <a:buClr>
                <a:srgbClr val="33006F"/>
              </a:buClr>
              <a:buSzPts val="2250"/>
              <a:buChar char="–"/>
            </a:pPr>
            <a:r>
              <a:rPr b="1" lang="en-US" sz="2250" u="sng">
                <a:solidFill>
                  <a:schemeClr val="hlink"/>
                </a:solidFill>
                <a:highlight>
                  <a:srgbClr val="FFFFFF"/>
                </a:highlight>
                <a:hlinkClick r:id="rId5"/>
              </a:rPr>
              <a:t>SAGE: Creating NIH Proposals in Grant Runner </a:t>
            </a:r>
            <a:endParaRPr b="1" sz="2250">
              <a:solidFill>
                <a:srgbClr val="33006F"/>
              </a:solidFill>
              <a:highlight>
                <a:srgbClr val="FFFFFF"/>
              </a:highlight>
            </a:endParaRPr>
          </a:p>
          <a:p>
            <a:pPr indent="-371475" lvl="2" marL="1371600" rtl="0" algn="l">
              <a:lnSpc>
                <a:spcPct val="115000"/>
              </a:lnSpc>
              <a:spcBef>
                <a:spcPts val="0"/>
              </a:spcBef>
              <a:spcAft>
                <a:spcPts val="0"/>
              </a:spcAft>
              <a:buClr>
                <a:srgbClr val="33006F"/>
              </a:buClr>
              <a:buSzPts val="2250"/>
              <a:buChar char="&gt;"/>
            </a:pPr>
            <a:r>
              <a:rPr lang="en-US" sz="2250">
                <a:solidFill>
                  <a:srgbClr val="33006F"/>
                </a:solidFill>
                <a:highlight>
                  <a:srgbClr val="FFFFFF"/>
                </a:highlight>
              </a:rPr>
              <a:t>Tuesday, 4/29, 1 - 3 pm</a:t>
            </a:r>
            <a:endParaRPr sz="2250">
              <a:solidFill>
                <a:srgbClr val="33006F"/>
              </a:solidFill>
              <a:highlight>
                <a:srgbClr val="FFFFFF"/>
              </a:highlight>
            </a:endParaRPr>
          </a:p>
          <a:p>
            <a:pPr indent="-371475" lvl="1" marL="914400" rtl="0" algn="l">
              <a:lnSpc>
                <a:spcPct val="115000"/>
              </a:lnSpc>
              <a:spcBef>
                <a:spcPts val="0"/>
              </a:spcBef>
              <a:spcAft>
                <a:spcPts val="0"/>
              </a:spcAft>
              <a:buClr>
                <a:srgbClr val="33006F"/>
              </a:buClr>
              <a:buSzPts val="2250"/>
              <a:buChar char="–"/>
            </a:pPr>
            <a:r>
              <a:rPr b="1" lang="en-US" sz="2250" u="sng">
                <a:solidFill>
                  <a:schemeClr val="hlink"/>
                </a:solidFill>
                <a:highlight>
                  <a:srgbClr val="FFFFFF"/>
                </a:highlight>
                <a:hlinkClick r:id="rId6"/>
              </a:rPr>
              <a:t>SAGE Awards &amp; Modifications</a:t>
            </a:r>
            <a:endParaRPr b="1" sz="2250">
              <a:solidFill>
                <a:srgbClr val="33006F"/>
              </a:solidFill>
              <a:highlight>
                <a:srgbClr val="FFFFFF"/>
              </a:highlight>
            </a:endParaRPr>
          </a:p>
          <a:p>
            <a:pPr indent="-371475" lvl="2" marL="1371600" rtl="0" algn="l">
              <a:lnSpc>
                <a:spcPct val="115000"/>
              </a:lnSpc>
              <a:spcBef>
                <a:spcPts val="0"/>
              </a:spcBef>
              <a:spcAft>
                <a:spcPts val="0"/>
              </a:spcAft>
              <a:buClr>
                <a:srgbClr val="33006F"/>
              </a:buClr>
              <a:buSzPts val="2250"/>
              <a:buChar char="&gt;"/>
            </a:pPr>
            <a:r>
              <a:rPr lang="en-US" sz="2250">
                <a:solidFill>
                  <a:srgbClr val="33006F"/>
                </a:solidFill>
                <a:highlight>
                  <a:srgbClr val="FFFFFF"/>
                </a:highlight>
              </a:rPr>
              <a:t>Wednesday, 5/14, 1 - 3:30 pm</a:t>
            </a:r>
            <a:endParaRPr sz="2250">
              <a:solidFill>
                <a:srgbClr val="33006F"/>
              </a:solidFill>
              <a:highlight>
                <a:srgbClr val="FFFFFF"/>
              </a:highlight>
            </a:endParaRPr>
          </a:p>
          <a:p>
            <a:pPr indent="-371475" lvl="1" marL="914400" rtl="0" algn="l">
              <a:lnSpc>
                <a:spcPct val="115000"/>
              </a:lnSpc>
              <a:spcBef>
                <a:spcPts val="0"/>
              </a:spcBef>
              <a:spcAft>
                <a:spcPts val="0"/>
              </a:spcAft>
              <a:buClr>
                <a:srgbClr val="33006F"/>
              </a:buClr>
              <a:buSzPts val="2250"/>
              <a:buChar char="–"/>
            </a:pPr>
            <a:r>
              <a:rPr b="1" lang="en-US" sz="2250" u="sng">
                <a:solidFill>
                  <a:schemeClr val="hlink"/>
                </a:solidFill>
                <a:highlight>
                  <a:srgbClr val="FFFFFF"/>
                </a:highlight>
                <a:hlinkClick r:id="rId7"/>
              </a:rPr>
              <a:t>Subawards in SAGE </a:t>
            </a:r>
            <a:endParaRPr b="1" sz="2250">
              <a:solidFill>
                <a:srgbClr val="33006F"/>
              </a:solidFill>
              <a:highlight>
                <a:srgbClr val="FFFFFF"/>
              </a:highlight>
            </a:endParaRPr>
          </a:p>
          <a:p>
            <a:pPr indent="-371475" lvl="2" marL="1371600" rtl="0" algn="l">
              <a:lnSpc>
                <a:spcPct val="115000"/>
              </a:lnSpc>
              <a:spcBef>
                <a:spcPts val="0"/>
              </a:spcBef>
              <a:spcAft>
                <a:spcPts val="0"/>
              </a:spcAft>
              <a:buClr>
                <a:srgbClr val="33006F"/>
              </a:buClr>
              <a:buSzPts val="2250"/>
              <a:buChar char="&gt;"/>
            </a:pPr>
            <a:r>
              <a:rPr lang="en-US" sz="2250">
                <a:solidFill>
                  <a:srgbClr val="33006F"/>
                </a:solidFill>
                <a:highlight>
                  <a:srgbClr val="FFFFFF"/>
                </a:highlight>
              </a:rPr>
              <a:t>Thursday, 6/5, 2 - 3:30 pm</a:t>
            </a:r>
            <a:endParaRPr b="1" sz="3300">
              <a:solidFill>
                <a:srgbClr val="33006F"/>
              </a:solidFill>
            </a:endParaRPr>
          </a:p>
          <a:p>
            <a:pPr indent="0" lvl="0" marL="914400" rtl="0" algn="l">
              <a:lnSpc>
                <a:spcPct val="100000"/>
              </a:lnSpc>
              <a:spcBef>
                <a:spcPts val="0"/>
              </a:spcBef>
              <a:spcAft>
                <a:spcPts val="0"/>
              </a:spcAft>
              <a:buSzPts val="2400"/>
              <a:buNone/>
            </a:pPr>
            <a:br>
              <a:rPr lang="en-US">
                <a:solidFill>
                  <a:schemeClr val="dk1"/>
                </a:solidFill>
              </a:rPr>
            </a:br>
            <a:br>
              <a:rPr lang="en-US" sz="2200">
                <a:solidFill>
                  <a:schemeClr val="dk1"/>
                </a:solidFill>
              </a:rPr>
            </a:br>
            <a:endParaRPr sz="2200">
              <a:solidFill>
                <a:schemeClr val="dk1"/>
              </a:solidFill>
            </a:endParaRPr>
          </a:p>
          <a:p>
            <a:pPr indent="0" lvl="0" marL="0" rtl="0" algn="l">
              <a:lnSpc>
                <a:spcPct val="100000"/>
              </a:lnSpc>
              <a:spcBef>
                <a:spcPts val="0"/>
              </a:spcBef>
              <a:spcAft>
                <a:spcPts val="0"/>
              </a:spcAft>
              <a:buSzPts val="2400"/>
              <a:buNone/>
            </a:pPr>
            <a:r>
              <a:t/>
            </a:r>
            <a:endParaRPr sz="2200"/>
          </a:p>
        </p:txBody>
      </p:sp>
      <p:pic>
        <p:nvPicPr>
          <p:cNvPr descr="Decorative image showing UW cherry blossoms" id="501" name="Google Shape;501;p94" title="20240318_Cherry Blossoms_0029_resized.jpg"/>
          <p:cNvPicPr preferRelativeResize="0"/>
          <p:nvPr/>
        </p:nvPicPr>
        <p:blipFill rotWithShape="1">
          <a:blip r:embed="rId8">
            <a:alphaModFix/>
          </a:blip>
          <a:srcRect b="0" l="0" r="0" t="0"/>
          <a:stretch/>
        </p:blipFill>
        <p:spPr>
          <a:xfrm flipH="1" rot="2699994">
            <a:off x="5915441" y="-534245"/>
            <a:ext cx="5046358" cy="2631692"/>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6" name="Shape 506"/>
        <p:cNvGrpSpPr/>
        <p:nvPr/>
      </p:nvGrpSpPr>
      <p:grpSpPr>
        <a:xfrm>
          <a:off x="0" y="0"/>
          <a:ext cx="0" cy="0"/>
          <a:chOff x="0" y="0"/>
          <a:chExt cx="0" cy="0"/>
        </a:xfrm>
      </p:grpSpPr>
      <p:sp>
        <p:nvSpPr>
          <p:cNvPr id="507" name="Google Shape;507;p95"/>
          <p:cNvSpPr txBox="1"/>
          <p:nvPr>
            <p:ph type="title"/>
          </p:nvPr>
        </p:nvSpPr>
        <p:spPr>
          <a:xfrm>
            <a:off x="671757" y="371510"/>
            <a:ext cx="8184600" cy="9921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4B2E83"/>
              </a:buClr>
              <a:buSzPts val="3000"/>
              <a:buFont typeface="Arial"/>
              <a:buNone/>
            </a:pPr>
            <a:r>
              <a:rPr b="0" i="0" lang="en-US" sz="3300" u="none" cap="none" strike="noStrike">
                <a:solidFill>
                  <a:srgbClr val="4B2E83"/>
                </a:solidFill>
                <a:latin typeface="Encode Sans Black"/>
                <a:ea typeface="Encode Sans Black"/>
                <a:cs typeface="Encode Sans Black"/>
                <a:sym typeface="Encode Sans Black"/>
              </a:rPr>
              <a:t>New SAGE Resources </a:t>
            </a:r>
            <a:r>
              <a:rPr b="0" i="0" lang="en-US" sz="1800" u="none" cap="none" strike="noStrike">
                <a:solidFill>
                  <a:srgbClr val="4B2E83"/>
                </a:solidFill>
                <a:latin typeface="Encode Sans"/>
                <a:ea typeface="Encode Sans"/>
                <a:cs typeface="Encode Sans"/>
                <a:sym typeface="Encode Sans"/>
              </a:rPr>
              <a:t>(1 of 2)</a:t>
            </a:r>
            <a:endParaRPr/>
          </a:p>
        </p:txBody>
      </p:sp>
      <p:sp>
        <p:nvSpPr>
          <p:cNvPr id="508" name="Google Shape;508;p95"/>
          <p:cNvSpPr txBox="1"/>
          <p:nvPr>
            <p:ph idx="2" type="body"/>
          </p:nvPr>
        </p:nvSpPr>
        <p:spPr>
          <a:xfrm>
            <a:off x="659300" y="1736725"/>
            <a:ext cx="8357400" cy="49599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chemeClr val="dk1"/>
              </a:buClr>
              <a:buSzPts val="1800"/>
              <a:buChar char="&gt;"/>
            </a:pPr>
            <a:r>
              <a:rPr b="1" lang="en-US" sz="2900">
                <a:solidFill>
                  <a:srgbClr val="33006F"/>
                </a:solidFill>
              </a:rPr>
              <a:t>Managing Your SAGE Award </a:t>
            </a:r>
            <a:endParaRPr b="1" sz="2900">
              <a:solidFill>
                <a:srgbClr val="33006F"/>
              </a:solidFill>
            </a:endParaRPr>
          </a:p>
          <a:p>
            <a:pPr indent="0" lvl="0" marL="457200" rtl="0" algn="l">
              <a:lnSpc>
                <a:spcPct val="115000"/>
              </a:lnSpc>
              <a:spcBef>
                <a:spcPts val="0"/>
              </a:spcBef>
              <a:spcAft>
                <a:spcPts val="0"/>
              </a:spcAft>
              <a:buSzPts val="2400"/>
              <a:buNone/>
            </a:pPr>
            <a:r>
              <a:rPr b="1" lang="en-US" sz="2900">
                <a:solidFill>
                  <a:srgbClr val="33006F"/>
                </a:solidFill>
              </a:rPr>
              <a:t>Requests List </a:t>
            </a:r>
            <a:r>
              <a:rPr lang="en-US" sz="2900" u="sng">
                <a:solidFill>
                  <a:schemeClr val="hlink"/>
                </a:solidFill>
                <a:hlinkClick r:id="rId3"/>
              </a:rPr>
              <a:t>(Video</a:t>
            </a:r>
            <a:r>
              <a:rPr lang="en-US" sz="2900" u="sng">
                <a:solidFill>
                  <a:schemeClr val="hlink"/>
                </a:solidFill>
              </a:rPr>
              <a:t>)</a:t>
            </a:r>
            <a:br>
              <a:rPr lang="en-US">
                <a:solidFill>
                  <a:schemeClr val="dk1"/>
                </a:solidFill>
              </a:rPr>
            </a:br>
            <a:br>
              <a:rPr lang="en-US" sz="2200">
                <a:solidFill>
                  <a:schemeClr val="dk1"/>
                </a:solidFill>
              </a:rPr>
            </a:br>
            <a:endParaRPr sz="2200">
              <a:solidFill>
                <a:schemeClr val="dk1"/>
              </a:solidFill>
            </a:endParaRPr>
          </a:p>
          <a:p>
            <a:pPr indent="0" lvl="0" marL="0" rtl="0" algn="l">
              <a:lnSpc>
                <a:spcPct val="100000"/>
              </a:lnSpc>
              <a:spcBef>
                <a:spcPts val="0"/>
              </a:spcBef>
              <a:spcAft>
                <a:spcPts val="0"/>
              </a:spcAft>
              <a:buSzPts val="2400"/>
              <a:buNone/>
            </a:pPr>
            <a:r>
              <a:t/>
            </a:r>
            <a:endParaRPr sz="2200"/>
          </a:p>
        </p:txBody>
      </p:sp>
      <p:pic>
        <p:nvPicPr>
          <p:cNvPr descr="This is an image of a cartoon figure woman giving a thumbs up. Behind her, there's a chalkboard with &quot;Award Request List&quot; written on it." id="509" name="Google Shape;509;p95"/>
          <p:cNvPicPr preferRelativeResize="0"/>
          <p:nvPr/>
        </p:nvPicPr>
        <p:blipFill rotWithShape="1">
          <a:blip r:embed="rId4">
            <a:alphaModFix/>
          </a:blip>
          <a:srcRect b="0" l="0" r="0" t="0"/>
          <a:stretch/>
        </p:blipFill>
        <p:spPr>
          <a:xfrm>
            <a:off x="935910" y="2969248"/>
            <a:ext cx="6351225" cy="3727375"/>
          </a:xfrm>
          <a:prstGeom prst="rect">
            <a:avLst/>
          </a:prstGeom>
          <a:noFill/>
          <a:ln>
            <a:noFill/>
          </a:ln>
        </p:spPr>
      </p:pic>
      <p:pic>
        <p:nvPicPr>
          <p:cNvPr descr="Decorative image showing UW cherry blossoms" id="510" name="Google Shape;510;p95" title="20240318_Cherry Blossoms_0029_resized.jpg"/>
          <p:cNvPicPr preferRelativeResize="0"/>
          <p:nvPr/>
        </p:nvPicPr>
        <p:blipFill rotWithShape="1">
          <a:blip r:embed="rId5">
            <a:alphaModFix/>
          </a:blip>
          <a:srcRect b="0" l="0" r="0" t="0"/>
          <a:stretch/>
        </p:blipFill>
        <p:spPr>
          <a:xfrm flipH="1" rot="2699994">
            <a:off x="5915441" y="-534245"/>
            <a:ext cx="5046358" cy="2631692"/>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5" name="Shape 515"/>
        <p:cNvGrpSpPr/>
        <p:nvPr/>
      </p:nvGrpSpPr>
      <p:grpSpPr>
        <a:xfrm>
          <a:off x="0" y="0"/>
          <a:ext cx="0" cy="0"/>
          <a:chOff x="0" y="0"/>
          <a:chExt cx="0" cy="0"/>
        </a:xfrm>
      </p:grpSpPr>
      <p:sp>
        <p:nvSpPr>
          <p:cNvPr id="516" name="Google Shape;516;p96"/>
          <p:cNvSpPr txBox="1"/>
          <p:nvPr>
            <p:ph type="title"/>
          </p:nvPr>
        </p:nvSpPr>
        <p:spPr>
          <a:xfrm>
            <a:off x="671757" y="371510"/>
            <a:ext cx="8184600" cy="9921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4B2E83"/>
              </a:buClr>
              <a:buSzPts val="3000"/>
              <a:buFont typeface="Arial"/>
              <a:buNone/>
            </a:pPr>
            <a:r>
              <a:rPr b="0" i="0" lang="en-US" sz="3300" u="none" cap="none" strike="noStrike">
                <a:solidFill>
                  <a:srgbClr val="4B2E83"/>
                </a:solidFill>
                <a:latin typeface="Encode Sans Black"/>
                <a:ea typeface="Encode Sans Black"/>
                <a:cs typeface="Encode Sans Black"/>
                <a:sym typeface="Encode Sans Black"/>
              </a:rPr>
              <a:t>New SAGE Resources </a:t>
            </a:r>
            <a:r>
              <a:rPr b="0" i="0" lang="en-US" sz="1800" u="none" cap="none" strike="noStrike">
                <a:solidFill>
                  <a:srgbClr val="4B2E83"/>
                </a:solidFill>
                <a:latin typeface="Encode Sans"/>
                <a:ea typeface="Encode Sans"/>
                <a:cs typeface="Encode Sans"/>
                <a:sym typeface="Encode Sans"/>
              </a:rPr>
              <a:t>(2 of 2)</a:t>
            </a:r>
            <a:endParaRPr b="0" i="0" sz="3300" u="none" cap="none" strike="noStrike">
              <a:solidFill>
                <a:srgbClr val="4B2E83"/>
              </a:solidFill>
              <a:latin typeface="Encode Sans Black"/>
              <a:ea typeface="Encode Sans Black"/>
              <a:cs typeface="Encode Sans Black"/>
              <a:sym typeface="Encode Sans Black"/>
            </a:endParaRPr>
          </a:p>
        </p:txBody>
      </p:sp>
      <p:sp>
        <p:nvSpPr>
          <p:cNvPr id="517" name="Google Shape;517;p96"/>
          <p:cNvSpPr txBox="1"/>
          <p:nvPr>
            <p:ph idx="2" type="body"/>
          </p:nvPr>
        </p:nvSpPr>
        <p:spPr>
          <a:xfrm>
            <a:off x="659300" y="1736725"/>
            <a:ext cx="8357400" cy="4959900"/>
          </a:xfrm>
          <a:prstGeom prst="rect">
            <a:avLst/>
          </a:prstGeom>
          <a:noFill/>
          <a:ln>
            <a:noFill/>
          </a:ln>
        </p:spPr>
        <p:txBody>
          <a:bodyPr anchorCtr="0" anchor="t" bIns="91425" lIns="91425" spcFirstLastPara="1" rIns="91425" wrap="square" tIns="91425">
            <a:noAutofit/>
          </a:bodyPr>
          <a:lstStyle/>
          <a:p>
            <a:pPr indent="-368300" lvl="0" marL="457200" rtl="0" algn="l">
              <a:lnSpc>
                <a:spcPct val="115000"/>
              </a:lnSpc>
              <a:spcBef>
                <a:spcPts val="0"/>
              </a:spcBef>
              <a:spcAft>
                <a:spcPts val="0"/>
              </a:spcAft>
              <a:buClr>
                <a:schemeClr val="dk1"/>
              </a:buClr>
              <a:buSzPts val="2200"/>
              <a:buChar char="&gt;"/>
            </a:pPr>
            <a:r>
              <a:rPr b="1" lang="en-US" sz="3300">
                <a:solidFill>
                  <a:srgbClr val="33006F"/>
                </a:solidFill>
              </a:rPr>
              <a:t>SAGE Subawards Highlights &amp; Updates </a:t>
            </a:r>
            <a:r>
              <a:rPr lang="en-US" sz="3300">
                <a:solidFill>
                  <a:srgbClr val="33006F"/>
                </a:solidFill>
              </a:rPr>
              <a:t>(</a:t>
            </a:r>
            <a:r>
              <a:rPr lang="en-US" sz="3300" u="sng">
                <a:solidFill>
                  <a:schemeClr val="hlink"/>
                </a:solidFill>
                <a:hlinkClick r:id="rId3"/>
              </a:rPr>
              <a:t>Job Aid Link</a:t>
            </a:r>
            <a:r>
              <a:rPr lang="en-US" sz="3300">
                <a:solidFill>
                  <a:srgbClr val="33006F"/>
                </a:solidFill>
              </a:rPr>
              <a:t>)</a:t>
            </a:r>
            <a:endParaRPr sz="3300">
              <a:solidFill>
                <a:srgbClr val="33006F"/>
              </a:solidFill>
            </a:endParaRPr>
          </a:p>
          <a:p>
            <a:pPr indent="-438150" lvl="0" marL="457200" rtl="0" algn="l">
              <a:lnSpc>
                <a:spcPct val="115000"/>
              </a:lnSpc>
              <a:spcBef>
                <a:spcPts val="0"/>
              </a:spcBef>
              <a:spcAft>
                <a:spcPts val="0"/>
              </a:spcAft>
              <a:buClr>
                <a:srgbClr val="33006F"/>
              </a:buClr>
              <a:buSzPts val="3300"/>
              <a:buChar char="&gt;"/>
            </a:pPr>
            <a:r>
              <a:rPr lang="en-US" sz="3300">
                <a:solidFill>
                  <a:srgbClr val="33006F"/>
                </a:solidFill>
              </a:rPr>
              <a:t>In March, updates were made to the subaward module in SAGE to require associating a subaward request/MOD with both:</a:t>
            </a:r>
            <a:endParaRPr sz="3300">
              <a:solidFill>
                <a:srgbClr val="33006F"/>
              </a:solidFill>
            </a:endParaRPr>
          </a:p>
          <a:p>
            <a:pPr indent="-438150" lvl="1" marL="914400" rtl="0" algn="l">
              <a:lnSpc>
                <a:spcPct val="115000"/>
              </a:lnSpc>
              <a:spcBef>
                <a:spcPts val="0"/>
              </a:spcBef>
              <a:spcAft>
                <a:spcPts val="0"/>
              </a:spcAft>
              <a:buClr>
                <a:srgbClr val="33006F"/>
              </a:buClr>
              <a:buSzPts val="3300"/>
              <a:buChar char="–"/>
            </a:pPr>
            <a:r>
              <a:rPr lang="en-US" sz="3300">
                <a:solidFill>
                  <a:srgbClr val="33006F"/>
                </a:solidFill>
              </a:rPr>
              <a:t>a Workday Finance Grant/Award Line</a:t>
            </a:r>
            <a:endParaRPr sz="3300">
              <a:solidFill>
                <a:srgbClr val="33006F"/>
              </a:solidFill>
            </a:endParaRPr>
          </a:p>
          <a:p>
            <a:pPr indent="-438150" lvl="1" marL="914400" rtl="0" algn="l">
              <a:lnSpc>
                <a:spcPct val="115000"/>
              </a:lnSpc>
              <a:spcBef>
                <a:spcPts val="0"/>
              </a:spcBef>
              <a:spcAft>
                <a:spcPts val="0"/>
              </a:spcAft>
              <a:buClr>
                <a:srgbClr val="33006F"/>
              </a:buClr>
              <a:buSzPts val="3300"/>
              <a:buChar char="–"/>
            </a:pPr>
            <a:r>
              <a:rPr lang="en-US" sz="3300">
                <a:solidFill>
                  <a:srgbClr val="33006F"/>
                </a:solidFill>
              </a:rPr>
              <a:t>an existing ASR or MOD</a:t>
            </a:r>
            <a:endParaRPr sz="3300">
              <a:solidFill>
                <a:srgbClr val="33006F"/>
              </a:solidFill>
            </a:endParaRPr>
          </a:p>
          <a:p>
            <a:pPr indent="0" lvl="0" marL="914400" rtl="0" algn="l">
              <a:lnSpc>
                <a:spcPct val="100000"/>
              </a:lnSpc>
              <a:spcBef>
                <a:spcPts val="0"/>
              </a:spcBef>
              <a:spcAft>
                <a:spcPts val="0"/>
              </a:spcAft>
              <a:buSzPts val="2400"/>
              <a:buNone/>
            </a:pPr>
            <a:br>
              <a:rPr lang="en-US">
                <a:solidFill>
                  <a:schemeClr val="dk1"/>
                </a:solidFill>
              </a:rPr>
            </a:br>
            <a:br>
              <a:rPr lang="en-US" sz="2200">
                <a:solidFill>
                  <a:schemeClr val="dk1"/>
                </a:solidFill>
              </a:rPr>
            </a:br>
            <a:endParaRPr sz="2200">
              <a:solidFill>
                <a:schemeClr val="dk1"/>
              </a:solidFill>
            </a:endParaRPr>
          </a:p>
          <a:p>
            <a:pPr indent="0" lvl="0" marL="0" rtl="0" algn="l">
              <a:lnSpc>
                <a:spcPct val="100000"/>
              </a:lnSpc>
              <a:spcBef>
                <a:spcPts val="0"/>
              </a:spcBef>
              <a:spcAft>
                <a:spcPts val="0"/>
              </a:spcAft>
              <a:buSzPts val="2400"/>
              <a:buNone/>
            </a:pPr>
            <a:r>
              <a:t/>
            </a:r>
            <a:endParaRPr sz="2200"/>
          </a:p>
        </p:txBody>
      </p:sp>
      <p:pic>
        <p:nvPicPr>
          <p:cNvPr descr="Decorative image showing UW cherry blossoms" id="518" name="Google Shape;518;p96" title="20240318_Cherry Blossoms_0029_resized.jpg"/>
          <p:cNvPicPr preferRelativeResize="0"/>
          <p:nvPr/>
        </p:nvPicPr>
        <p:blipFill rotWithShape="1">
          <a:blip r:embed="rId4">
            <a:alphaModFix/>
          </a:blip>
          <a:srcRect b="0" l="0" r="0" t="0"/>
          <a:stretch/>
        </p:blipFill>
        <p:spPr>
          <a:xfrm flipH="1" rot="2699994">
            <a:off x="5915441" y="-534245"/>
            <a:ext cx="5046358" cy="2631692"/>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3" name="Shape 523"/>
        <p:cNvGrpSpPr/>
        <p:nvPr/>
      </p:nvGrpSpPr>
      <p:grpSpPr>
        <a:xfrm>
          <a:off x="0" y="0"/>
          <a:ext cx="0" cy="0"/>
          <a:chOff x="0" y="0"/>
          <a:chExt cx="0" cy="0"/>
        </a:xfrm>
      </p:grpSpPr>
      <p:sp>
        <p:nvSpPr>
          <p:cNvPr id="524" name="Google Shape;524;p97"/>
          <p:cNvSpPr txBox="1"/>
          <p:nvPr>
            <p:ph type="title"/>
          </p:nvPr>
        </p:nvSpPr>
        <p:spPr>
          <a:xfrm>
            <a:off x="671757" y="371510"/>
            <a:ext cx="8184600" cy="9921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4B2E83"/>
              </a:buClr>
              <a:buSzPts val="3000"/>
              <a:buFont typeface="Arial"/>
              <a:buNone/>
            </a:pPr>
            <a:r>
              <a:rPr b="0" i="0" lang="en-US" sz="3300" u="none" cap="none" strike="noStrike">
                <a:solidFill>
                  <a:srgbClr val="4B2E83"/>
                </a:solidFill>
                <a:latin typeface="Encode Sans Black"/>
                <a:ea typeface="Encode Sans Black"/>
                <a:cs typeface="Encode Sans Black"/>
                <a:sym typeface="Encode Sans Black"/>
              </a:rPr>
              <a:t>Updated SAGE Resources</a:t>
            </a:r>
            <a:endParaRPr/>
          </a:p>
        </p:txBody>
      </p:sp>
      <p:sp>
        <p:nvSpPr>
          <p:cNvPr id="525" name="Google Shape;525;p97"/>
          <p:cNvSpPr txBox="1"/>
          <p:nvPr>
            <p:ph idx="2" type="body"/>
          </p:nvPr>
        </p:nvSpPr>
        <p:spPr>
          <a:xfrm>
            <a:off x="659300" y="1736725"/>
            <a:ext cx="8357400" cy="4959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2400"/>
              <a:buNone/>
            </a:pPr>
            <a:r>
              <a:rPr b="1" lang="en-US" sz="2800">
                <a:solidFill>
                  <a:srgbClr val="33006F"/>
                </a:solidFill>
              </a:rPr>
              <a:t>SAGE Award Setup Workflow </a:t>
            </a:r>
            <a:r>
              <a:rPr lang="en-US" sz="2800">
                <a:solidFill>
                  <a:srgbClr val="33006F"/>
                </a:solidFill>
              </a:rPr>
              <a:t>(</a:t>
            </a:r>
            <a:r>
              <a:rPr lang="en-US" sz="2800" u="sng">
                <a:solidFill>
                  <a:schemeClr val="hlink"/>
                </a:solidFill>
                <a:hlinkClick r:id="rId3"/>
              </a:rPr>
              <a:t>Video</a:t>
            </a:r>
            <a:r>
              <a:rPr lang="en-US" sz="2800">
                <a:solidFill>
                  <a:srgbClr val="33006F"/>
                </a:solidFill>
              </a:rPr>
              <a:t>)</a:t>
            </a:r>
            <a:endParaRPr sz="2800">
              <a:solidFill>
                <a:srgbClr val="33006F"/>
              </a:solidFill>
            </a:endParaRPr>
          </a:p>
          <a:p>
            <a:pPr indent="0" lvl="0" marL="914400" rtl="0" algn="l">
              <a:lnSpc>
                <a:spcPct val="100000"/>
              </a:lnSpc>
              <a:spcBef>
                <a:spcPts val="0"/>
              </a:spcBef>
              <a:spcAft>
                <a:spcPts val="0"/>
              </a:spcAft>
              <a:buSzPts val="2400"/>
              <a:buNone/>
            </a:pPr>
            <a:br>
              <a:rPr lang="en-US">
                <a:solidFill>
                  <a:schemeClr val="dk1"/>
                </a:solidFill>
              </a:rPr>
            </a:br>
            <a:br>
              <a:rPr lang="en-US" sz="2200">
                <a:solidFill>
                  <a:schemeClr val="dk1"/>
                </a:solidFill>
              </a:rPr>
            </a:br>
            <a:endParaRPr sz="2200">
              <a:solidFill>
                <a:schemeClr val="dk1"/>
              </a:solidFill>
            </a:endParaRPr>
          </a:p>
          <a:p>
            <a:pPr indent="0" lvl="0" marL="0" rtl="0" algn="l">
              <a:lnSpc>
                <a:spcPct val="100000"/>
              </a:lnSpc>
              <a:spcBef>
                <a:spcPts val="0"/>
              </a:spcBef>
              <a:spcAft>
                <a:spcPts val="0"/>
              </a:spcAft>
              <a:buSzPts val="2400"/>
              <a:buNone/>
            </a:pPr>
            <a:r>
              <a:t/>
            </a:r>
            <a:endParaRPr sz="2200"/>
          </a:p>
        </p:txBody>
      </p:sp>
      <p:pic>
        <p:nvPicPr>
          <p:cNvPr descr="A graphic of the University of Washington logo inside of a large brown circle. Inside the circle is a cartoon image of an iMac screen with the words &quot;Award Setup Workflow&quot; displayed on the screen. " id="526" name="Google Shape;526;p97"/>
          <p:cNvPicPr preferRelativeResize="0"/>
          <p:nvPr/>
        </p:nvPicPr>
        <p:blipFill rotWithShape="1">
          <a:blip r:embed="rId4">
            <a:alphaModFix/>
          </a:blip>
          <a:srcRect b="0" l="0" r="0" t="0"/>
          <a:stretch/>
        </p:blipFill>
        <p:spPr>
          <a:xfrm>
            <a:off x="853825" y="2622375"/>
            <a:ext cx="6434925" cy="3646675"/>
          </a:xfrm>
          <a:prstGeom prst="rect">
            <a:avLst/>
          </a:prstGeom>
          <a:noFill/>
          <a:ln cap="flat" cmpd="sng" w="9525">
            <a:solidFill>
              <a:schemeClr val="dk2"/>
            </a:solidFill>
            <a:prstDash val="solid"/>
            <a:round/>
            <a:headEnd len="sm" w="sm" type="none"/>
            <a:tailEnd len="sm" w="sm" type="none"/>
          </a:ln>
        </p:spPr>
      </p:pic>
      <p:pic>
        <p:nvPicPr>
          <p:cNvPr descr="Decorative image showing UW cherry blossoms" id="527" name="Google Shape;527;p97" title="20240318_Cherry Blossoms_0029_resized.jpg"/>
          <p:cNvPicPr preferRelativeResize="0"/>
          <p:nvPr/>
        </p:nvPicPr>
        <p:blipFill rotWithShape="1">
          <a:blip r:embed="rId5">
            <a:alphaModFix/>
          </a:blip>
          <a:srcRect b="0" l="0" r="0" t="0"/>
          <a:stretch/>
        </p:blipFill>
        <p:spPr>
          <a:xfrm flipH="1" rot="2699994">
            <a:off x="5915441" y="-534245"/>
            <a:ext cx="5046358" cy="2631692"/>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2" name="Shape 532"/>
        <p:cNvGrpSpPr/>
        <p:nvPr/>
      </p:nvGrpSpPr>
      <p:grpSpPr>
        <a:xfrm>
          <a:off x="0" y="0"/>
          <a:ext cx="0" cy="0"/>
          <a:chOff x="0" y="0"/>
          <a:chExt cx="0" cy="0"/>
        </a:xfrm>
      </p:grpSpPr>
      <p:sp>
        <p:nvSpPr>
          <p:cNvPr id="533" name="Google Shape;533;p98"/>
          <p:cNvSpPr txBox="1"/>
          <p:nvPr>
            <p:ph type="title"/>
          </p:nvPr>
        </p:nvSpPr>
        <p:spPr>
          <a:xfrm>
            <a:off x="671757" y="371510"/>
            <a:ext cx="8184600" cy="9921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4B2E83"/>
              </a:buClr>
              <a:buSzPts val="3000"/>
              <a:buFont typeface="Arial"/>
              <a:buNone/>
            </a:pPr>
            <a:r>
              <a:rPr b="0" i="0" lang="en-US" sz="3300" u="none" cap="none" strike="noStrike">
                <a:solidFill>
                  <a:srgbClr val="4B2E83"/>
                </a:solidFill>
                <a:latin typeface="Encode Sans Black"/>
                <a:ea typeface="Encode Sans Black"/>
                <a:cs typeface="Encode Sans Black"/>
                <a:sym typeface="Encode Sans Black"/>
              </a:rPr>
              <a:t>Reminder: </a:t>
            </a:r>
            <a:endParaRPr/>
          </a:p>
          <a:p>
            <a:pPr indent="0" lvl="0" marL="0" marR="0" rtl="0" algn="l">
              <a:lnSpc>
                <a:spcPct val="100000"/>
              </a:lnSpc>
              <a:spcBef>
                <a:spcPts val="0"/>
              </a:spcBef>
              <a:spcAft>
                <a:spcPts val="0"/>
              </a:spcAft>
              <a:buClr>
                <a:srgbClr val="4B2E83"/>
              </a:buClr>
              <a:buSzPts val="3000"/>
              <a:buFont typeface="Arial"/>
              <a:buNone/>
            </a:pPr>
            <a:r>
              <a:rPr b="0" i="0" lang="en-US" sz="3300" u="none" cap="none" strike="noStrike">
                <a:solidFill>
                  <a:srgbClr val="4B2E83"/>
                </a:solidFill>
                <a:latin typeface="Encode Sans Black"/>
                <a:ea typeface="Encode Sans Black"/>
                <a:cs typeface="Encode Sans Black"/>
                <a:sym typeface="Encode Sans Black"/>
              </a:rPr>
              <a:t>Award Budget Resources</a:t>
            </a:r>
            <a:endParaRPr/>
          </a:p>
        </p:txBody>
      </p:sp>
      <p:sp>
        <p:nvSpPr>
          <p:cNvPr id="534" name="Google Shape;534;p98"/>
          <p:cNvSpPr txBox="1"/>
          <p:nvPr>
            <p:ph idx="2" type="body"/>
          </p:nvPr>
        </p:nvSpPr>
        <p:spPr>
          <a:xfrm>
            <a:off x="659300" y="1736725"/>
            <a:ext cx="8357400" cy="4959900"/>
          </a:xfrm>
          <a:prstGeom prst="rect">
            <a:avLst/>
          </a:prstGeom>
          <a:noFill/>
          <a:ln>
            <a:noFill/>
          </a:ln>
        </p:spPr>
        <p:txBody>
          <a:bodyPr anchorCtr="0" anchor="t" bIns="91425" lIns="91425" spcFirstLastPara="1" rIns="91425" wrap="square" tIns="91425">
            <a:noAutofit/>
          </a:bodyPr>
          <a:lstStyle/>
          <a:p>
            <a:pPr indent="-438150" lvl="0" marL="457200" rtl="0" algn="l">
              <a:lnSpc>
                <a:spcPct val="115000"/>
              </a:lnSpc>
              <a:spcBef>
                <a:spcPts val="0"/>
              </a:spcBef>
              <a:spcAft>
                <a:spcPts val="0"/>
              </a:spcAft>
              <a:buClr>
                <a:srgbClr val="33006F"/>
              </a:buClr>
              <a:buSzPts val="3300"/>
              <a:buChar char="&gt;"/>
            </a:pPr>
            <a:r>
              <a:rPr b="1" lang="en-US" sz="3300">
                <a:solidFill>
                  <a:srgbClr val="33006F"/>
                </a:solidFill>
              </a:rPr>
              <a:t>Simplified Award Budgets</a:t>
            </a:r>
            <a:endParaRPr b="1" sz="3300">
              <a:solidFill>
                <a:srgbClr val="33006F"/>
              </a:solidFill>
            </a:endParaRPr>
          </a:p>
          <a:p>
            <a:pPr indent="-425450" lvl="1" marL="914400" rtl="0" algn="l">
              <a:lnSpc>
                <a:spcPct val="115000"/>
              </a:lnSpc>
              <a:spcBef>
                <a:spcPts val="0"/>
              </a:spcBef>
              <a:spcAft>
                <a:spcPts val="0"/>
              </a:spcAft>
              <a:buClr>
                <a:schemeClr val="dk1"/>
              </a:buClr>
              <a:buSzPts val="3100"/>
              <a:buChar char="–"/>
            </a:pPr>
            <a:r>
              <a:rPr lang="en-US" sz="3100" u="sng">
                <a:solidFill>
                  <a:schemeClr val="dk1"/>
                </a:solidFill>
                <a:highlight>
                  <a:srgbClr val="FFFFFF"/>
                </a:highlight>
                <a:hlinkClick r:id="rId3">
                  <a:extLst>
                    <a:ext uri="{A12FA001-AC4F-418D-AE19-62706E023703}">
                      <ahyp:hlinkClr val="tx"/>
                    </a:ext>
                  </a:extLst>
                </a:hlinkClick>
              </a:rPr>
              <a:t>SAGE Award Budget: Quick Tips for Simplifying Your Award Budget</a:t>
            </a:r>
            <a:endParaRPr/>
          </a:p>
          <a:p>
            <a:pPr indent="-425450" lvl="1" marL="914400" rtl="0" algn="l">
              <a:lnSpc>
                <a:spcPct val="115000"/>
              </a:lnSpc>
              <a:spcBef>
                <a:spcPts val="0"/>
              </a:spcBef>
              <a:spcAft>
                <a:spcPts val="0"/>
              </a:spcAft>
              <a:buClr>
                <a:schemeClr val="dk1"/>
              </a:buClr>
              <a:buSzPts val="3100"/>
              <a:buChar char="–"/>
            </a:pPr>
            <a:r>
              <a:rPr lang="en-US" sz="3100" u="sng">
                <a:solidFill>
                  <a:schemeClr val="dk1"/>
                </a:solidFill>
                <a:highlight>
                  <a:srgbClr val="FFFFFF"/>
                </a:highlight>
                <a:hlinkClick r:id="rId4">
                  <a:extLst>
                    <a:ext uri="{A12FA001-AC4F-418D-AE19-62706E023703}">
                      <ahyp:hlinkClr val="tx"/>
                    </a:ext>
                  </a:extLst>
                </a:hlinkClick>
              </a:rPr>
              <a:t>How to Create a Categorical Totals Budget</a:t>
            </a:r>
            <a:endParaRPr b="1" sz="4800">
              <a:solidFill>
                <a:schemeClr val="dk1"/>
              </a:solidFill>
            </a:endParaRPr>
          </a:p>
          <a:p>
            <a:pPr indent="-425450" lvl="1" marL="914400" rtl="0" algn="l">
              <a:lnSpc>
                <a:spcPct val="115000"/>
              </a:lnSpc>
              <a:spcBef>
                <a:spcPts val="0"/>
              </a:spcBef>
              <a:spcAft>
                <a:spcPts val="0"/>
              </a:spcAft>
              <a:buClr>
                <a:schemeClr val="dk1"/>
              </a:buClr>
              <a:buSzPts val="3100"/>
              <a:buChar char="–"/>
            </a:pPr>
            <a:r>
              <a:rPr lang="en-US" sz="3100" u="sng">
                <a:solidFill>
                  <a:schemeClr val="dk1"/>
                </a:solidFill>
                <a:highlight>
                  <a:srgbClr val="FFFFFF"/>
                </a:highlight>
                <a:hlinkClick r:id="rId5">
                  <a:extLst>
                    <a:ext uri="{A12FA001-AC4F-418D-AE19-62706E023703}">
                      <ahyp:hlinkClr val="tx"/>
                    </a:ext>
                  </a:extLst>
                </a:hlinkClick>
              </a:rPr>
              <a:t>How to Create an Unallocated Totals Budget</a:t>
            </a:r>
            <a:endParaRPr b="1" sz="3100">
              <a:solidFill>
                <a:schemeClr val="dk1"/>
              </a:solidFill>
            </a:endParaRPr>
          </a:p>
          <a:p>
            <a:pPr indent="0" lvl="0" marL="914400" rtl="0" algn="l">
              <a:lnSpc>
                <a:spcPct val="100000"/>
              </a:lnSpc>
              <a:spcBef>
                <a:spcPts val="0"/>
              </a:spcBef>
              <a:spcAft>
                <a:spcPts val="0"/>
              </a:spcAft>
              <a:buSzPts val="2400"/>
              <a:buNone/>
            </a:pPr>
            <a:br>
              <a:rPr lang="en-US">
                <a:solidFill>
                  <a:schemeClr val="dk1"/>
                </a:solidFill>
              </a:rPr>
            </a:br>
            <a:br>
              <a:rPr lang="en-US" sz="2200">
                <a:solidFill>
                  <a:schemeClr val="dk1"/>
                </a:solidFill>
              </a:rPr>
            </a:br>
            <a:endParaRPr sz="2200">
              <a:solidFill>
                <a:schemeClr val="dk1"/>
              </a:solidFill>
            </a:endParaRPr>
          </a:p>
          <a:p>
            <a:pPr indent="0" lvl="0" marL="0" rtl="0" algn="l">
              <a:lnSpc>
                <a:spcPct val="100000"/>
              </a:lnSpc>
              <a:spcBef>
                <a:spcPts val="0"/>
              </a:spcBef>
              <a:spcAft>
                <a:spcPts val="0"/>
              </a:spcAft>
              <a:buSzPts val="2400"/>
              <a:buNone/>
            </a:pPr>
            <a:r>
              <a:t/>
            </a:r>
            <a:endParaRPr sz="2200"/>
          </a:p>
        </p:txBody>
      </p:sp>
      <p:pic>
        <p:nvPicPr>
          <p:cNvPr descr="Decorative image showing UW cherry blossoms" id="535" name="Google Shape;535;p98" title="20240318_Cherry Blossoms_0029_resized.jpg"/>
          <p:cNvPicPr preferRelativeResize="0"/>
          <p:nvPr/>
        </p:nvPicPr>
        <p:blipFill rotWithShape="1">
          <a:blip r:embed="rId6">
            <a:alphaModFix/>
          </a:blip>
          <a:srcRect b="0" l="0" r="0" t="0"/>
          <a:stretch/>
        </p:blipFill>
        <p:spPr>
          <a:xfrm flipH="1" rot="2699994">
            <a:off x="5915441" y="-534245"/>
            <a:ext cx="5046358" cy="2631692"/>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0" name="Shape 540"/>
        <p:cNvGrpSpPr/>
        <p:nvPr/>
      </p:nvGrpSpPr>
      <p:grpSpPr>
        <a:xfrm>
          <a:off x="0" y="0"/>
          <a:ext cx="0" cy="0"/>
          <a:chOff x="0" y="0"/>
          <a:chExt cx="0" cy="0"/>
        </a:xfrm>
      </p:grpSpPr>
      <p:sp>
        <p:nvSpPr>
          <p:cNvPr id="541" name="Google Shape;541;p99"/>
          <p:cNvSpPr txBox="1"/>
          <p:nvPr>
            <p:ph type="title"/>
          </p:nvPr>
        </p:nvSpPr>
        <p:spPr>
          <a:xfrm>
            <a:off x="671757" y="371510"/>
            <a:ext cx="8184600" cy="9921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4B2E83"/>
              </a:buClr>
              <a:buSzPts val="3000"/>
              <a:buFont typeface="Arial"/>
              <a:buNone/>
            </a:pPr>
            <a:r>
              <a:rPr b="0" i="0" lang="en-US" sz="3300" u="none" cap="none" strike="noStrike">
                <a:solidFill>
                  <a:srgbClr val="4B2E83"/>
                </a:solidFill>
                <a:latin typeface="Encode Sans Black"/>
                <a:ea typeface="Encode Sans Black"/>
                <a:cs typeface="Encode Sans Black"/>
                <a:sym typeface="Encode Sans Black"/>
              </a:rPr>
              <a:t>Where do I find SAGE </a:t>
            </a:r>
            <a:endParaRPr/>
          </a:p>
          <a:p>
            <a:pPr indent="0" lvl="0" marL="0" marR="0" rtl="0" algn="l">
              <a:lnSpc>
                <a:spcPct val="100000"/>
              </a:lnSpc>
              <a:spcBef>
                <a:spcPts val="0"/>
              </a:spcBef>
              <a:spcAft>
                <a:spcPts val="0"/>
              </a:spcAft>
              <a:buClr>
                <a:srgbClr val="4B2E83"/>
              </a:buClr>
              <a:buSzPts val="3000"/>
              <a:buFont typeface="Arial"/>
              <a:buNone/>
            </a:pPr>
            <a:r>
              <a:rPr b="0" i="0" lang="en-US" sz="3300" u="none" cap="none" strike="noStrike">
                <a:solidFill>
                  <a:srgbClr val="4B2E83"/>
                </a:solidFill>
                <a:latin typeface="Encode Sans Black"/>
                <a:ea typeface="Encode Sans Black"/>
                <a:cs typeface="Encode Sans Black"/>
                <a:sym typeface="Encode Sans Black"/>
              </a:rPr>
              <a:t>resources? </a:t>
            </a:r>
            <a:r>
              <a:rPr b="0" i="0" lang="en-US" sz="1800" u="none" cap="none" strike="noStrike">
                <a:solidFill>
                  <a:srgbClr val="4B2E83"/>
                </a:solidFill>
                <a:latin typeface="Encode Sans"/>
                <a:ea typeface="Encode Sans"/>
                <a:cs typeface="Encode Sans"/>
                <a:sym typeface="Encode Sans"/>
              </a:rPr>
              <a:t>(1 of 3)</a:t>
            </a:r>
            <a:endParaRPr b="0" i="0" sz="3300" u="none" cap="none" strike="noStrike">
              <a:solidFill>
                <a:srgbClr val="4B2E83"/>
              </a:solidFill>
              <a:latin typeface="Encode Sans Black"/>
              <a:ea typeface="Encode Sans Black"/>
              <a:cs typeface="Encode Sans Black"/>
              <a:sym typeface="Encode Sans Black"/>
            </a:endParaRPr>
          </a:p>
        </p:txBody>
      </p:sp>
      <p:sp>
        <p:nvSpPr>
          <p:cNvPr id="542" name="Google Shape;542;p99"/>
          <p:cNvSpPr txBox="1"/>
          <p:nvPr>
            <p:ph idx="2" type="body"/>
          </p:nvPr>
        </p:nvSpPr>
        <p:spPr>
          <a:xfrm>
            <a:off x="659300" y="1736725"/>
            <a:ext cx="8357400" cy="4959900"/>
          </a:xfrm>
          <a:prstGeom prst="rect">
            <a:avLst/>
          </a:prstGeom>
          <a:noFill/>
          <a:ln>
            <a:noFill/>
          </a:ln>
        </p:spPr>
        <p:txBody>
          <a:bodyPr anchorCtr="0" anchor="t" bIns="91425" lIns="91425" spcFirstLastPara="1" rIns="91425" wrap="square" tIns="91425">
            <a:noAutofit/>
          </a:bodyPr>
          <a:lstStyle/>
          <a:p>
            <a:pPr indent="-355600" lvl="0" marL="457200" rtl="0" algn="l">
              <a:lnSpc>
                <a:spcPct val="115000"/>
              </a:lnSpc>
              <a:spcBef>
                <a:spcPts val="0"/>
              </a:spcBef>
              <a:spcAft>
                <a:spcPts val="0"/>
              </a:spcAft>
              <a:buClr>
                <a:schemeClr val="dk1"/>
              </a:buClr>
              <a:buSzPts val="2000"/>
              <a:buChar char="&gt;"/>
            </a:pPr>
            <a:r>
              <a:rPr lang="en-US" sz="3100" u="sng">
                <a:solidFill>
                  <a:schemeClr val="hlink"/>
                </a:solidFill>
                <a:hlinkClick r:id="rId3"/>
              </a:rPr>
              <a:t>All SAGE Budget Resources</a:t>
            </a:r>
            <a:endParaRPr sz="3100">
              <a:solidFill>
                <a:srgbClr val="33006F"/>
              </a:solidFill>
            </a:endParaRPr>
          </a:p>
          <a:p>
            <a:pPr indent="-355600" lvl="0" marL="457200" rtl="0" algn="l">
              <a:lnSpc>
                <a:spcPct val="115000"/>
              </a:lnSpc>
              <a:spcBef>
                <a:spcPts val="0"/>
              </a:spcBef>
              <a:spcAft>
                <a:spcPts val="0"/>
              </a:spcAft>
              <a:buClr>
                <a:schemeClr val="dk1"/>
              </a:buClr>
              <a:buSzPts val="2000"/>
              <a:buChar char="&gt;"/>
            </a:pPr>
            <a:r>
              <a:rPr lang="en-US" sz="3100" u="sng">
                <a:solidFill>
                  <a:schemeClr val="hlink"/>
                </a:solidFill>
                <a:hlinkClick r:id="rId4"/>
              </a:rPr>
              <a:t>All SAGE Awards &amp; Modifications Resources</a:t>
            </a:r>
            <a:endParaRPr sz="3100">
              <a:solidFill>
                <a:srgbClr val="33006F"/>
              </a:solidFill>
            </a:endParaRPr>
          </a:p>
          <a:p>
            <a:pPr indent="0" lvl="0" marL="0" rtl="0" algn="l">
              <a:lnSpc>
                <a:spcPct val="115000"/>
              </a:lnSpc>
              <a:spcBef>
                <a:spcPts val="0"/>
              </a:spcBef>
              <a:spcAft>
                <a:spcPts val="0"/>
              </a:spcAft>
              <a:buSzPts val="2400"/>
              <a:buNone/>
            </a:pPr>
            <a:br>
              <a:rPr lang="en-US">
                <a:solidFill>
                  <a:srgbClr val="33006F"/>
                </a:solidFill>
              </a:rPr>
            </a:br>
            <a:r>
              <a:rPr lang="en-US" sz="3100">
                <a:solidFill>
                  <a:srgbClr val="33006F"/>
                </a:solidFill>
              </a:rPr>
              <a:t>We update and link to resources on the </a:t>
            </a:r>
            <a:r>
              <a:rPr lang="en-US" sz="3100" u="sng">
                <a:solidFill>
                  <a:schemeClr val="hlink"/>
                </a:solidFill>
                <a:hlinkClick r:id="rId5"/>
              </a:rPr>
              <a:t>SAGE landing page</a:t>
            </a:r>
            <a:r>
              <a:rPr lang="en-US" sz="3100">
                <a:solidFill>
                  <a:srgbClr val="33006F"/>
                </a:solidFill>
              </a:rPr>
              <a:t>, </a:t>
            </a:r>
            <a:r>
              <a:rPr lang="en-US" sz="3100" u="sng">
                <a:solidFill>
                  <a:schemeClr val="hlink"/>
                </a:solidFill>
                <a:hlinkClick r:id="rId6"/>
              </a:rPr>
              <a:t>CORE catalog</a:t>
            </a:r>
            <a:r>
              <a:rPr lang="en-US" sz="3100">
                <a:solidFill>
                  <a:srgbClr val="33006F"/>
                </a:solidFill>
              </a:rPr>
              <a:t>, </a:t>
            </a:r>
            <a:r>
              <a:rPr lang="en-US" sz="3100" u="sng">
                <a:solidFill>
                  <a:schemeClr val="hlink"/>
                </a:solidFill>
                <a:hlinkClick r:id="rId7"/>
              </a:rPr>
              <a:t>UW Connect Finance</a:t>
            </a:r>
            <a:r>
              <a:rPr lang="en-US" sz="3100">
                <a:solidFill>
                  <a:srgbClr val="33006F"/>
                </a:solidFill>
              </a:rPr>
              <a:t>, send out announcements to the SAGE user list, and communicate here at MRAM.</a:t>
            </a:r>
            <a:endParaRPr sz="3100">
              <a:solidFill>
                <a:srgbClr val="33006F"/>
              </a:solidFill>
            </a:endParaRPr>
          </a:p>
          <a:p>
            <a:pPr indent="0" lvl="0" marL="914400" rtl="0" algn="l">
              <a:lnSpc>
                <a:spcPct val="100000"/>
              </a:lnSpc>
              <a:spcBef>
                <a:spcPts val="0"/>
              </a:spcBef>
              <a:spcAft>
                <a:spcPts val="0"/>
              </a:spcAft>
              <a:buSzPts val="2400"/>
              <a:buNone/>
            </a:pPr>
            <a:br>
              <a:rPr lang="en-US" sz="2300">
                <a:solidFill>
                  <a:schemeClr val="dk1"/>
                </a:solidFill>
              </a:rPr>
            </a:br>
            <a:br>
              <a:rPr lang="en-US" sz="2100">
                <a:solidFill>
                  <a:schemeClr val="dk1"/>
                </a:solidFill>
              </a:rPr>
            </a:br>
            <a:endParaRPr sz="2100">
              <a:solidFill>
                <a:schemeClr val="dk1"/>
              </a:solidFill>
            </a:endParaRPr>
          </a:p>
          <a:p>
            <a:pPr indent="0" lvl="0" marL="0" rtl="0" algn="l">
              <a:lnSpc>
                <a:spcPct val="100000"/>
              </a:lnSpc>
              <a:spcBef>
                <a:spcPts val="0"/>
              </a:spcBef>
              <a:spcAft>
                <a:spcPts val="0"/>
              </a:spcAft>
              <a:buSzPts val="2400"/>
              <a:buNone/>
            </a:pPr>
            <a:r>
              <a:t/>
            </a:r>
            <a:endParaRPr sz="2100"/>
          </a:p>
        </p:txBody>
      </p:sp>
      <p:pic>
        <p:nvPicPr>
          <p:cNvPr descr="Decorative image showing UW cherry blossoms" id="543" name="Google Shape;543;p99" title="20240318_Cherry Blossoms_0029_resized.jpg"/>
          <p:cNvPicPr preferRelativeResize="0"/>
          <p:nvPr/>
        </p:nvPicPr>
        <p:blipFill rotWithShape="1">
          <a:blip r:embed="rId8">
            <a:alphaModFix/>
          </a:blip>
          <a:srcRect b="0" l="0" r="0" t="0"/>
          <a:stretch/>
        </p:blipFill>
        <p:spPr>
          <a:xfrm flipH="1" rot="2699994">
            <a:off x="5915441" y="-534245"/>
            <a:ext cx="5046358" cy="2631692"/>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8" name="Shape 548"/>
        <p:cNvGrpSpPr/>
        <p:nvPr/>
      </p:nvGrpSpPr>
      <p:grpSpPr>
        <a:xfrm>
          <a:off x="0" y="0"/>
          <a:ext cx="0" cy="0"/>
          <a:chOff x="0" y="0"/>
          <a:chExt cx="0" cy="0"/>
        </a:xfrm>
      </p:grpSpPr>
      <p:sp>
        <p:nvSpPr>
          <p:cNvPr id="549" name="Google Shape;549;p100"/>
          <p:cNvSpPr txBox="1"/>
          <p:nvPr>
            <p:ph type="title"/>
          </p:nvPr>
        </p:nvSpPr>
        <p:spPr>
          <a:xfrm>
            <a:off x="671757" y="371510"/>
            <a:ext cx="8184600" cy="9921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4B2E83"/>
              </a:buClr>
              <a:buSzPts val="3000"/>
              <a:buFont typeface="Arial"/>
              <a:buNone/>
            </a:pPr>
            <a:r>
              <a:rPr b="0" i="0" lang="en-US" sz="3300" u="none" cap="none" strike="noStrike">
                <a:solidFill>
                  <a:srgbClr val="4B2E83"/>
                </a:solidFill>
                <a:latin typeface="Encode Sans Black"/>
                <a:ea typeface="Encode Sans Black"/>
                <a:cs typeface="Encode Sans Black"/>
                <a:sym typeface="Encode Sans Black"/>
              </a:rPr>
              <a:t>Where do I find SAGE </a:t>
            </a:r>
            <a:endParaRPr/>
          </a:p>
          <a:p>
            <a:pPr indent="0" lvl="0" marL="0" marR="0" rtl="0" algn="l">
              <a:lnSpc>
                <a:spcPct val="100000"/>
              </a:lnSpc>
              <a:spcBef>
                <a:spcPts val="0"/>
              </a:spcBef>
              <a:spcAft>
                <a:spcPts val="0"/>
              </a:spcAft>
              <a:buClr>
                <a:srgbClr val="4B2E83"/>
              </a:buClr>
              <a:buSzPts val="3000"/>
              <a:buFont typeface="Arial"/>
              <a:buNone/>
            </a:pPr>
            <a:r>
              <a:rPr b="0" i="0" lang="en-US" sz="3300" u="none" cap="none" strike="noStrike">
                <a:solidFill>
                  <a:srgbClr val="4B2E83"/>
                </a:solidFill>
                <a:latin typeface="Encode Sans Black"/>
                <a:ea typeface="Encode Sans Black"/>
                <a:cs typeface="Encode Sans Black"/>
                <a:sym typeface="Encode Sans Black"/>
              </a:rPr>
              <a:t>resources? </a:t>
            </a:r>
            <a:r>
              <a:rPr b="0" i="0" lang="en-US" sz="1800" u="none" cap="none" strike="noStrike">
                <a:solidFill>
                  <a:srgbClr val="4B2E83"/>
                </a:solidFill>
                <a:latin typeface="Encode Sans"/>
                <a:ea typeface="Encode Sans"/>
                <a:cs typeface="Encode Sans"/>
                <a:sym typeface="Encode Sans"/>
              </a:rPr>
              <a:t>(2 of 3)</a:t>
            </a:r>
            <a:endParaRPr b="0" i="0" sz="3300" u="none" cap="none" strike="noStrike">
              <a:solidFill>
                <a:srgbClr val="4B2E83"/>
              </a:solidFill>
              <a:latin typeface="Encode Sans Black"/>
              <a:ea typeface="Encode Sans Black"/>
              <a:cs typeface="Encode Sans Black"/>
              <a:sym typeface="Encode Sans Black"/>
            </a:endParaRPr>
          </a:p>
        </p:txBody>
      </p:sp>
      <p:sp>
        <p:nvSpPr>
          <p:cNvPr id="550" name="Google Shape;550;p100"/>
          <p:cNvSpPr txBox="1"/>
          <p:nvPr>
            <p:ph idx="2" type="body"/>
          </p:nvPr>
        </p:nvSpPr>
        <p:spPr>
          <a:xfrm>
            <a:off x="659300" y="1736725"/>
            <a:ext cx="8357400" cy="4959900"/>
          </a:xfrm>
          <a:prstGeom prst="rect">
            <a:avLst/>
          </a:prstGeom>
          <a:noFill/>
          <a:ln>
            <a:noFill/>
          </a:ln>
        </p:spPr>
        <p:txBody>
          <a:bodyPr anchorCtr="0" anchor="t" bIns="91425" lIns="91425" spcFirstLastPara="1" rIns="91425" wrap="square" tIns="91425">
            <a:noAutofit/>
          </a:bodyPr>
          <a:lstStyle/>
          <a:p>
            <a:pPr indent="-361950" lvl="0" marL="457200" rtl="0" algn="l">
              <a:lnSpc>
                <a:spcPct val="115000"/>
              </a:lnSpc>
              <a:spcBef>
                <a:spcPts val="0"/>
              </a:spcBef>
              <a:spcAft>
                <a:spcPts val="0"/>
              </a:spcAft>
              <a:buClr>
                <a:schemeClr val="dk1"/>
              </a:buClr>
              <a:buSzPts val="2100"/>
              <a:buChar char="&gt;"/>
            </a:pPr>
            <a:r>
              <a:rPr lang="en-US" sz="3200">
                <a:solidFill>
                  <a:srgbClr val="33006F"/>
                </a:solidFill>
              </a:rPr>
              <a:t>If you’re in the system and see a question mark or hyperlink, they</a:t>
            </a:r>
            <a:br>
              <a:rPr lang="en-US" sz="3200">
                <a:solidFill>
                  <a:srgbClr val="33006F"/>
                </a:solidFill>
              </a:rPr>
            </a:br>
            <a:r>
              <a:rPr lang="en-US" sz="3200">
                <a:solidFill>
                  <a:srgbClr val="33006F"/>
                </a:solidFill>
              </a:rPr>
              <a:t>link out to guidance for that section (job aid, user guides, website guidance).</a:t>
            </a:r>
            <a:endParaRPr sz="3200">
              <a:solidFill>
                <a:srgbClr val="33006F"/>
              </a:solidFill>
            </a:endParaRPr>
          </a:p>
          <a:p>
            <a:pPr indent="0" lvl="0" marL="0" rtl="0" algn="l">
              <a:lnSpc>
                <a:spcPct val="115000"/>
              </a:lnSpc>
              <a:spcBef>
                <a:spcPts val="0"/>
              </a:spcBef>
              <a:spcAft>
                <a:spcPts val="0"/>
              </a:spcAft>
              <a:buSzPts val="2400"/>
              <a:buNone/>
            </a:pPr>
            <a:r>
              <a:t/>
            </a:r>
            <a:endParaRPr sz="3200">
              <a:solidFill>
                <a:srgbClr val="33006F"/>
              </a:solidFill>
            </a:endParaRPr>
          </a:p>
          <a:p>
            <a:pPr indent="0" lvl="0" marL="914400" rtl="0" algn="l">
              <a:lnSpc>
                <a:spcPct val="100000"/>
              </a:lnSpc>
              <a:spcBef>
                <a:spcPts val="0"/>
              </a:spcBef>
              <a:spcAft>
                <a:spcPts val="0"/>
              </a:spcAft>
              <a:buSzPts val="2400"/>
              <a:buNone/>
            </a:pPr>
            <a:br>
              <a:rPr lang="en-US" sz="2300">
                <a:solidFill>
                  <a:schemeClr val="dk1"/>
                </a:solidFill>
              </a:rPr>
            </a:br>
            <a:br>
              <a:rPr lang="en-US" sz="2100">
                <a:solidFill>
                  <a:schemeClr val="dk1"/>
                </a:solidFill>
              </a:rPr>
            </a:br>
            <a:endParaRPr sz="2100">
              <a:solidFill>
                <a:schemeClr val="dk1"/>
              </a:solidFill>
            </a:endParaRPr>
          </a:p>
          <a:p>
            <a:pPr indent="0" lvl="0" marL="0" rtl="0" algn="l">
              <a:lnSpc>
                <a:spcPct val="100000"/>
              </a:lnSpc>
              <a:spcBef>
                <a:spcPts val="0"/>
              </a:spcBef>
              <a:spcAft>
                <a:spcPts val="0"/>
              </a:spcAft>
              <a:buSzPts val="2400"/>
              <a:buNone/>
            </a:pPr>
            <a:r>
              <a:t/>
            </a:r>
            <a:endParaRPr sz="2100"/>
          </a:p>
        </p:txBody>
      </p:sp>
      <p:pic>
        <p:nvPicPr>
          <p:cNvPr descr="Decorative image showing UW cherry blossoms" id="551" name="Google Shape;551;p100" title="20240318_Cherry Blossoms_0029_resized.jpg"/>
          <p:cNvPicPr preferRelativeResize="0"/>
          <p:nvPr/>
        </p:nvPicPr>
        <p:blipFill rotWithShape="1">
          <a:blip r:embed="rId3">
            <a:alphaModFix/>
          </a:blip>
          <a:srcRect b="0" l="0" r="0" t="0"/>
          <a:stretch/>
        </p:blipFill>
        <p:spPr>
          <a:xfrm flipH="1" rot="2699994">
            <a:off x="5915441" y="-534245"/>
            <a:ext cx="5046358" cy="2631692"/>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6" name="Shape 556"/>
        <p:cNvGrpSpPr/>
        <p:nvPr/>
      </p:nvGrpSpPr>
      <p:grpSpPr>
        <a:xfrm>
          <a:off x="0" y="0"/>
          <a:ext cx="0" cy="0"/>
          <a:chOff x="0" y="0"/>
          <a:chExt cx="0" cy="0"/>
        </a:xfrm>
      </p:grpSpPr>
      <p:pic>
        <p:nvPicPr>
          <p:cNvPr descr="Decorative image showing UW cherry blossoms" id="557" name="Google Shape;557;p101" title="20240318_Cherry Blossoms_0029_resized.jpg"/>
          <p:cNvPicPr preferRelativeResize="0"/>
          <p:nvPr/>
        </p:nvPicPr>
        <p:blipFill rotWithShape="1">
          <a:blip r:embed="rId3">
            <a:alphaModFix/>
          </a:blip>
          <a:srcRect b="0" l="0" r="0" t="0"/>
          <a:stretch/>
        </p:blipFill>
        <p:spPr>
          <a:xfrm flipH="1" rot="2699994">
            <a:off x="5915441" y="-534245"/>
            <a:ext cx="5046358" cy="2631692"/>
          </a:xfrm>
          <a:prstGeom prst="rect">
            <a:avLst/>
          </a:prstGeom>
          <a:noFill/>
          <a:ln>
            <a:noFill/>
          </a:ln>
        </p:spPr>
      </p:pic>
      <p:sp>
        <p:nvSpPr>
          <p:cNvPr id="558" name="Google Shape;558;p101"/>
          <p:cNvSpPr txBox="1"/>
          <p:nvPr>
            <p:ph type="title"/>
          </p:nvPr>
        </p:nvSpPr>
        <p:spPr>
          <a:xfrm>
            <a:off x="671757" y="371510"/>
            <a:ext cx="8184600" cy="9921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4B2E83"/>
              </a:buClr>
              <a:buSzPts val="3000"/>
              <a:buFont typeface="Arial"/>
              <a:buNone/>
            </a:pPr>
            <a:r>
              <a:rPr b="0" i="0" lang="en-US" sz="3300" u="none" cap="none" strike="noStrike">
                <a:solidFill>
                  <a:srgbClr val="4B2E83"/>
                </a:solidFill>
                <a:latin typeface="Encode Sans Black"/>
                <a:ea typeface="Encode Sans Black"/>
                <a:cs typeface="Encode Sans Black"/>
                <a:sym typeface="Encode Sans Black"/>
              </a:rPr>
              <a:t>Where do I find SAGE </a:t>
            </a:r>
            <a:endParaRPr/>
          </a:p>
          <a:p>
            <a:pPr indent="0" lvl="0" marL="0" marR="0" rtl="0" algn="l">
              <a:lnSpc>
                <a:spcPct val="100000"/>
              </a:lnSpc>
              <a:spcBef>
                <a:spcPts val="0"/>
              </a:spcBef>
              <a:spcAft>
                <a:spcPts val="0"/>
              </a:spcAft>
              <a:buClr>
                <a:srgbClr val="4B2E83"/>
              </a:buClr>
              <a:buSzPts val="3000"/>
              <a:buFont typeface="Arial"/>
              <a:buNone/>
            </a:pPr>
            <a:r>
              <a:rPr b="0" i="0" lang="en-US" sz="3300" u="none" cap="none" strike="noStrike">
                <a:solidFill>
                  <a:srgbClr val="4B2E83"/>
                </a:solidFill>
                <a:latin typeface="Encode Sans Black"/>
                <a:ea typeface="Encode Sans Black"/>
                <a:cs typeface="Encode Sans Black"/>
                <a:sym typeface="Encode Sans Black"/>
              </a:rPr>
              <a:t>resources? </a:t>
            </a:r>
            <a:r>
              <a:rPr b="0" i="0" lang="en-US" sz="1800" u="none" cap="none" strike="noStrike">
                <a:solidFill>
                  <a:srgbClr val="4B2E83"/>
                </a:solidFill>
                <a:latin typeface="Encode Sans"/>
                <a:ea typeface="Encode Sans"/>
                <a:cs typeface="Encode Sans"/>
                <a:sym typeface="Encode Sans"/>
              </a:rPr>
              <a:t>(3 of 3)</a:t>
            </a:r>
            <a:endParaRPr b="0" i="0" sz="3300" u="none" cap="none" strike="noStrike">
              <a:solidFill>
                <a:srgbClr val="4B2E83"/>
              </a:solidFill>
              <a:latin typeface="Encode Sans Black"/>
              <a:ea typeface="Encode Sans Black"/>
              <a:cs typeface="Encode Sans Black"/>
              <a:sym typeface="Encode Sans Black"/>
            </a:endParaRPr>
          </a:p>
        </p:txBody>
      </p:sp>
      <p:sp>
        <p:nvSpPr>
          <p:cNvPr id="559" name="Google Shape;559;p101"/>
          <p:cNvSpPr txBox="1"/>
          <p:nvPr>
            <p:ph idx="2" type="body"/>
          </p:nvPr>
        </p:nvSpPr>
        <p:spPr>
          <a:xfrm>
            <a:off x="659300" y="1736725"/>
            <a:ext cx="8357400" cy="4959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2400"/>
              <a:buNone/>
            </a:pPr>
            <a:r>
              <a:t/>
            </a:r>
            <a:endParaRPr sz="3200">
              <a:solidFill>
                <a:srgbClr val="33006F"/>
              </a:solidFill>
            </a:endParaRPr>
          </a:p>
          <a:p>
            <a:pPr indent="0" lvl="0" marL="914400" rtl="0" algn="l">
              <a:lnSpc>
                <a:spcPct val="100000"/>
              </a:lnSpc>
              <a:spcBef>
                <a:spcPts val="0"/>
              </a:spcBef>
              <a:spcAft>
                <a:spcPts val="0"/>
              </a:spcAft>
              <a:buSzPts val="2400"/>
              <a:buNone/>
            </a:pPr>
            <a:br>
              <a:rPr lang="en-US" sz="2300">
                <a:solidFill>
                  <a:schemeClr val="dk1"/>
                </a:solidFill>
              </a:rPr>
            </a:br>
            <a:br>
              <a:rPr lang="en-US" sz="2100">
                <a:solidFill>
                  <a:schemeClr val="dk1"/>
                </a:solidFill>
              </a:rPr>
            </a:br>
            <a:endParaRPr sz="2100">
              <a:solidFill>
                <a:schemeClr val="dk1"/>
              </a:solidFill>
            </a:endParaRPr>
          </a:p>
          <a:p>
            <a:pPr indent="0" lvl="0" marL="0" rtl="0" algn="l">
              <a:lnSpc>
                <a:spcPct val="100000"/>
              </a:lnSpc>
              <a:spcBef>
                <a:spcPts val="0"/>
              </a:spcBef>
              <a:spcAft>
                <a:spcPts val="0"/>
              </a:spcAft>
              <a:buSzPts val="2400"/>
              <a:buNone/>
            </a:pPr>
            <a:r>
              <a:t/>
            </a:r>
            <a:endParaRPr sz="2100"/>
          </a:p>
        </p:txBody>
      </p:sp>
      <p:pic>
        <p:nvPicPr>
          <p:cNvPr descr="A screenshot image of the &quot;New Modification Request&quot; page. The screen is on the &quot;General Information&quot; tab. On the screen, the section &quot;Select all subcategories that apply&quot; is highlighted by a purple-outlined box." id="560" name="Google Shape;560;p101"/>
          <p:cNvPicPr preferRelativeResize="0"/>
          <p:nvPr/>
        </p:nvPicPr>
        <p:blipFill rotWithShape="1">
          <a:blip r:embed="rId4">
            <a:alphaModFix/>
          </a:blip>
          <a:srcRect b="0" l="0" r="0" t="0"/>
          <a:stretch/>
        </p:blipFill>
        <p:spPr>
          <a:xfrm>
            <a:off x="479700" y="2091551"/>
            <a:ext cx="8184601" cy="398910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4" name="Shape 564"/>
        <p:cNvGrpSpPr/>
        <p:nvPr/>
      </p:nvGrpSpPr>
      <p:grpSpPr>
        <a:xfrm>
          <a:off x="0" y="0"/>
          <a:ext cx="0" cy="0"/>
          <a:chOff x="0" y="0"/>
          <a:chExt cx="0" cy="0"/>
        </a:xfrm>
      </p:grpSpPr>
      <p:pic>
        <p:nvPicPr>
          <p:cNvPr descr="Decorative image showing UW cherry blossoms" id="565" name="Google Shape;565;p102" title="20240318_Cherry Blossoms_0029_resized.jpg"/>
          <p:cNvPicPr preferRelativeResize="0"/>
          <p:nvPr/>
        </p:nvPicPr>
        <p:blipFill rotWithShape="1">
          <a:blip r:embed="rId3">
            <a:alphaModFix/>
          </a:blip>
          <a:srcRect b="0" l="0" r="0" t="0"/>
          <a:stretch/>
        </p:blipFill>
        <p:spPr>
          <a:xfrm flipH="1" rot="2699994">
            <a:off x="5915441" y="-534245"/>
            <a:ext cx="5046358" cy="2631692"/>
          </a:xfrm>
          <a:prstGeom prst="rect">
            <a:avLst/>
          </a:prstGeom>
          <a:noFill/>
          <a:ln>
            <a:noFill/>
          </a:ln>
        </p:spPr>
      </p:pic>
      <p:sp>
        <p:nvSpPr>
          <p:cNvPr id="566" name="Google Shape;566;p102"/>
          <p:cNvSpPr txBox="1"/>
          <p:nvPr>
            <p:ph type="title"/>
          </p:nvPr>
        </p:nvSpPr>
        <p:spPr>
          <a:xfrm>
            <a:off x="671753" y="371500"/>
            <a:ext cx="5101500" cy="992100"/>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4B2E83"/>
              </a:buClr>
              <a:buSzPts val="750"/>
              <a:buFont typeface="Arial"/>
              <a:buNone/>
            </a:pPr>
            <a:r>
              <a:rPr b="0" i="0" lang="en-US" sz="3100" u="none" cap="none" strike="noStrike">
                <a:solidFill>
                  <a:srgbClr val="4B2E83"/>
                </a:solidFill>
                <a:latin typeface="Encode Sans Black"/>
                <a:ea typeface="Encode Sans Black"/>
                <a:cs typeface="Encode Sans Black"/>
                <a:sym typeface="Encode Sans Black"/>
              </a:rPr>
              <a:t>Teams Appointments for SAGE Support</a:t>
            </a:r>
            <a:endParaRPr b="0" i="0" sz="2700" u="none" cap="none" strike="noStrike">
              <a:solidFill>
                <a:srgbClr val="4B2E83"/>
              </a:solidFill>
              <a:latin typeface="Open Sans"/>
              <a:ea typeface="Open Sans"/>
              <a:cs typeface="Open Sans"/>
              <a:sym typeface="Open Sans"/>
            </a:endParaRPr>
          </a:p>
        </p:txBody>
      </p:sp>
      <p:sp>
        <p:nvSpPr>
          <p:cNvPr id="567" name="Google Shape;567;p102"/>
          <p:cNvSpPr txBox="1"/>
          <p:nvPr>
            <p:ph idx="2" type="body"/>
          </p:nvPr>
        </p:nvSpPr>
        <p:spPr>
          <a:xfrm>
            <a:off x="659300" y="1736725"/>
            <a:ext cx="7604700" cy="4959900"/>
          </a:xfrm>
          <a:prstGeom prst="rect">
            <a:avLst/>
          </a:prstGeom>
          <a:noFill/>
          <a:ln>
            <a:noFill/>
          </a:ln>
        </p:spPr>
        <p:txBody>
          <a:bodyPr anchorCtr="0" anchor="t" bIns="91425" lIns="91425" spcFirstLastPara="1" rIns="91425" wrap="square" tIns="91425">
            <a:noAutofit/>
          </a:bodyPr>
          <a:lstStyle/>
          <a:p>
            <a:pPr indent="-368300" lvl="0" marL="457200" rtl="0" algn="l">
              <a:lnSpc>
                <a:spcPct val="115000"/>
              </a:lnSpc>
              <a:spcBef>
                <a:spcPts val="0"/>
              </a:spcBef>
              <a:spcAft>
                <a:spcPts val="0"/>
              </a:spcAft>
              <a:buClr>
                <a:schemeClr val="dk1"/>
              </a:buClr>
              <a:buSzPts val="2200"/>
              <a:buChar char="&gt;"/>
            </a:pPr>
            <a:r>
              <a:rPr b="1" lang="en-US">
                <a:solidFill>
                  <a:schemeClr val="dk1"/>
                </a:solidFill>
              </a:rPr>
              <a:t>Reminder: </a:t>
            </a:r>
            <a:r>
              <a:rPr lang="en-US">
                <a:solidFill>
                  <a:schemeClr val="dk1"/>
                </a:solidFill>
              </a:rPr>
              <a:t>Schedule a live consultation with a SAGE Support agent, Tuesday - Thursday. </a:t>
            </a:r>
            <a:endParaRPr>
              <a:solidFill>
                <a:schemeClr val="dk1"/>
              </a:solidFill>
            </a:endParaRPr>
          </a:p>
          <a:p>
            <a:pPr indent="-368300" lvl="1" marL="914400" rtl="0" algn="l">
              <a:lnSpc>
                <a:spcPct val="115000"/>
              </a:lnSpc>
              <a:spcBef>
                <a:spcPts val="0"/>
              </a:spcBef>
              <a:spcAft>
                <a:spcPts val="0"/>
              </a:spcAft>
              <a:buClr>
                <a:schemeClr val="dk1"/>
              </a:buClr>
              <a:buSzPts val="2200"/>
              <a:buChar char="–"/>
            </a:pPr>
            <a:r>
              <a:rPr lang="en-US" u="sng">
                <a:solidFill>
                  <a:schemeClr val="hlink"/>
                </a:solidFill>
                <a:hlinkClick r:id="rId4"/>
              </a:rPr>
              <a:t>SAGE Budget Appointments</a:t>
            </a:r>
            <a:endParaRPr>
              <a:solidFill>
                <a:schemeClr val="dk1"/>
              </a:solidFill>
            </a:endParaRPr>
          </a:p>
          <a:p>
            <a:pPr indent="-368300" lvl="1" marL="914400" rtl="0" algn="l">
              <a:lnSpc>
                <a:spcPct val="115000"/>
              </a:lnSpc>
              <a:spcBef>
                <a:spcPts val="0"/>
              </a:spcBef>
              <a:spcAft>
                <a:spcPts val="0"/>
              </a:spcAft>
              <a:buClr>
                <a:schemeClr val="dk1"/>
              </a:buClr>
              <a:buSzPts val="2200"/>
              <a:buChar char="–"/>
            </a:pPr>
            <a:r>
              <a:rPr lang="en-US" u="sng">
                <a:solidFill>
                  <a:schemeClr val="hlink"/>
                </a:solidFill>
                <a:hlinkClick r:id="rId5"/>
              </a:rPr>
              <a:t>General SAGE Help Appointments</a:t>
            </a:r>
            <a:br>
              <a:rPr lang="en-US">
                <a:solidFill>
                  <a:schemeClr val="dk1"/>
                </a:solidFill>
              </a:rPr>
            </a:br>
            <a:endParaRPr>
              <a:solidFill>
                <a:schemeClr val="dk1"/>
              </a:solidFill>
            </a:endParaRPr>
          </a:p>
          <a:p>
            <a:pPr indent="-381000" lvl="0" marL="457200" rtl="0" algn="l">
              <a:lnSpc>
                <a:spcPct val="115000"/>
              </a:lnSpc>
              <a:spcBef>
                <a:spcPts val="0"/>
              </a:spcBef>
              <a:spcAft>
                <a:spcPts val="0"/>
              </a:spcAft>
              <a:buClr>
                <a:schemeClr val="dk1"/>
              </a:buClr>
              <a:buSzPts val="2400"/>
              <a:buChar char="&gt;"/>
            </a:pPr>
            <a:r>
              <a:rPr lang="en-US" u="sng">
                <a:solidFill>
                  <a:schemeClr val="hlink"/>
                </a:solidFill>
                <a:hlinkClick r:id="rId6"/>
              </a:rPr>
              <a:t>SAGE Contact Information</a:t>
            </a:r>
            <a:endParaRPr>
              <a:solidFill>
                <a:schemeClr val="dk1"/>
              </a:solidFill>
            </a:endParaRPr>
          </a:p>
          <a:p>
            <a:pPr indent="0" lvl="0" marL="914400" rtl="0" algn="l">
              <a:lnSpc>
                <a:spcPct val="100000"/>
              </a:lnSpc>
              <a:spcBef>
                <a:spcPts val="0"/>
              </a:spcBef>
              <a:spcAft>
                <a:spcPts val="0"/>
              </a:spcAft>
              <a:buSzPts val="2400"/>
              <a:buNone/>
            </a:pPr>
            <a:br>
              <a:rPr lang="en-US">
                <a:solidFill>
                  <a:schemeClr val="dk1"/>
                </a:solidFill>
              </a:rPr>
            </a:br>
            <a:br>
              <a:rPr lang="en-US" sz="2200">
                <a:solidFill>
                  <a:schemeClr val="dk1"/>
                </a:solidFill>
              </a:rPr>
            </a:br>
            <a:endParaRPr sz="2200">
              <a:solidFill>
                <a:schemeClr val="dk1"/>
              </a:solidFill>
            </a:endParaRPr>
          </a:p>
          <a:p>
            <a:pPr indent="0" lvl="0" marL="0" rtl="0" algn="l">
              <a:lnSpc>
                <a:spcPct val="100000"/>
              </a:lnSpc>
              <a:spcBef>
                <a:spcPts val="0"/>
              </a:spcBef>
              <a:spcAft>
                <a:spcPts val="0"/>
              </a:spcAft>
              <a:buSzPts val="2400"/>
              <a:buNone/>
            </a:pPr>
            <a:r>
              <a:t/>
            </a:r>
            <a:endParaRPr sz="2200"/>
          </a:p>
        </p:txBody>
      </p:sp>
      <p:sp>
        <p:nvSpPr>
          <p:cNvPr id="568" name="Google Shape;568;p102"/>
          <p:cNvSpPr/>
          <p:nvPr/>
        </p:nvSpPr>
        <p:spPr>
          <a:xfrm>
            <a:off x="568725" y="4307125"/>
            <a:ext cx="2596200" cy="1824900"/>
          </a:xfrm>
          <a:prstGeom prst="wedgeEllipseCallout">
            <a:avLst>
              <a:gd fmla="val 44081" name="adj1"/>
              <a:gd fmla="val 75249" name="adj2"/>
            </a:avLst>
          </a:prstGeom>
          <a:solidFill>
            <a:schemeClr val="accent1"/>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FFFFFF"/>
                </a:solidFill>
                <a:latin typeface="Encode Sans"/>
                <a:ea typeface="Encode Sans"/>
                <a:cs typeface="Encode Sans"/>
                <a:sym typeface="Encode Sans"/>
              </a:rPr>
              <a:t>“Help! Why am I getting this eGC1 error?”</a:t>
            </a:r>
            <a:endParaRPr b="0" i="0" sz="1800" u="none" cap="none" strike="noStrike">
              <a:solidFill>
                <a:srgbClr val="FFFFFF"/>
              </a:solidFill>
              <a:latin typeface="Encode Sans"/>
              <a:ea typeface="Encode Sans"/>
              <a:cs typeface="Encode Sans"/>
              <a:sym typeface="Encode Sans"/>
            </a:endParaRPr>
          </a:p>
        </p:txBody>
      </p:sp>
      <p:sp>
        <p:nvSpPr>
          <p:cNvPr id="569" name="Google Shape;569;p102"/>
          <p:cNvSpPr/>
          <p:nvPr/>
        </p:nvSpPr>
        <p:spPr>
          <a:xfrm>
            <a:off x="3465950" y="4307125"/>
            <a:ext cx="2596200" cy="1824900"/>
          </a:xfrm>
          <a:prstGeom prst="wedgeEllipseCallout">
            <a:avLst>
              <a:gd fmla="val -5457" name="adj1"/>
              <a:gd fmla="val 72124" name="adj2"/>
            </a:avLst>
          </a:prstGeom>
          <a:solidFill>
            <a:srgbClr val="33006F"/>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700"/>
              <a:buFont typeface="Arial"/>
              <a:buNone/>
            </a:pPr>
            <a:r>
              <a:rPr b="0" i="0" lang="en-US" sz="1700" u="none" cap="none" strike="noStrike">
                <a:solidFill>
                  <a:srgbClr val="FFFFFF"/>
                </a:solidFill>
                <a:latin typeface="Encode Sans"/>
                <a:ea typeface="Encode Sans"/>
                <a:cs typeface="Encode Sans"/>
                <a:sym typeface="Encode Sans"/>
              </a:rPr>
              <a:t>“Can you help me simplify my proposal budget for my award budget?”</a:t>
            </a:r>
            <a:endParaRPr b="0" i="0" sz="1700" u="none" cap="none" strike="noStrike">
              <a:solidFill>
                <a:srgbClr val="FFFFFF"/>
              </a:solidFill>
              <a:latin typeface="Encode Sans"/>
              <a:ea typeface="Encode Sans"/>
              <a:cs typeface="Encode Sans"/>
              <a:sym typeface="Encode Sans"/>
            </a:endParaRPr>
          </a:p>
        </p:txBody>
      </p:sp>
      <p:sp>
        <p:nvSpPr>
          <p:cNvPr id="570" name="Google Shape;570;p102"/>
          <p:cNvSpPr/>
          <p:nvPr/>
        </p:nvSpPr>
        <p:spPr>
          <a:xfrm>
            <a:off x="6260150" y="4083475"/>
            <a:ext cx="2596200" cy="1824900"/>
          </a:xfrm>
          <a:prstGeom prst="wedgeEllipseCallout">
            <a:avLst>
              <a:gd fmla="val -53772" name="adj1"/>
              <a:gd fmla="val 71879" name="adj2"/>
            </a:avLst>
          </a:prstGeom>
          <a:solidFill>
            <a:srgbClr val="33006F"/>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FFFFFF"/>
                </a:solidFill>
                <a:latin typeface="Open Sans"/>
                <a:ea typeface="Open Sans"/>
                <a:cs typeface="Open Sans"/>
                <a:sym typeface="Open Sans"/>
              </a:rPr>
              <a:t>“How do I adjust the F&amp;A rate to get my award amounts to match my NoA?”</a:t>
            </a:r>
            <a:endParaRPr b="0" i="0" sz="1600" u="none" cap="none" strike="noStrike">
              <a:solidFill>
                <a:srgbClr val="FFFFFF"/>
              </a:solidFill>
              <a:latin typeface="Encode Sans"/>
              <a:ea typeface="Encode Sans"/>
              <a:cs typeface="Encode Sans"/>
              <a:sym typeface="Encode Sans"/>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4" name="Shape 574"/>
        <p:cNvGrpSpPr/>
        <p:nvPr/>
      </p:nvGrpSpPr>
      <p:grpSpPr>
        <a:xfrm>
          <a:off x="0" y="0"/>
          <a:ext cx="0" cy="0"/>
          <a:chOff x="0" y="0"/>
          <a:chExt cx="0" cy="0"/>
        </a:xfrm>
      </p:grpSpPr>
      <p:sp>
        <p:nvSpPr>
          <p:cNvPr id="575" name="Google Shape;575;p103"/>
          <p:cNvSpPr txBox="1"/>
          <p:nvPr>
            <p:ph type="title"/>
          </p:nvPr>
        </p:nvSpPr>
        <p:spPr>
          <a:xfrm>
            <a:off x="671757" y="371510"/>
            <a:ext cx="8184600" cy="992100"/>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4B2E83"/>
              </a:buClr>
              <a:buSzPts val="750"/>
              <a:buFont typeface="Arial"/>
              <a:buNone/>
            </a:pPr>
            <a:r>
              <a:rPr b="0" i="0" lang="en-US" sz="3400" u="none" cap="none" strike="noStrike">
                <a:solidFill>
                  <a:srgbClr val="4B2E83"/>
                </a:solidFill>
                <a:latin typeface="Encode Sans Black"/>
                <a:ea typeface="Encode Sans Black"/>
                <a:cs typeface="Encode Sans Black"/>
                <a:sym typeface="Encode Sans Black"/>
              </a:rPr>
              <a:t>Questions?</a:t>
            </a:r>
            <a:endParaRPr b="0" i="0" sz="3000" u="none" cap="none" strike="noStrike">
              <a:solidFill>
                <a:srgbClr val="4B2E83"/>
              </a:solidFill>
              <a:latin typeface="Open Sans"/>
              <a:ea typeface="Open Sans"/>
              <a:cs typeface="Open Sans"/>
              <a:sym typeface="Open Sans"/>
            </a:endParaRPr>
          </a:p>
        </p:txBody>
      </p:sp>
      <p:pic>
        <p:nvPicPr>
          <p:cNvPr descr="Decorative image showing UW cherry blossoms" id="576" name="Google Shape;576;p103" title="20240318_Cherry Blossoms_0029_resized.jpg"/>
          <p:cNvPicPr preferRelativeResize="0"/>
          <p:nvPr/>
        </p:nvPicPr>
        <p:blipFill rotWithShape="1">
          <a:blip r:embed="rId3">
            <a:alphaModFix/>
          </a:blip>
          <a:srcRect b="0" l="0" r="0" t="0"/>
          <a:stretch/>
        </p:blipFill>
        <p:spPr>
          <a:xfrm flipH="1" rot="2699994">
            <a:off x="5915441" y="-534245"/>
            <a:ext cx="5046358" cy="263169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68"/>
          <p:cNvSpPr txBox="1"/>
          <p:nvPr>
            <p:ph type="title"/>
          </p:nvPr>
        </p:nvSpPr>
        <p:spPr>
          <a:xfrm>
            <a:off x="671757" y="371510"/>
            <a:ext cx="8184662" cy="991998"/>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4B2E83"/>
              </a:buClr>
              <a:buSzPts val="3000"/>
              <a:buFont typeface="Arial"/>
              <a:buNone/>
            </a:pPr>
            <a:r>
              <a:rPr b="1" i="0" lang="en-US" sz="3000" u="none" cap="none" strike="noStrike">
                <a:solidFill>
                  <a:srgbClr val="4B2E83"/>
                </a:solidFill>
                <a:latin typeface="Arial"/>
                <a:ea typeface="Arial"/>
                <a:cs typeface="Arial"/>
                <a:sym typeface="Arial"/>
              </a:rPr>
              <a:t>Travel on Federal Awards</a:t>
            </a:r>
            <a:endParaRPr/>
          </a:p>
        </p:txBody>
      </p:sp>
      <p:sp>
        <p:nvSpPr>
          <p:cNvPr id="328" name="Google Shape;328;p68"/>
          <p:cNvSpPr txBox="1"/>
          <p:nvPr>
            <p:ph idx="2" type="body"/>
          </p:nvPr>
        </p:nvSpPr>
        <p:spPr>
          <a:xfrm>
            <a:off x="659305" y="1736725"/>
            <a:ext cx="8196210" cy="4015497"/>
          </a:xfrm>
          <a:prstGeom prst="rect">
            <a:avLst/>
          </a:prstGeom>
          <a:noFill/>
          <a:ln>
            <a:noFill/>
          </a:ln>
        </p:spPr>
        <p:txBody>
          <a:bodyPr anchorCtr="0" anchor="t" bIns="45700" lIns="91425" spcFirstLastPara="1" rIns="91425" wrap="square" tIns="45700">
            <a:normAutofit lnSpcReduction="10000"/>
          </a:bodyPr>
          <a:lstStyle/>
          <a:p>
            <a:pPr indent="-342900" lvl="0" marL="342900" rtl="0" algn="l">
              <a:spcBef>
                <a:spcPts val="0"/>
              </a:spcBef>
              <a:spcAft>
                <a:spcPts val="0"/>
              </a:spcAft>
              <a:buClr>
                <a:srgbClr val="4B2E83"/>
              </a:buClr>
              <a:buSzPts val="2400"/>
              <a:buFont typeface="Merriweather Sans"/>
              <a:buChar char="&gt;"/>
            </a:pPr>
            <a:r>
              <a:rPr lang="en-US">
                <a:latin typeface="Arial"/>
                <a:ea typeface="Arial"/>
                <a:cs typeface="Arial"/>
                <a:sym typeface="Arial"/>
              </a:rPr>
              <a:t>Reminder: Federal regulations allow for the purchase of the “least expensive </a:t>
            </a:r>
            <a:r>
              <a:rPr lang="en-US" u="sng">
                <a:latin typeface="Arial"/>
                <a:ea typeface="Arial"/>
                <a:cs typeface="Arial"/>
                <a:sym typeface="Arial"/>
              </a:rPr>
              <a:t>unrestricted</a:t>
            </a:r>
            <a:r>
              <a:rPr lang="en-US">
                <a:latin typeface="Arial"/>
                <a:ea typeface="Arial"/>
                <a:cs typeface="Arial"/>
                <a:sym typeface="Arial"/>
              </a:rPr>
              <a:t>” (or refundable) ticket</a:t>
            </a:r>
            <a:endParaRPr/>
          </a:p>
          <a:p>
            <a:pPr indent="-158750" lvl="1" marL="742950" rtl="0" algn="l">
              <a:spcBef>
                <a:spcPts val="400"/>
              </a:spcBef>
              <a:spcAft>
                <a:spcPts val="0"/>
              </a:spcAft>
              <a:buClr>
                <a:srgbClr val="4B2E83"/>
              </a:buClr>
              <a:buSzPts val="2000"/>
              <a:buNone/>
            </a:pPr>
            <a:r>
              <a:t/>
            </a:r>
            <a:endParaRPr>
              <a:latin typeface="Arial"/>
              <a:ea typeface="Arial"/>
              <a:cs typeface="Arial"/>
              <a:sym typeface="Arial"/>
            </a:endParaRPr>
          </a:p>
          <a:p>
            <a:pPr indent="-342900" lvl="0" marL="342900" rtl="0" algn="l">
              <a:spcBef>
                <a:spcPts val="480"/>
              </a:spcBef>
              <a:spcAft>
                <a:spcPts val="0"/>
              </a:spcAft>
              <a:buClr>
                <a:srgbClr val="4B2E83"/>
              </a:buClr>
              <a:buSzPts val="2400"/>
              <a:buFont typeface="Merriweather Sans"/>
              <a:buChar char="&gt;"/>
            </a:pPr>
            <a:r>
              <a:rPr lang="en-US">
                <a:latin typeface="Arial"/>
                <a:ea typeface="Arial"/>
                <a:cs typeface="Arial"/>
                <a:sym typeface="Arial"/>
              </a:rPr>
              <a:t>If airfare needs to be purchased for travel on a federal award, and there are concerns with the possibility of a disruption of funding, purchase unrestricted (refundable) tickets</a:t>
            </a:r>
            <a:endParaRPr/>
          </a:p>
          <a:p>
            <a:pPr indent="-190500" lvl="0" marL="342900" rtl="0" algn="l">
              <a:spcBef>
                <a:spcPts val="480"/>
              </a:spcBef>
              <a:spcAft>
                <a:spcPts val="0"/>
              </a:spcAft>
              <a:buClr>
                <a:srgbClr val="4B2E83"/>
              </a:buClr>
              <a:buSzPts val="2400"/>
              <a:buFont typeface="Merriweather Sans"/>
              <a:buNone/>
            </a:pPr>
            <a:r>
              <a:t/>
            </a:r>
            <a:endParaRPr>
              <a:latin typeface="Arial"/>
              <a:ea typeface="Arial"/>
              <a:cs typeface="Arial"/>
              <a:sym typeface="Arial"/>
            </a:endParaRPr>
          </a:p>
          <a:p>
            <a:pPr indent="-342900" lvl="0" marL="342900" rtl="0" algn="l">
              <a:spcBef>
                <a:spcPts val="480"/>
              </a:spcBef>
              <a:spcAft>
                <a:spcPts val="0"/>
              </a:spcAft>
              <a:buClr>
                <a:srgbClr val="4B2E83"/>
              </a:buClr>
              <a:buSzPts val="2400"/>
              <a:buFont typeface="Merriweather Sans"/>
              <a:buChar char="&gt;"/>
            </a:pPr>
            <a:r>
              <a:rPr lang="en-US">
                <a:latin typeface="Arial"/>
                <a:ea typeface="Arial"/>
                <a:cs typeface="Arial"/>
                <a:sym typeface="Arial"/>
              </a:rPr>
              <a:t>A </a:t>
            </a:r>
            <a:r>
              <a:rPr lang="en-US" u="sng">
                <a:latin typeface="Arial"/>
                <a:ea typeface="Arial"/>
                <a:cs typeface="Arial"/>
                <a:sym typeface="Arial"/>
              </a:rPr>
              <a:t>non-refundable</a:t>
            </a:r>
            <a:r>
              <a:rPr lang="en-US">
                <a:latin typeface="Arial"/>
                <a:ea typeface="Arial"/>
                <a:cs typeface="Arial"/>
                <a:sym typeface="Arial"/>
              </a:rPr>
              <a:t> ticket is not an allowable cost on a federal award </a:t>
            </a:r>
            <a:r>
              <a:rPr lang="en-US" u="sng">
                <a:latin typeface="Arial"/>
                <a:ea typeface="Arial"/>
                <a:cs typeface="Arial"/>
                <a:sym typeface="Arial"/>
              </a:rPr>
              <a:t>if the travel does not occur</a:t>
            </a:r>
            <a:endParaRPr/>
          </a:p>
        </p:txBody>
      </p:sp>
      <p:sp>
        <p:nvSpPr>
          <p:cNvPr id="329" name="Google Shape;329;p68"/>
          <p:cNvSpPr txBox="1"/>
          <p:nvPr/>
        </p:nvSpPr>
        <p:spPr>
          <a:xfrm>
            <a:off x="671758" y="6301355"/>
            <a:ext cx="7229368" cy="330868"/>
          </a:xfrm>
          <a:prstGeom prst="rect">
            <a:avLst/>
          </a:prstGeom>
          <a:noFill/>
          <a:ln>
            <a:noFill/>
          </a:ln>
        </p:spPr>
        <p:txBody>
          <a:bodyPr anchorCtr="0" anchor="b" bIns="45700" lIns="91425" spcFirstLastPara="1" rIns="91425" wrap="square" tIns="45700">
            <a:noAutofit/>
          </a:bodyPr>
          <a:lstStyle/>
          <a:p>
            <a:pPr indent="0" lvl="0" marL="0" marR="0" rtl="0" algn="l">
              <a:lnSpc>
                <a:spcPct val="150000"/>
              </a:lnSpc>
              <a:spcBef>
                <a:spcPts val="0"/>
              </a:spcBef>
              <a:spcAft>
                <a:spcPts val="0"/>
              </a:spcAft>
              <a:buClr>
                <a:srgbClr val="4B2E83"/>
              </a:buClr>
              <a:buSzPts val="1200"/>
              <a:buFont typeface="Arial"/>
              <a:buNone/>
            </a:pPr>
            <a:r>
              <a:rPr b="1" i="0" lang="en-US" sz="1200" u="none" cap="none" strike="noStrike">
                <a:solidFill>
                  <a:srgbClr val="4B2E83"/>
                </a:solidFill>
                <a:latin typeface="Arial"/>
                <a:ea typeface="Arial"/>
                <a:cs typeface="Arial"/>
                <a:sym typeface="Arial"/>
              </a:rPr>
              <a:t>MRAM – Matt Gardner - PAFC</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1" name="Shape 581"/>
        <p:cNvGrpSpPr/>
        <p:nvPr/>
      </p:nvGrpSpPr>
      <p:grpSpPr>
        <a:xfrm>
          <a:off x="0" y="0"/>
          <a:ext cx="0" cy="0"/>
          <a:chOff x="0" y="0"/>
          <a:chExt cx="0" cy="0"/>
        </a:xfrm>
      </p:grpSpPr>
      <p:sp>
        <p:nvSpPr>
          <p:cNvPr id="582" name="Google Shape;582;p104"/>
          <p:cNvSpPr txBox="1"/>
          <p:nvPr>
            <p:ph type="title"/>
          </p:nvPr>
        </p:nvSpPr>
        <p:spPr>
          <a:xfrm>
            <a:off x="671757" y="1179824"/>
            <a:ext cx="6972300" cy="2641756"/>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lt2"/>
              </a:buClr>
              <a:buSzPts val="4000"/>
              <a:buFont typeface="Encode Sans Black"/>
              <a:buNone/>
            </a:pPr>
            <a:r>
              <a:rPr lang="en-US" sz="4000">
                <a:latin typeface="Encode Sans Black"/>
                <a:ea typeface="Encode Sans Black"/>
                <a:cs typeface="Encode Sans Black"/>
                <a:sym typeface="Encode Sans Black"/>
              </a:rPr>
              <a:t>FY26 Benefit Load Rate </a:t>
            </a:r>
            <a:br>
              <a:rPr lang="en-US" sz="4000">
                <a:latin typeface="Encode Sans Black"/>
                <a:ea typeface="Encode Sans Black"/>
                <a:cs typeface="Encode Sans Black"/>
                <a:sym typeface="Encode Sans Black"/>
              </a:rPr>
            </a:br>
            <a:r>
              <a:rPr lang="en-US" sz="4000">
                <a:latin typeface="Encode Sans Black"/>
                <a:ea typeface="Encode Sans Black"/>
                <a:cs typeface="Encode Sans Black"/>
                <a:sym typeface="Encode Sans Black"/>
              </a:rPr>
              <a:t>Proposal Development</a:t>
            </a:r>
            <a:endParaRPr sz="4000"/>
          </a:p>
        </p:txBody>
      </p:sp>
      <p:sp>
        <p:nvSpPr>
          <p:cNvPr id="583" name="Google Shape;583;p104"/>
          <p:cNvSpPr txBox="1"/>
          <p:nvPr/>
        </p:nvSpPr>
        <p:spPr>
          <a:xfrm>
            <a:off x="744251" y="4268594"/>
            <a:ext cx="4146726" cy="2169825"/>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FFFFFF"/>
              </a:buClr>
              <a:buSzPts val="2400"/>
              <a:buFont typeface="Arial"/>
              <a:buNone/>
            </a:pPr>
            <a:r>
              <a:rPr b="0" i="0" lang="en-US" sz="2400" u="none" cap="none" strike="noStrike">
                <a:solidFill>
                  <a:srgbClr val="FFFFFF"/>
                </a:solidFill>
                <a:latin typeface="Arial"/>
                <a:ea typeface="Arial"/>
                <a:cs typeface="Arial"/>
                <a:sym typeface="Arial"/>
              </a:rPr>
              <a:t>MRAM</a:t>
            </a:r>
            <a:endParaRPr/>
          </a:p>
          <a:p>
            <a:pPr indent="0" lvl="0" marL="0" marR="0" rtl="0" algn="l">
              <a:lnSpc>
                <a:spcPct val="150000"/>
              </a:lnSpc>
              <a:spcBef>
                <a:spcPts val="0"/>
              </a:spcBef>
              <a:spcAft>
                <a:spcPts val="0"/>
              </a:spcAft>
              <a:buClr>
                <a:srgbClr val="FFFFFF"/>
              </a:buClr>
              <a:buSzPts val="1800"/>
              <a:buFont typeface="Arial"/>
              <a:buNone/>
            </a:pPr>
            <a:r>
              <a:rPr b="0" i="0" lang="en-US" sz="1800" u="none" cap="none" strike="noStrike">
                <a:solidFill>
                  <a:srgbClr val="FFFFFF"/>
                </a:solidFill>
                <a:latin typeface="Arial"/>
                <a:ea typeface="Arial"/>
                <a:cs typeface="Arial"/>
                <a:sym typeface="Arial"/>
              </a:rPr>
              <a:t>April 2025</a:t>
            </a:r>
            <a:endParaRPr/>
          </a:p>
          <a:p>
            <a:pPr indent="0" lvl="0" marL="0" marR="0" rtl="0" algn="l">
              <a:lnSpc>
                <a:spcPct val="150000"/>
              </a:lnSpc>
              <a:spcBef>
                <a:spcPts val="0"/>
              </a:spcBef>
              <a:spcAft>
                <a:spcPts val="0"/>
              </a:spcAft>
              <a:buClr>
                <a:srgbClr val="FFFFFF"/>
              </a:buClr>
              <a:buSzPts val="1800"/>
              <a:buFont typeface="Arial"/>
              <a:buNone/>
            </a:pPr>
            <a:r>
              <a:rPr b="0" i="0" lang="en-US" sz="1800" u="none" cap="none" strike="noStrike">
                <a:solidFill>
                  <a:srgbClr val="FFFFFF"/>
                </a:solidFill>
                <a:latin typeface="Arial"/>
                <a:ea typeface="Arial"/>
                <a:cs typeface="Arial"/>
                <a:sym typeface="Arial"/>
              </a:rPr>
              <a:t>Colleen Bettis</a:t>
            </a:r>
            <a:endParaRPr/>
          </a:p>
          <a:p>
            <a:pPr indent="0" lvl="0" marL="0" marR="0" rtl="0" algn="l">
              <a:lnSpc>
                <a:spcPct val="150000"/>
              </a:lnSpc>
              <a:spcBef>
                <a:spcPts val="0"/>
              </a:spcBef>
              <a:spcAft>
                <a:spcPts val="0"/>
              </a:spcAft>
              <a:buClr>
                <a:srgbClr val="FFFFFF"/>
              </a:buClr>
              <a:buSzPts val="1800"/>
              <a:buFont typeface="Arial"/>
              <a:buNone/>
            </a:pPr>
            <a:r>
              <a:rPr b="0" i="0" lang="en-US" sz="1800" u="none" cap="none" strike="noStrike">
                <a:solidFill>
                  <a:srgbClr val="FFFFFF"/>
                </a:solidFill>
                <a:latin typeface="Arial"/>
                <a:ea typeface="Arial"/>
                <a:cs typeface="Arial"/>
                <a:sym typeface="Arial"/>
              </a:rPr>
              <a:t>Management Accounting and Analysis</a:t>
            </a:r>
            <a:endParaRPr b="0" i="0" sz="1800" u="none" cap="none" strike="noStrike">
              <a:solidFill>
                <a:srgbClr val="E8D3A2"/>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E8D3A2"/>
              </a:solidFill>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8" name="Shape 588"/>
        <p:cNvGrpSpPr/>
        <p:nvPr/>
      </p:nvGrpSpPr>
      <p:grpSpPr>
        <a:xfrm>
          <a:off x="0" y="0"/>
          <a:ext cx="0" cy="0"/>
          <a:chOff x="0" y="0"/>
          <a:chExt cx="0" cy="0"/>
        </a:xfrm>
      </p:grpSpPr>
      <p:sp>
        <p:nvSpPr>
          <p:cNvPr id="589" name="Google Shape;589;p105"/>
          <p:cNvSpPr txBox="1"/>
          <p:nvPr>
            <p:ph type="title"/>
          </p:nvPr>
        </p:nvSpPr>
        <p:spPr>
          <a:xfrm>
            <a:off x="516114" y="548157"/>
            <a:ext cx="8661391" cy="613762"/>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dk1"/>
              </a:buClr>
              <a:buSzPts val="3000"/>
              <a:buFont typeface="Encode Sans Black"/>
              <a:buNone/>
            </a:pPr>
            <a:r>
              <a:rPr lang="en-US">
                <a:latin typeface="Encode Sans Black"/>
                <a:ea typeface="Encode Sans Black"/>
                <a:cs typeface="Encode Sans Black"/>
                <a:sym typeface="Encode Sans Black"/>
              </a:rPr>
              <a:t>FY26 BLR Rate Overview</a:t>
            </a:r>
            <a:endParaRPr b="0">
              <a:solidFill>
                <a:srgbClr val="000000"/>
              </a:solidFill>
              <a:latin typeface="Encode Sans Black"/>
              <a:ea typeface="Encode Sans Black"/>
              <a:cs typeface="Encode Sans Black"/>
              <a:sym typeface="Encode Sans Black"/>
            </a:endParaRPr>
          </a:p>
        </p:txBody>
      </p:sp>
      <p:sp>
        <p:nvSpPr>
          <p:cNvPr id="590" name="Google Shape;590;p105"/>
          <p:cNvSpPr txBox="1"/>
          <p:nvPr/>
        </p:nvSpPr>
        <p:spPr>
          <a:xfrm>
            <a:off x="516114" y="1527048"/>
            <a:ext cx="7676910" cy="3200876"/>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4B2E83"/>
              </a:buClr>
              <a:buSzPts val="2000"/>
              <a:buFont typeface="Arial"/>
              <a:buChar char="•"/>
            </a:pPr>
            <a:r>
              <a:rPr b="0" i="0" lang="en-US" sz="2000" u="none" cap="none" strike="noStrike">
                <a:solidFill>
                  <a:srgbClr val="4B2E83"/>
                </a:solidFill>
                <a:latin typeface="Calibri"/>
                <a:ea typeface="Calibri"/>
                <a:cs typeface="Calibri"/>
                <a:sym typeface="Calibri"/>
              </a:rPr>
              <a:t>Uniform Guidance</a:t>
            </a:r>
            <a:endParaRPr/>
          </a:p>
          <a:p>
            <a:pPr indent="-285750" lvl="1" marL="742950" marR="0" rtl="0" algn="l">
              <a:lnSpc>
                <a:spcPct val="100000"/>
              </a:lnSpc>
              <a:spcBef>
                <a:spcPts val="0"/>
              </a:spcBef>
              <a:spcAft>
                <a:spcPts val="0"/>
              </a:spcAft>
              <a:buClr>
                <a:srgbClr val="4B2E83"/>
              </a:buClr>
              <a:buSzPts val="2000"/>
              <a:buFont typeface="Arial"/>
              <a:buChar char="•"/>
            </a:pPr>
            <a:r>
              <a:rPr b="0" i="0" lang="en-US" sz="2000" u="none" cap="none" strike="noStrike">
                <a:solidFill>
                  <a:srgbClr val="4B2E83"/>
                </a:solidFill>
                <a:latin typeface="Calibri"/>
                <a:ea typeface="Calibri"/>
                <a:cs typeface="Calibri"/>
                <a:sym typeface="Calibri"/>
              </a:rPr>
              <a:t>Federal Requirements</a:t>
            </a:r>
            <a:endParaRPr/>
          </a:p>
          <a:p>
            <a:pPr indent="-285750" lvl="1" marL="742950" marR="0" rtl="0" algn="l">
              <a:lnSpc>
                <a:spcPct val="100000"/>
              </a:lnSpc>
              <a:spcBef>
                <a:spcPts val="0"/>
              </a:spcBef>
              <a:spcAft>
                <a:spcPts val="0"/>
              </a:spcAft>
              <a:buClr>
                <a:srgbClr val="4B2E83"/>
              </a:buClr>
              <a:buSzPts val="2000"/>
              <a:buFont typeface="Arial"/>
              <a:buChar char="•"/>
            </a:pPr>
            <a:r>
              <a:rPr b="0" i="0" lang="en-US" sz="2000" u="none" cap="none" strike="noStrike">
                <a:solidFill>
                  <a:srgbClr val="4B2E83"/>
                </a:solidFill>
                <a:latin typeface="Calibri"/>
                <a:ea typeface="Calibri"/>
                <a:cs typeface="Calibri"/>
                <a:sym typeface="Calibri"/>
              </a:rPr>
              <a:t>Overview of Calculation </a:t>
            </a:r>
            <a:endParaRPr/>
          </a:p>
          <a:p>
            <a:pPr indent="-285750" lvl="0" marL="285750" marR="0" rtl="0" algn="l">
              <a:lnSpc>
                <a:spcPct val="100000"/>
              </a:lnSpc>
              <a:spcBef>
                <a:spcPts val="0"/>
              </a:spcBef>
              <a:spcAft>
                <a:spcPts val="0"/>
              </a:spcAft>
              <a:buClr>
                <a:srgbClr val="4B2E83"/>
              </a:buClr>
              <a:buSzPts val="2000"/>
              <a:buFont typeface="Arial"/>
              <a:buChar char="•"/>
            </a:pPr>
            <a:r>
              <a:rPr b="0" i="0" lang="en-US" sz="2000" u="none" cap="none" strike="noStrike">
                <a:solidFill>
                  <a:srgbClr val="4B2E83"/>
                </a:solidFill>
                <a:latin typeface="Calibri"/>
                <a:ea typeface="Calibri"/>
                <a:cs typeface="Calibri"/>
                <a:sym typeface="Calibri"/>
              </a:rPr>
              <a:t>University of Washington Rates</a:t>
            </a:r>
            <a:endParaRPr/>
          </a:p>
          <a:p>
            <a:pPr indent="-285750" lvl="1" marL="742950" marR="0" rtl="0" algn="l">
              <a:lnSpc>
                <a:spcPct val="100000"/>
              </a:lnSpc>
              <a:spcBef>
                <a:spcPts val="0"/>
              </a:spcBef>
              <a:spcAft>
                <a:spcPts val="0"/>
              </a:spcAft>
              <a:buClr>
                <a:srgbClr val="4B2E83"/>
              </a:buClr>
              <a:buSzPts val="2000"/>
              <a:buFont typeface="Arial"/>
              <a:buChar char="•"/>
            </a:pPr>
            <a:r>
              <a:rPr b="0" i="0" lang="en-US" sz="2000" u="none" cap="none" strike="noStrike">
                <a:solidFill>
                  <a:srgbClr val="4B2E83"/>
                </a:solidFill>
                <a:latin typeface="Calibri"/>
                <a:ea typeface="Calibri"/>
                <a:cs typeface="Calibri"/>
                <a:sym typeface="Calibri"/>
              </a:rPr>
              <a:t>Current Environment</a:t>
            </a:r>
            <a:endParaRPr/>
          </a:p>
          <a:p>
            <a:pPr indent="-285750" lvl="1" marL="742950" marR="0" rtl="0" algn="l">
              <a:lnSpc>
                <a:spcPct val="100000"/>
              </a:lnSpc>
              <a:spcBef>
                <a:spcPts val="0"/>
              </a:spcBef>
              <a:spcAft>
                <a:spcPts val="0"/>
              </a:spcAft>
              <a:buClr>
                <a:srgbClr val="4B2E83"/>
              </a:buClr>
              <a:buSzPts val="2000"/>
              <a:buFont typeface="Arial"/>
              <a:buChar char="•"/>
            </a:pPr>
            <a:r>
              <a:rPr b="0" i="0" lang="en-US" sz="2000" u="none" cap="none" strike="noStrike">
                <a:solidFill>
                  <a:srgbClr val="4B2E83"/>
                </a:solidFill>
                <a:latin typeface="Calibri"/>
                <a:ea typeface="Calibri"/>
                <a:cs typeface="Calibri"/>
                <a:sym typeface="Calibri"/>
              </a:rPr>
              <a:t>FY26 Significant Impacts/Mitigation Efforts</a:t>
            </a:r>
            <a:endParaRPr/>
          </a:p>
          <a:p>
            <a:pPr indent="-285750" lvl="1" marL="742950" marR="0" rtl="0" algn="l">
              <a:lnSpc>
                <a:spcPct val="100000"/>
              </a:lnSpc>
              <a:spcBef>
                <a:spcPts val="0"/>
              </a:spcBef>
              <a:spcAft>
                <a:spcPts val="0"/>
              </a:spcAft>
              <a:buClr>
                <a:srgbClr val="4B2E83"/>
              </a:buClr>
              <a:buSzPts val="2000"/>
              <a:buFont typeface="Arial"/>
              <a:buChar char="•"/>
            </a:pPr>
            <a:r>
              <a:rPr b="0" i="0" lang="en-US" sz="2000" u="none" cap="none" strike="noStrike">
                <a:solidFill>
                  <a:srgbClr val="4B2E83"/>
                </a:solidFill>
                <a:latin typeface="Calibri"/>
                <a:ea typeface="Calibri"/>
                <a:cs typeface="Calibri"/>
                <a:sym typeface="Calibri"/>
              </a:rPr>
              <a:t>Next Steps</a:t>
            </a:r>
            <a:endParaRPr/>
          </a:p>
          <a:p>
            <a:pPr indent="-285750" lvl="0" marL="285750" marR="0" rtl="0" algn="l">
              <a:lnSpc>
                <a:spcPct val="100000"/>
              </a:lnSpc>
              <a:spcBef>
                <a:spcPts val="0"/>
              </a:spcBef>
              <a:spcAft>
                <a:spcPts val="0"/>
              </a:spcAft>
              <a:buClr>
                <a:srgbClr val="4B2E83"/>
              </a:buClr>
              <a:buSzPts val="2000"/>
              <a:buFont typeface="Arial"/>
              <a:buChar char="•"/>
            </a:pPr>
            <a:r>
              <a:rPr b="0" i="0" lang="en-US" sz="2000" u="none" cap="none" strike="noStrike">
                <a:solidFill>
                  <a:srgbClr val="4B2E83"/>
                </a:solidFill>
                <a:latin typeface="Calibri"/>
                <a:ea typeface="Calibri"/>
                <a:cs typeface="Calibri"/>
                <a:sym typeface="Calibri"/>
              </a:rPr>
              <a:t>Questions</a:t>
            </a:r>
            <a:endParaRPr/>
          </a:p>
          <a:p>
            <a:pPr indent="0" lvl="1" marL="45720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4B2E83"/>
              </a:solidFill>
              <a:latin typeface="Calibri"/>
              <a:ea typeface="Calibri"/>
              <a:cs typeface="Calibri"/>
              <a:sym typeface="Calibri"/>
            </a:endParaRPr>
          </a:p>
          <a:p>
            <a:pPr indent="-171450" lvl="0" marL="28575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4B2E83"/>
              </a:solidFill>
              <a:latin typeface="Calibri"/>
              <a:ea typeface="Calibri"/>
              <a:cs typeface="Calibri"/>
              <a:sym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5" name="Shape 595"/>
        <p:cNvGrpSpPr/>
        <p:nvPr/>
      </p:nvGrpSpPr>
      <p:grpSpPr>
        <a:xfrm>
          <a:off x="0" y="0"/>
          <a:ext cx="0" cy="0"/>
          <a:chOff x="0" y="0"/>
          <a:chExt cx="0" cy="0"/>
        </a:xfrm>
      </p:grpSpPr>
      <p:sp>
        <p:nvSpPr>
          <p:cNvPr id="596" name="Google Shape;596;p106"/>
          <p:cNvSpPr txBox="1"/>
          <p:nvPr>
            <p:ph type="title"/>
          </p:nvPr>
        </p:nvSpPr>
        <p:spPr>
          <a:xfrm>
            <a:off x="516114" y="548157"/>
            <a:ext cx="8661391" cy="613762"/>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dk1"/>
              </a:buClr>
              <a:buSzPts val="3000"/>
              <a:buFont typeface="Encode Sans Black"/>
              <a:buNone/>
            </a:pPr>
            <a:r>
              <a:rPr lang="en-US">
                <a:latin typeface="Encode Sans Black"/>
                <a:ea typeface="Encode Sans Black"/>
                <a:cs typeface="Encode Sans Black"/>
                <a:sym typeface="Encode Sans Black"/>
              </a:rPr>
              <a:t>Uniform Guidance</a:t>
            </a:r>
            <a:endParaRPr b="0">
              <a:solidFill>
                <a:srgbClr val="000000"/>
              </a:solidFill>
              <a:latin typeface="Encode Sans Black"/>
              <a:ea typeface="Encode Sans Black"/>
              <a:cs typeface="Encode Sans Black"/>
              <a:sym typeface="Encode Sans Black"/>
            </a:endParaRPr>
          </a:p>
        </p:txBody>
      </p:sp>
      <p:sp>
        <p:nvSpPr>
          <p:cNvPr id="597" name="Google Shape;597;p106"/>
          <p:cNvSpPr txBox="1"/>
          <p:nvPr/>
        </p:nvSpPr>
        <p:spPr>
          <a:xfrm>
            <a:off x="363714" y="1442381"/>
            <a:ext cx="7676910" cy="3693319"/>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4B2E83"/>
              </a:buClr>
              <a:buSzPts val="2400"/>
              <a:buFont typeface="Arial"/>
              <a:buChar char="•"/>
            </a:pPr>
            <a:r>
              <a:rPr b="0" i="0" lang="en-US" sz="2400" u="sng" cap="none" strike="noStrike">
                <a:solidFill>
                  <a:srgbClr val="4B2E83"/>
                </a:solidFill>
                <a:latin typeface="Calibri"/>
                <a:ea typeface="Calibri"/>
                <a:cs typeface="Calibri"/>
                <a:sym typeface="Calibri"/>
                <a:hlinkClick r:id="rId3">
                  <a:extLst>
                    <a:ext uri="{A12FA001-AC4F-418D-AE19-62706E023703}">
                      <ahyp:hlinkClr val="tx"/>
                    </a:ext>
                  </a:extLst>
                </a:hlinkClick>
              </a:rPr>
              <a:t>eCFR :: 2 CFR 200.431 -- Compensation—fringe benefits.</a:t>
            </a:r>
            <a:endParaRPr b="0" i="0" sz="2400" u="none" cap="none" strike="noStrike">
              <a:solidFill>
                <a:srgbClr val="4B2E83"/>
              </a:solidFill>
              <a:latin typeface="Calibri"/>
              <a:ea typeface="Calibri"/>
              <a:cs typeface="Calibri"/>
              <a:sym typeface="Calibri"/>
            </a:endParaRPr>
          </a:p>
          <a:p>
            <a:pPr indent="-133350" lvl="0" marL="28575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4B2E83"/>
              </a:solidFill>
              <a:latin typeface="Calibri"/>
              <a:ea typeface="Calibri"/>
              <a:cs typeface="Calibri"/>
              <a:sym typeface="Calibri"/>
            </a:endParaRPr>
          </a:p>
          <a:p>
            <a:pPr indent="0" lvl="0" marL="0" marR="0" rtl="0" algn="l">
              <a:lnSpc>
                <a:spcPct val="100000"/>
              </a:lnSpc>
              <a:spcBef>
                <a:spcPts val="0"/>
              </a:spcBef>
              <a:spcAft>
                <a:spcPts val="0"/>
              </a:spcAft>
              <a:buClr>
                <a:srgbClr val="4B2E83"/>
              </a:buClr>
              <a:buSzPts val="1800"/>
              <a:buFont typeface="Arial"/>
              <a:buNone/>
            </a:pPr>
            <a:r>
              <a:rPr b="1" i="0" lang="en-US" sz="1800" u="none" cap="none" strike="noStrike">
                <a:solidFill>
                  <a:srgbClr val="4B2E83"/>
                </a:solidFill>
                <a:latin typeface="Calibri"/>
                <a:ea typeface="Calibri"/>
                <a:cs typeface="Calibri"/>
                <a:sym typeface="Calibri"/>
              </a:rPr>
              <a:t>§ 200.431 Compensation—fringe benefits.</a:t>
            </a:r>
            <a:endParaRPr/>
          </a:p>
          <a:p>
            <a:pPr indent="0" lvl="0" marL="0" marR="0" rtl="0" algn="l">
              <a:lnSpc>
                <a:spcPct val="100000"/>
              </a:lnSpc>
              <a:spcBef>
                <a:spcPts val="0"/>
              </a:spcBef>
              <a:spcAft>
                <a:spcPts val="0"/>
              </a:spcAft>
              <a:buClr>
                <a:srgbClr val="4B2E83"/>
              </a:buClr>
              <a:buSzPts val="1800"/>
              <a:buFont typeface="Arial"/>
              <a:buNone/>
            </a:pPr>
            <a:r>
              <a:rPr b="0" i="0" lang="en-US" sz="1800" u="none" cap="none" strike="noStrike">
                <a:solidFill>
                  <a:srgbClr val="4B2E83"/>
                </a:solidFill>
                <a:latin typeface="Calibri"/>
                <a:ea typeface="Calibri"/>
                <a:cs typeface="Calibri"/>
                <a:sym typeface="Calibri"/>
              </a:rPr>
              <a:t>(a) </a:t>
            </a:r>
            <a:r>
              <a:rPr b="1" i="1" lang="en-US" sz="1800" u="none" cap="none" strike="noStrike">
                <a:solidFill>
                  <a:srgbClr val="4B2E83"/>
                </a:solidFill>
                <a:latin typeface="Calibri"/>
                <a:ea typeface="Calibri"/>
                <a:cs typeface="Calibri"/>
                <a:sym typeface="Calibri"/>
              </a:rPr>
              <a:t>General.</a:t>
            </a:r>
            <a:r>
              <a:rPr b="0" i="0" lang="en-US" sz="1800" u="none" cap="none" strike="noStrike">
                <a:solidFill>
                  <a:srgbClr val="4B2E83"/>
                </a:solidFill>
                <a:latin typeface="Calibri"/>
                <a:ea typeface="Calibri"/>
                <a:cs typeface="Calibri"/>
                <a:sym typeface="Calibri"/>
              </a:rPr>
              <a:t> Fringe benefits are allowances and services employers provide to their employees as compensation in addition to regular salaries and wages. Fringe benefits include, but are not limited to, the costs of leave, employee insurance, pensions, and unemployment benefits. Except as provided elsewhere in these principles, the costs of fringe benefits are allowable provided that the benefits are reasonable and are required by law, an organization-employee agreement, or an established policy of the recipient or subrecipient.</a:t>
            </a:r>
            <a:endParaRPr/>
          </a:p>
          <a:p>
            <a:pPr indent="0" lvl="1" marL="45720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4B2E83"/>
              </a:solidFill>
              <a:latin typeface="Calibri"/>
              <a:ea typeface="Calibri"/>
              <a:cs typeface="Calibri"/>
              <a:sym typeface="Calibri"/>
            </a:endParaRPr>
          </a:p>
          <a:p>
            <a:pPr indent="-171450" lvl="0" marL="28575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4B2E83"/>
              </a:solidFill>
              <a:latin typeface="Calibri"/>
              <a:ea typeface="Calibri"/>
              <a:cs typeface="Calibri"/>
              <a:sym typeface="Calibri"/>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2" name="Shape 602"/>
        <p:cNvGrpSpPr/>
        <p:nvPr/>
      </p:nvGrpSpPr>
      <p:grpSpPr>
        <a:xfrm>
          <a:off x="0" y="0"/>
          <a:ext cx="0" cy="0"/>
          <a:chOff x="0" y="0"/>
          <a:chExt cx="0" cy="0"/>
        </a:xfrm>
      </p:grpSpPr>
      <p:sp>
        <p:nvSpPr>
          <p:cNvPr id="603" name="Google Shape;603;p107"/>
          <p:cNvSpPr txBox="1"/>
          <p:nvPr>
            <p:ph type="title"/>
          </p:nvPr>
        </p:nvSpPr>
        <p:spPr>
          <a:xfrm>
            <a:off x="516114" y="548157"/>
            <a:ext cx="8661391" cy="613762"/>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dk1"/>
              </a:buClr>
              <a:buSzPts val="3000"/>
              <a:buFont typeface="Encode Sans Black"/>
              <a:buNone/>
            </a:pPr>
            <a:r>
              <a:rPr lang="en-US">
                <a:latin typeface="Encode Sans Black"/>
                <a:ea typeface="Encode Sans Black"/>
                <a:cs typeface="Encode Sans Black"/>
                <a:sym typeface="Encode Sans Black"/>
              </a:rPr>
              <a:t>Uniform Guidance (cont.)</a:t>
            </a:r>
            <a:endParaRPr b="0">
              <a:solidFill>
                <a:srgbClr val="000000"/>
              </a:solidFill>
              <a:latin typeface="Encode Sans Black"/>
              <a:ea typeface="Encode Sans Black"/>
              <a:cs typeface="Encode Sans Black"/>
              <a:sym typeface="Encode Sans Black"/>
            </a:endParaRPr>
          </a:p>
        </p:txBody>
      </p:sp>
      <p:sp>
        <p:nvSpPr>
          <p:cNvPr id="604" name="Google Shape;604;p107"/>
          <p:cNvSpPr txBox="1"/>
          <p:nvPr/>
        </p:nvSpPr>
        <p:spPr>
          <a:xfrm>
            <a:off x="363714" y="1442381"/>
            <a:ext cx="7676910" cy="2954655"/>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rgbClr val="4B2E83"/>
              </a:buClr>
              <a:buSzPts val="2400"/>
              <a:buFont typeface="Arial"/>
              <a:buChar char="•"/>
            </a:pPr>
            <a:r>
              <a:rPr b="0" i="0" lang="en-US" sz="2400" u="none" cap="none" strike="noStrike">
                <a:solidFill>
                  <a:srgbClr val="4B2E83"/>
                </a:solidFill>
                <a:latin typeface="Calibri"/>
                <a:ea typeface="Calibri"/>
                <a:cs typeface="Calibri"/>
                <a:sym typeface="Calibri"/>
              </a:rPr>
              <a:t>Required to direct charge to Federal Awards</a:t>
            </a:r>
            <a:endParaRPr/>
          </a:p>
          <a:p>
            <a:pPr indent="-342900" lvl="0" marL="342900" marR="0" rtl="0" algn="l">
              <a:lnSpc>
                <a:spcPct val="100000"/>
              </a:lnSpc>
              <a:spcBef>
                <a:spcPts val="0"/>
              </a:spcBef>
              <a:spcAft>
                <a:spcPts val="0"/>
              </a:spcAft>
              <a:buClr>
                <a:srgbClr val="4B2E83"/>
              </a:buClr>
              <a:buSzPts val="2400"/>
              <a:buFont typeface="Arial"/>
              <a:buChar char="•"/>
            </a:pPr>
            <a:r>
              <a:rPr b="0" i="0" lang="en-US" sz="2400" u="none" cap="none" strike="noStrike">
                <a:solidFill>
                  <a:srgbClr val="4B2E83"/>
                </a:solidFill>
                <a:latin typeface="Calibri"/>
                <a:ea typeface="Calibri"/>
                <a:cs typeface="Calibri"/>
                <a:sym typeface="Calibri"/>
              </a:rPr>
              <a:t>Negotiated annually</a:t>
            </a:r>
            <a:endParaRPr/>
          </a:p>
          <a:p>
            <a:pPr indent="-342900" lvl="0" marL="342900" marR="0" rtl="0" algn="l">
              <a:lnSpc>
                <a:spcPct val="100000"/>
              </a:lnSpc>
              <a:spcBef>
                <a:spcPts val="0"/>
              </a:spcBef>
              <a:spcAft>
                <a:spcPts val="0"/>
              </a:spcAft>
              <a:buClr>
                <a:srgbClr val="4B2E83"/>
              </a:buClr>
              <a:buSzPts val="2400"/>
              <a:buFont typeface="Arial"/>
              <a:buChar char="•"/>
            </a:pPr>
            <a:r>
              <a:rPr b="0" i="0" lang="en-US" sz="2400" u="none" cap="none" strike="noStrike">
                <a:solidFill>
                  <a:srgbClr val="4B2E83"/>
                </a:solidFill>
                <a:latin typeface="Calibri"/>
                <a:ea typeface="Calibri"/>
                <a:cs typeface="Calibri"/>
                <a:sym typeface="Calibri"/>
              </a:rPr>
              <a:t>Based on actuals from prior closed FY and projections for the upcoming FY</a:t>
            </a:r>
            <a:endParaRPr/>
          </a:p>
          <a:p>
            <a:pPr indent="-342900" lvl="1" marL="800100" marR="0" rtl="0" algn="l">
              <a:lnSpc>
                <a:spcPct val="100000"/>
              </a:lnSpc>
              <a:spcBef>
                <a:spcPts val="0"/>
              </a:spcBef>
              <a:spcAft>
                <a:spcPts val="0"/>
              </a:spcAft>
              <a:buClr>
                <a:srgbClr val="4B2E83"/>
              </a:buClr>
              <a:buSzPts val="2400"/>
              <a:buFont typeface="Arial"/>
              <a:buChar char="•"/>
            </a:pPr>
            <a:r>
              <a:rPr b="0" i="0" lang="en-US" sz="2400" u="none" cap="none" strike="noStrike">
                <a:solidFill>
                  <a:srgbClr val="4B2E83"/>
                </a:solidFill>
                <a:latin typeface="Calibri"/>
                <a:ea typeface="Calibri"/>
                <a:cs typeface="Calibri"/>
                <a:sym typeface="Calibri"/>
              </a:rPr>
              <a:t>Alternates odd/even years</a:t>
            </a:r>
            <a:endParaRPr/>
          </a:p>
          <a:p>
            <a:pPr indent="-342900" lvl="2" marL="1257300" marR="0" rtl="0" algn="l">
              <a:lnSpc>
                <a:spcPct val="100000"/>
              </a:lnSpc>
              <a:spcBef>
                <a:spcPts val="0"/>
              </a:spcBef>
              <a:spcAft>
                <a:spcPts val="0"/>
              </a:spcAft>
              <a:buClr>
                <a:srgbClr val="4B2E83"/>
              </a:buClr>
              <a:buSzPts val="2400"/>
              <a:buFont typeface="Arial"/>
              <a:buChar char="•"/>
            </a:pPr>
            <a:r>
              <a:rPr b="0" i="0" lang="en-US" sz="2400" u="none" cap="none" strike="noStrike">
                <a:solidFill>
                  <a:srgbClr val="4B2E83"/>
                </a:solidFill>
                <a:latin typeface="Calibri"/>
                <a:ea typeface="Calibri"/>
                <a:cs typeface="Calibri"/>
                <a:sym typeface="Calibri"/>
              </a:rPr>
              <a:t>(FY23 actuals used in FY25 calculation)</a:t>
            </a:r>
            <a:endParaRPr/>
          </a:p>
          <a:p>
            <a:pPr indent="-342900" lvl="2" marL="1257300" marR="0" rtl="0" algn="l">
              <a:lnSpc>
                <a:spcPct val="100000"/>
              </a:lnSpc>
              <a:spcBef>
                <a:spcPts val="0"/>
              </a:spcBef>
              <a:spcAft>
                <a:spcPts val="0"/>
              </a:spcAft>
              <a:buClr>
                <a:srgbClr val="4B2E83"/>
              </a:buClr>
              <a:buSzPts val="2400"/>
              <a:buFont typeface="Arial"/>
              <a:buChar char="•"/>
            </a:pPr>
            <a:r>
              <a:rPr b="0" i="0" lang="en-US" sz="2400" u="none" cap="none" strike="noStrike">
                <a:solidFill>
                  <a:srgbClr val="4B2E83"/>
                </a:solidFill>
                <a:latin typeface="Calibri"/>
                <a:ea typeface="Calibri"/>
                <a:cs typeface="Calibri"/>
                <a:sym typeface="Calibri"/>
              </a:rPr>
              <a:t>(FY24 actuals used in FY26 calculation)</a:t>
            </a:r>
            <a:endParaRPr/>
          </a:p>
          <a:p>
            <a:pPr indent="-171450" lvl="0" marL="28575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4B2E83"/>
              </a:solidFill>
              <a:latin typeface="Calibri"/>
              <a:ea typeface="Calibri"/>
              <a:cs typeface="Calibri"/>
              <a:sym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9" name="Shape 609"/>
        <p:cNvGrpSpPr/>
        <p:nvPr/>
      </p:nvGrpSpPr>
      <p:grpSpPr>
        <a:xfrm>
          <a:off x="0" y="0"/>
          <a:ext cx="0" cy="0"/>
          <a:chOff x="0" y="0"/>
          <a:chExt cx="0" cy="0"/>
        </a:xfrm>
      </p:grpSpPr>
      <p:sp>
        <p:nvSpPr>
          <p:cNvPr id="610" name="Google Shape;610;p108"/>
          <p:cNvSpPr txBox="1"/>
          <p:nvPr>
            <p:ph type="title"/>
          </p:nvPr>
        </p:nvSpPr>
        <p:spPr>
          <a:xfrm>
            <a:off x="646558" y="482170"/>
            <a:ext cx="8280414" cy="635504"/>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4B2E83"/>
              </a:buClr>
              <a:buSzPts val="3000"/>
              <a:buFont typeface="Encode Sans Black"/>
              <a:buNone/>
            </a:pPr>
            <a:r>
              <a:rPr lang="en-US">
                <a:solidFill>
                  <a:srgbClr val="4B2E83"/>
                </a:solidFill>
                <a:latin typeface="Encode Sans Black"/>
                <a:ea typeface="Encode Sans Black"/>
                <a:cs typeface="Encode Sans Black"/>
                <a:sym typeface="Encode Sans Black"/>
              </a:rPr>
              <a:t>Rate Calculation Components</a:t>
            </a:r>
            <a:endParaRPr/>
          </a:p>
        </p:txBody>
      </p:sp>
      <p:sp>
        <p:nvSpPr>
          <p:cNvPr id="611" name="Google Shape;611;p108"/>
          <p:cNvSpPr/>
          <p:nvPr/>
        </p:nvSpPr>
        <p:spPr>
          <a:xfrm>
            <a:off x="681990" y="1981142"/>
            <a:ext cx="2132076" cy="938856"/>
          </a:xfrm>
          <a:prstGeom prst="rect">
            <a:avLst/>
          </a:prstGeom>
          <a:gradFill>
            <a:gsLst>
              <a:gs pos="0">
                <a:srgbClr val="E2CDAF"/>
              </a:gs>
              <a:gs pos="35000">
                <a:srgbClr val="E9DAC8"/>
              </a:gs>
              <a:gs pos="100000">
                <a:srgbClr val="F7F3E9"/>
              </a:gs>
            </a:gsLst>
            <a:lin ang="16200000" scaled="0"/>
          </a:gradFill>
          <a:ln cap="flat" cmpd="sng" w="9525">
            <a:solidFill>
              <a:srgbClr val="8E7848"/>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4B2E83"/>
              </a:buClr>
              <a:buSzPts val="1400"/>
              <a:buFont typeface="Arial"/>
              <a:buNone/>
            </a:pPr>
            <a:r>
              <a:rPr b="0" i="0" lang="en-US" sz="1400" u="none" cap="none" strike="noStrike">
                <a:solidFill>
                  <a:srgbClr val="4B2E83"/>
                </a:solidFill>
                <a:latin typeface="Calibri"/>
                <a:ea typeface="Calibri"/>
                <a:cs typeface="Calibri"/>
                <a:sym typeface="Calibri"/>
              </a:rPr>
              <a:t>Actual Benefit Costs (FY24)</a:t>
            </a:r>
            <a:endParaRPr/>
          </a:p>
          <a:p>
            <a:pPr indent="0" lvl="0" marL="0" marR="0" rtl="0" algn="ctr">
              <a:lnSpc>
                <a:spcPct val="100000"/>
              </a:lnSpc>
              <a:spcBef>
                <a:spcPts val="0"/>
              </a:spcBef>
              <a:spcAft>
                <a:spcPts val="0"/>
              </a:spcAft>
              <a:buClr>
                <a:srgbClr val="4B2E83"/>
              </a:buClr>
              <a:buSzPts val="1100"/>
              <a:buFont typeface="Arial"/>
              <a:buNone/>
            </a:pPr>
            <a:r>
              <a:rPr b="0" i="0" lang="en-US" sz="1100" u="none" cap="none" strike="noStrike">
                <a:solidFill>
                  <a:srgbClr val="4B2E83"/>
                </a:solidFill>
                <a:latin typeface="Calibri"/>
                <a:ea typeface="Calibri"/>
                <a:cs typeface="Calibri"/>
                <a:sym typeface="Calibri"/>
              </a:rPr>
              <a:t>Workers Comp, Unemployment, Health Plans, SS, Medicare, Separation Leave, UPASS, PFML, etc..</a:t>
            </a:r>
            <a:endParaRPr b="0" i="0" sz="1200" u="none" cap="none" strike="noStrike">
              <a:solidFill>
                <a:srgbClr val="4B2E83"/>
              </a:solidFill>
              <a:latin typeface="Calibri"/>
              <a:ea typeface="Calibri"/>
              <a:cs typeface="Calibri"/>
              <a:sym typeface="Calibri"/>
            </a:endParaRPr>
          </a:p>
        </p:txBody>
      </p:sp>
      <p:sp>
        <p:nvSpPr>
          <p:cNvPr id="612" name="Google Shape;612;p108"/>
          <p:cNvSpPr/>
          <p:nvPr/>
        </p:nvSpPr>
        <p:spPr>
          <a:xfrm>
            <a:off x="2940558" y="2300289"/>
            <a:ext cx="283464" cy="292608"/>
          </a:xfrm>
          <a:prstGeom prst="mathPlus">
            <a:avLst>
              <a:gd fmla="val 23520" name="adj1"/>
            </a:avLst>
          </a:prstGeom>
          <a:gradFill>
            <a:gsLst>
              <a:gs pos="0">
                <a:srgbClr val="46218F"/>
              </a:gs>
              <a:gs pos="100000">
                <a:srgbClr val="B4A6E2"/>
              </a:gs>
            </a:gsLst>
            <a:lin ang="16200000" scaled="0"/>
          </a:gradFill>
          <a:ln cap="flat" cmpd="sng" w="9525">
            <a:solidFill>
              <a:srgbClr val="48298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E8D3A2"/>
              </a:solidFill>
              <a:latin typeface="Calibri"/>
              <a:ea typeface="Calibri"/>
              <a:cs typeface="Calibri"/>
              <a:sym typeface="Calibri"/>
            </a:endParaRPr>
          </a:p>
        </p:txBody>
      </p:sp>
      <p:sp>
        <p:nvSpPr>
          <p:cNvPr id="613" name="Google Shape;613;p108"/>
          <p:cNvSpPr/>
          <p:nvPr/>
        </p:nvSpPr>
        <p:spPr>
          <a:xfrm flipH="1" rot="10800000">
            <a:off x="2940558" y="2649424"/>
            <a:ext cx="283464" cy="45719"/>
          </a:xfrm>
          <a:prstGeom prst="rect">
            <a:avLst/>
          </a:prstGeom>
          <a:gradFill>
            <a:gsLst>
              <a:gs pos="0">
                <a:srgbClr val="46218F"/>
              </a:gs>
              <a:gs pos="100000">
                <a:srgbClr val="B4A6E2"/>
              </a:gs>
            </a:gsLst>
            <a:lin ang="16200000" scaled="0"/>
          </a:gradFill>
          <a:ln cap="flat" cmpd="sng" w="9525">
            <a:solidFill>
              <a:srgbClr val="48298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E8D3A2"/>
              </a:solidFill>
              <a:latin typeface="Calibri"/>
              <a:ea typeface="Calibri"/>
              <a:cs typeface="Calibri"/>
              <a:sym typeface="Calibri"/>
            </a:endParaRPr>
          </a:p>
        </p:txBody>
      </p:sp>
      <p:sp>
        <p:nvSpPr>
          <p:cNvPr id="614" name="Google Shape;614;p108"/>
          <p:cNvSpPr/>
          <p:nvPr/>
        </p:nvSpPr>
        <p:spPr>
          <a:xfrm>
            <a:off x="3350514" y="1981142"/>
            <a:ext cx="2132076" cy="981514"/>
          </a:xfrm>
          <a:prstGeom prst="rect">
            <a:avLst/>
          </a:prstGeom>
          <a:gradFill>
            <a:gsLst>
              <a:gs pos="0">
                <a:srgbClr val="E2CDAF"/>
              </a:gs>
              <a:gs pos="35000">
                <a:srgbClr val="E9DAC8"/>
              </a:gs>
              <a:gs pos="100000">
                <a:srgbClr val="F7F3E9"/>
              </a:gs>
            </a:gsLst>
            <a:lin ang="16200000" scaled="0"/>
          </a:gradFill>
          <a:ln cap="flat" cmpd="sng" w="9525">
            <a:solidFill>
              <a:srgbClr val="8E7848"/>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4B2E83"/>
              </a:buClr>
              <a:buSzPts val="1600"/>
              <a:buFont typeface="Arial"/>
              <a:buNone/>
            </a:pPr>
            <a:r>
              <a:rPr b="0" i="0" lang="en-US" sz="1600" u="none" cap="none" strike="noStrike">
                <a:solidFill>
                  <a:srgbClr val="4B2E83"/>
                </a:solidFill>
                <a:latin typeface="Calibri"/>
                <a:ea typeface="Calibri"/>
                <a:cs typeface="Calibri"/>
                <a:sym typeface="Calibri"/>
              </a:rPr>
              <a:t>Projected increases/decreases in benefit costs (FY26)</a:t>
            </a:r>
            <a:endParaRPr/>
          </a:p>
        </p:txBody>
      </p:sp>
      <p:sp>
        <p:nvSpPr>
          <p:cNvPr id="615" name="Google Shape;615;p108"/>
          <p:cNvSpPr/>
          <p:nvPr/>
        </p:nvSpPr>
        <p:spPr>
          <a:xfrm>
            <a:off x="5609082" y="2284404"/>
            <a:ext cx="283464" cy="292608"/>
          </a:xfrm>
          <a:prstGeom prst="mathPlus">
            <a:avLst>
              <a:gd fmla="val 23520" name="adj1"/>
            </a:avLst>
          </a:prstGeom>
          <a:gradFill>
            <a:gsLst>
              <a:gs pos="0">
                <a:srgbClr val="46218F"/>
              </a:gs>
              <a:gs pos="100000">
                <a:srgbClr val="B4A6E2"/>
              </a:gs>
            </a:gsLst>
            <a:lin ang="16200000" scaled="0"/>
          </a:gradFill>
          <a:ln cap="flat" cmpd="sng" w="9525">
            <a:solidFill>
              <a:srgbClr val="48298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E8D3A2"/>
              </a:solidFill>
              <a:latin typeface="Calibri"/>
              <a:ea typeface="Calibri"/>
              <a:cs typeface="Calibri"/>
              <a:sym typeface="Calibri"/>
            </a:endParaRPr>
          </a:p>
        </p:txBody>
      </p:sp>
      <p:sp>
        <p:nvSpPr>
          <p:cNvPr id="616" name="Google Shape;616;p108"/>
          <p:cNvSpPr/>
          <p:nvPr/>
        </p:nvSpPr>
        <p:spPr>
          <a:xfrm flipH="1" rot="10800000">
            <a:off x="5609082" y="2623531"/>
            <a:ext cx="283464" cy="45719"/>
          </a:xfrm>
          <a:prstGeom prst="rect">
            <a:avLst/>
          </a:prstGeom>
          <a:gradFill>
            <a:gsLst>
              <a:gs pos="0">
                <a:srgbClr val="46218F"/>
              </a:gs>
              <a:gs pos="100000">
                <a:srgbClr val="B4A6E2"/>
              </a:gs>
            </a:gsLst>
            <a:lin ang="16200000" scaled="0"/>
          </a:gradFill>
          <a:ln cap="flat" cmpd="sng" w="9525">
            <a:solidFill>
              <a:srgbClr val="48298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E8D3A2"/>
              </a:solidFill>
              <a:latin typeface="Calibri"/>
              <a:ea typeface="Calibri"/>
              <a:cs typeface="Calibri"/>
              <a:sym typeface="Calibri"/>
            </a:endParaRPr>
          </a:p>
        </p:txBody>
      </p:sp>
      <p:sp>
        <p:nvSpPr>
          <p:cNvPr id="617" name="Google Shape;617;p108"/>
          <p:cNvSpPr/>
          <p:nvPr/>
        </p:nvSpPr>
        <p:spPr>
          <a:xfrm>
            <a:off x="6037326" y="1981142"/>
            <a:ext cx="2132076" cy="981514"/>
          </a:xfrm>
          <a:prstGeom prst="rect">
            <a:avLst/>
          </a:prstGeom>
          <a:gradFill>
            <a:gsLst>
              <a:gs pos="0">
                <a:srgbClr val="E2CDAF"/>
              </a:gs>
              <a:gs pos="35000">
                <a:srgbClr val="E9DAC8"/>
              </a:gs>
              <a:gs pos="100000">
                <a:srgbClr val="F7F3E9"/>
              </a:gs>
            </a:gsLst>
            <a:lin ang="16200000" scaled="0"/>
          </a:gradFill>
          <a:ln cap="flat" cmpd="sng" w="9525">
            <a:solidFill>
              <a:srgbClr val="8E7848"/>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4B2E83"/>
              </a:buClr>
              <a:buSzPts val="1600"/>
              <a:buFont typeface="Arial"/>
              <a:buNone/>
            </a:pPr>
            <a:r>
              <a:rPr b="0" i="0" lang="en-US" sz="1600" u="none" cap="none" strike="noStrike">
                <a:solidFill>
                  <a:srgbClr val="4B2E83"/>
                </a:solidFill>
                <a:latin typeface="Calibri"/>
                <a:ea typeface="Calibri"/>
                <a:cs typeface="Calibri"/>
                <a:sym typeface="Calibri"/>
              </a:rPr>
              <a:t>Over/Under Recovery True Up</a:t>
            </a:r>
            <a:endParaRPr/>
          </a:p>
          <a:p>
            <a:pPr indent="0" lvl="0" marL="0" marR="0" rtl="0" algn="ctr">
              <a:lnSpc>
                <a:spcPct val="100000"/>
              </a:lnSpc>
              <a:spcBef>
                <a:spcPts val="0"/>
              </a:spcBef>
              <a:spcAft>
                <a:spcPts val="0"/>
              </a:spcAft>
              <a:buClr>
                <a:srgbClr val="4B2E83"/>
              </a:buClr>
              <a:buSzPts val="1400"/>
              <a:buFont typeface="Arial"/>
              <a:buNone/>
            </a:pPr>
            <a:r>
              <a:rPr b="0" i="0" lang="en-US" sz="1400" u="none" cap="none" strike="noStrike">
                <a:solidFill>
                  <a:srgbClr val="4B2E83"/>
                </a:solidFill>
                <a:latin typeface="Calibri"/>
                <a:ea typeface="Calibri"/>
                <a:cs typeface="Calibri"/>
                <a:sym typeface="Calibri"/>
              </a:rPr>
              <a:t> </a:t>
            </a:r>
            <a:r>
              <a:rPr b="0" i="0" lang="en-US" sz="1100" u="none" cap="none" strike="noStrike">
                <a:solidFill>
                  <a:srgbClr val="4B2E83"/>
                </a:solidFill>
                <a:latin typeface="Calibri"/>
                <a:ea typeface="Calibri"/>
                <a:cs typeface="Calibri"/>
                <a:sym typeface="Calibri"/>
              </a:rPr>
              <a:t>(FY24 projected – FY24 actuals</a:t>
            </a:r>
            <a:r>
              <a:rPr b="0" i="0" lang="en-US" sz="1200" u="none" cap="none" strike="noStrike">
                <a:solidFill>
                  <a:srgbClr val="4B2E83"/>
                </a:solidFill>
                <a:latin typeface="Calibri"/>
                <a:ea typeface="Calibri"/>
                <a:cs typeface="Calibri"/>
                <a:sym typeface="Calibri"/>
              </a:rPr>
              <a:t>)</a:t>
            </a:r>
            <a:endParaRPr b="0" i="0" sz="1600" u="none" cap="none" strike="noStrike">
              <a:solidFill>
                <a:srgbClr val="4B2E83"/>
              </a:solidFill>
              <a:latin typeface="Calibri"/>
              <a:ea typeface="Calibri"/>
              <a:cs typeface="Calibri"/>
              <a:sym typeface="Calibri"/>
            </a:endParaRPr>
          </a:p>
        </p:txBody>
      </p:sp>
      <p:sp>
        <p:nvSpPr>
          <p:cNvPr id="618" name="Google Shape;618;p108"/>
          <p:cNvSpPr/>
          <p:nvPr/>
        </p:nvSpPr>
        <p:spPr>
          <a:xfrm>
            <a:off x="646558" y="3348301"/>
            <a:ext cx="7522844" cy="69066"/>
          </a:xfrm>
          <a:prstGeom prst="rect">
            <a:avLst/>
          </a:prstGeom>
          <a:gradFill>
            <a:gsLst>
              <a:gs pos="0">
                <a:srgbClr val="46218F"/>
              </a:gs>
              <a:gs pos="100000">
                <a:srgbClr val="B4A6E2"/>
              </a:gs>
            </a:gsLst>
            <a:lin ang="16200000" scaled="0"/>
          </a:gradFill>
          <a:ln cap="flat" cmpd="sng" w="9525">
            <a:solidFill>
              <a:srgbClr val="48298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E8D3A2"/>
              </a:solidFill>
              <a:latin typeface="Calibri"/>
              <a:ea typeface="Calibri"/>
              <a:cs typeface="Calibri"/>
              <a:sym typeface="Calibri"/>
            </a:endParaRPr>
          </a:p>
        </p:txBody>
      </p:sp>
      <p:sp>
        <p:nvSpPr>
          <p:cNvPr id="619" name="Google Shape;619;p108"/>
          <p:cNvSpPr/>
          <p:nvPr/>
        </p:nvSpPr>
        <p:spPr>
          <a:xfrm>
            <a:off x="1748028" y="3556124"/>
            <a:ext cx="2046732" cy="1033272"/>
          </a:xfrm>
          <a:prstGeom prst="rect">
            <a:avLst/>
          </a:prstGeom>
          <a:gradFill>
            <a:gsLst>
              <a:gs pos="0">
                <a:srgbClr val="E2CDAF"/>
              </a:gs>
              <a:gs pos="35000">
                <a:srgbClr val="E9DAC8"/>
              </a:gs>
              <a:gs pos="100000">
                <a:srgbClr val="F7F3E9"/>
              </a:gs>
            </a:gsLst>
            <a:lin ang="16200000" scaled="0"/>
          </a:gradFill>
          <a:ln cap="flat" cmpd="sng" w="9525">
            <a:solidFill>
              <a:srgbClr val="8E7848"/>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4B2E83"/>
              </a:buClr>
              <a:buSzPts val="1600"/>
              <a:buFont typeface="Arial"/>
              <a:buNone/>
            </a:pPr>
            <a:r>
              <a:rPr b="0" i="0" lang="en-US" sz="1600" u="none" cap="none" strike="noStrike">
                <a:solidFill>
                  <a:srgbClr val="4B2E83"/>
                </a:solidFill>
                <a:latin typeface="Calibri"/>
                <a:ea typeface="Calibri"/>
                <a:cs typeface="Calibri"/>
                <a:sym typeface="Calibri"/>
              </a:rPr>
              <a:t>Actual S&amp;W FY24</a:t>
            </a:r>
            <a:endParaRPr b="0" i="0" sz="1800" u="none" cap="none" strike="noStrike">
              <a:solidFill>
                <a:srgbClr val="4B2E83"/>
              </a:solidFill>
              <a:latin typeface="Calibri"/>
              <a:ea typeface="Calibri"/>
              <a:cs typeface="Calibri"/>
              <a:sym typeface="Calibri"/>
            </a:endParaRPr>
          </a:p>
        </p:txBody>
      </p:sp>
      <p:sp>
        <p:nvSpPr>
          <p:cNvPr id="620" name="Google Shape;620;p108"/>
          <p:cNvSpPr/>
          <p:nvPr/>
        </p:nvSpPr>
        <p:spPr>
          <a:xfrm>
            <a:off x="4133088" y="3998143"/>
            <a:ext cx="283464" cy="292608"/>
          </a:xfrm>
          <a:prstGeom prst="mathPlus">
            <a:avLst>
              <a:gd fmla="val 23520" name="adj1"/>
            </a:avLst>
          </a:prstGeom>
          <a:gradFill>
            <a:gsLst>
              <a:gs pos="0">
                <a:srgbClr val="46218F"/>
              </a:gs>
              <a:gs pos="100000">
                <a:srgbClr val="B4A6E2"/>
              </a:gs>
            </a:gsLst>
            <a:lin ang="16200000" scaled="0"/>
          </a:gradFill>
          <a:ln cap="flat" cmpd="sng" w="9525">
            <a:solidFill>
              <a:srgbClr val="48298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E8D3A2"/>
              </a:solidFill>
              <a:latin typeface="Calibri"/>
              <a:ea typeface="Calibri"/>
              <a:cs typeface="Calibri"/>
              <a:sym typeface="Calibri"/>
            </a:endParaRPr>
          </a:p>
        </p:txBody>
      </p:sp>
      <p:sp>
        <p:nvSpPr>
          <p:cNvPr id="621" name="Google Shape;621;p108"/>
          <p:cNvSpPr/>
          <p:nvPr/>
        </p:nvSpPr>
        <p:spPr>
          <a:xfrm>
            <a:off x="4668776" y="3556124"/>
            <a:ext cx="2046732" cy="1033272"/>
          </a:xfrm>
          <a:prstGeom prst="rect">
            <a:avLst/>
          </a:prstGeom>
          <a:gradFill>
            <a:gsLst>
              <a:gs pos="0">
                <a:srgbClr val="E2CDAF"/>
              </a:gs>
              <a:gs pos="35000">
                <a:srgbClr val="E9DAC8"/>
              </a:gs>
              <a:gs pos="100000">
                <a:srgbClr val="F7F3E9"/>
              </a:gs>
            </a:gsLst>
            <a:lin ang="16200000" scaled="0"/>
          </a:gradFill>
          <a:ln cap="flat" cmpd="sng" w="9525">
            <a:solidFill>
              <a:srgbClr val="8E7848"/>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4B2E83"/>
              </a:buClr>
              <a:buSzPts val="1600"/>
              <a:buFont typeface="Arial"/>
              <a:buNone/>
            </a:pPr>
            <a:r>
              <a:rPr b="0" i="0" lang="en-US" sz="1600" u="none" cap="none" strike="noStrike">
                <a:solidFill>
                  <a:srgbClr val="4B2E83"/>
                </a:solidFill>
                <a:latin typeface="Calibri"/>
                <a:ea typeface="Calibri"/>
                <a:cs typeface="Calibri"/>
                <a:sym typeface="Calibri"/>
              </a:rPr>
              <a:t>Projected FY26 S&amp;W</a:t>
            </a:r>
            <a:endParaRPr b="0" i="0" sz="1800" u="none" cap="none" strike="noStrike">
              <a:solidFill>
                <a:srgbClr val="4B2E83"/>
              </a:solidFill>
              <a:latin typeface="Calibri"/>
              <a:ea typeface="Calibri"/>
              <a:cs typeface="Calibri"/>
              <a:sym typeface="Calibri"/>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6" name="Shape 626"/>
        <p:cNvGrpSpPr/>
        <p:nvPr/>
      </p:nvGrpSpPr>
      <p:grpSpPr>
        <a:xfrm>
          <a:off x="0" y="0"/>
          <a:ext cx="0" cy="0"/>
          <a:chOff x="0" y="0"/>
          <a:chExt cx="0" cy="0"/>
        </a:xfrm>
      </p:grpSpPr>
      <p:sp>
        <p:nvSpPr>
          <p:cNvPr id="627" name="Google Shape;627;p109"/>
          <p:cNvSpPr txBox="1"/>
          <p:nvPr>
            <p:ph type="title"/>
          </p:nvPr>
        </p:nvSpPr>
        <p:spPr>
          <a:xfrm>
            <a:off x="516114" y="548157"/>
            <a:ext cx="8661391" cy="613762"/>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dk1"/>
              </a:buClr>
              <a:buSzPts val="3000"/>
              <a:buFont typeface="Encode Sans Black"/>
              <a:buNone/>
            </a:pPr>
            <a:r>
              <a:rPr lang="en-US">
                <a:latin typeface="Encode Sans Black"/>
                <a:ea typeface="Encode Sans Black"/>
                <a:cs typeface="Encode Sans Black"/>
                <a:sym typeface="Encode Sans Black"/>
              </a:rPr>
              <a:t>University of Washington FY26 Rates</a:t>
            </a:r>
            <a:endParaRPr b="0">
              <a:solidFill>
                <a:srgbClr val="000000"/>
              </a:solidFill>
              <a:latin typeface="Encode Sans Black"/>
              <a:ea typeface="Encode Sans Black"/>
              <a:cs typeface="Encode Sans Black"/>
              <a:sym typeface="Encode Sans Black"/>
            </a:endParaRPr>
          </a:p>
        </p:txBody>
      </p:sp>
      <p:sp>
        <p:nvSpPr>
          <p:cNvPr id="628" name="Google Shape;628;p109"/>
          <p:cNvSpPr txBox="1"/>
          <p:nvPr/>
        </p:nvSpPr>
        <p:spPr>
          <a:xfrm>
            <a:off x="308850" y="1433237"/>
            <a:ext cx="7676910" cy="4801314"/>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rgbClr val="4B2E83"/>
              </a:buClr>
              <a:buSzPts val="2400"/>
              <a:buFont typeface="Arial"/>
              <a:buChar char="•"/>
            </a:pPr>
            <a:r>
              <a:rPr b="0" i="0" lang="en-US" sz="2400" u="none" cap="none" strike="noStrike">
                <a:solidFill>
                  <a:srgbClr val="4B2E83"/>
                </a:solidFill>
                <a:latin typeface="Calibri"/>
                <a:ea typeface="Calibri"/>
                <a:cs typeface="Calibri"/>
                <a:sym typeface="Calibri"/>
              </a:rPr>
              <a:t>Significant Impacts</a:t>
            </a:r>
            <a:endParaRPr/>
          </a:p>
          <a:p>
            <a:pPr indent="-342900" lvl="1" marL="800100" marR="0" rtl="0" algn="l">
              <a:lnSpc>
                <a:spcPct val="100000"/>
              </a:lnSpc>
              <a:spcBef>
                <a:spcPts val="0"/>
              </a:spcBef>
              <a:spcAft>
                <a:spcPts val="0"/>
              </a:spcAft>
              <a:buClr>
                <a:srgbClr val="4B2E83"/>
              </a:buClr>
              <a:buSzPts val="2400"/>
              <a:buFont typeface="Arial"/>
              <a:buChar char="•"/>
            </a:pPr>
            <a:r>
              <a:rPr b="0" i="0" lang="en-US" sz="2400" u="none" cap="none" strike="noStrike">
                <a:solidFill>
                  <a:srgbClr val="4B2E83"/>
                </a:solidFill>
                <a:latin typeface="Calibri"/>
                <a:ea typeface="Calibri"/>
                <a:cs typeface="Calibri"/>
                <a:sym typeface="Calibri"/>
              </a:rPr>
              <a:t>High Number of Rate Categories</a:t>
            </a:r>
            <a:endParaRPr b="0" i="0" sz="2400" u="none" cap="none" strike="noStrike">
              <a:solidFill>
                <a:srgbClr val="4B2E83"/>
              </a:solidFill>
              <a:latin typeface="Calibri"/>
              <a:ea typeface="Calibri"/>
              <a:cs typeface="Calibri"/>
              <a:sym typeface="Calibri"/>
            </a:endParaRPr>
          </a:p>
          <a:p>
            <a:pPr indent="-342900" lvl="1" marL="800100" marR="0" rtl="0" algn="l">
              <a:lnSpc>
                <a:spcPct val="100000"/>
              </a:lnSpc>
              <a:spcBef>
                <a:spcPts val="0"/>
              </a:spcBef>
              <a:spcAft>
                <a:spcPts val="0"/>
              </a:spcAft>
              <a:buClr>
                <a:srgbClr val="4B2E83"/>
              </a:buClr>
              <a:buSzPts val="2400"/>
              <a:buFont typeface="Arial"/>
              <a:buChar char="•"/>
            </a:pPr>
            <a:r>
              <a:rPr b="0" i="0" lang="en-US" sz="2400" u="none" cap="none" strike="noStrike">
                <a:solidFill>
                  <a:srgbClr val="4B2E83"/>
                </a:solidFill>
                <a:latin typeface="Calibri"/>
                <a:ea typeface="Calibri"/>
                <a:cs typeface="Calibri"/>
                <a:sym typeface="Calibri"/>
              </a:rPr>
              <a:t>Healthcare Costs</a:t>
            </a:r>
            <a:endParaRPr b="0" i="0" sz="2400" u="none" cap="none" strike="noStrike">
              <a:solidFill>
                <a:srgbClr val="4B2E83"/>
              </a:solidFill>
              <a:latin typeface="Calibri"/>
              <a:ea typeface="Calibri"/>
              <a:cs typeface="Calibri"/>
              <a:sym typeface="Calibri"/>
            </a:endParaRPr>
          </a:p>
          <a:p>
            <a:pPr indent="-342900" lvl="2" marL="1257300" marR="0" rtl="0" algn="l">
              <a:lnSpc>
                <a:spcPct val="100000"/>
              </a:lnSpc>
              <a:spcBef>
                <a:spcPts val="0"/>
              </a:spcBef>
              <a:spcAft>
                <a:spcPts val="0"/>
              </a:spcAft>
              <a:buClr>
                <a:srgbClr val="4B2E83"/>
              </a:buClr>
              <a:buSzPts val="2400"/>
              <a:buFont typeface="Arial"/>
              <a:buChar char="•"/>
            </a:pPr>
            <a:r>
              <a:rPr b="0" i="0" lang="en-US" sz="2400" u="none" cap="none" strike="noStrike">
                <a:solidFill>
                  <a:srgbClr val="4B2E83"/>
                </a:solidFill>
                <a:latin typeface="Calibri"/>
                <a:ea typeface="Calibri"/>
                <a:cs typeface="Calibri"/>
                <a:sym typeface="Calibri"/>
              </a:rPr>
              <a:t>12 – 15% increase proposed</a:t>
            </a:r>
            <a:endParaRPr b="0" i="0" sz="2400" u="none" cap="none" strike="noStrike">
              <a:solidFill>
                <a:srgbClr val="4B2E83"/>
              </a:solidFill>
              <a:latin typeface="Calibri"/>
              <a:ea typeface="Calibri"/>
              <a:cs typeface="Calibri"/>
              <a:sym typeface="Calibri"/>
            </a:endParaRPr>
          </a:p>
          <a:p>
            <a:pPr indent="-342900" lvl="2" marL="1257300" marR="0" rtl="0" algn="l">
              <a:lnSpc>
                <a:spcPct val="100000"/>
              </a:lnSpc>
              <a:spcBef>
                <a:spcPts val="0"/>
              </a:spcBef>
              <a:spcAft>
                <a:spcPts val="0"/>
              </a:spcAft>
              <a:buClr>
                <a:srgbClr val="4B2E83"/>
              </a:buClr>
              <a:buSzPts val="2400"/>
              <a:buFont typeface="Arial"/>
              <a:buChar char="•"/>
            </a:pPr>
            <a:r>
              <a:rPr b="0" i="0" lang="en-US" sz="2400" u="none" cap="none" strike="noStrike">
                <a:solidFill>
                  <a:srgbClr val="4B2E83"/>
                </a:solidFill>
                <a:latin typeface="Calibri"/>
                <a:ea typeface="Calibri"/>
                <a:cs typeface="Calibri"/>
                <a:sym typeface="Calibri"/>
              </a:rPr>
              <a:t>GAIP significant increases</a:t>
            </a:r>
            <a:endParaRPr b="0" i="0" sz="2400" u="none" cap="none" strike="noStrike">
              <a:solidFill>
                <a:srgbClr val="4B2E83"/>
              </a:solidFill>
              <a:latin typeface="Calibri"/>
              <a:ea typeface="Calibri"/>
              <a:cs typeface="Calibri"/>
              <a:sym typeface="Calibri"/>
            </a:endParaRPr>
          </a:p>
          <a:p>
            <a:pPr indent="-342900" lvl="1" marL="800100" marR="0" rtl="0" algn="l">
              <a:lnSpc>
                <a:spcPct val="100000"/>
              </a:lnSpc>
              <a:spcBef>
                <a:spcPts val="0"/>
              </a:spcBef>
              <a:spcAft>
                <a:spcPts val="0"/>
              </a:spcAft>
              <a:buClr>
                <a:srgbClr val="4B2E83"/>
              </a:buClr>
              <a:buSzPts val="2400"/>
              <a:buFont typeface="Arial"/>
              <a:buChar char="•"/>
            </a:pPr>
            <a:r>
              <a:rPr b="0" i="0" lang="en-US" sz="2400" u="none" cap="none" strike="noStrike">
                <a:solidFill>
                  <a:srgbClr val="4B2E83"/>
                </a:solidFill>
                <a:latin typeface="Calibri"/>
                <a:ea typeface="Calibri"/>
                <a:cs typeface="Calibri"/>
                <a:sym typeface="Calibri"/>
              </a:rPr>
              <a:t>Hourly Over Recovery</a:t>
            </a:r>
            <a:endParaRPr b="0" i="0" sz="1800" u="none" cap="none" strike="noStrike">
              <a:solidFill>
                <a:srgbClr val="4B2E83"/>
              </a:solidFill>
              <a:latin typeface="Calibri"/>
              <a:ea typeface="Calibri"/>
              <a:cs typeface="Calibri"/>
              <a:sym typeface="Calibri"/>
            </a:endParaRPr>
          </a:p>
          <a:p>
            <a:pPr indent="-342900" lvl="2" marL="1257300" marR="0" rtl="0" algn="l">
              <a:lnSpc>
                <a:spcPct val="100000"/>
              </a:lnSpc>
              <a:spcBef>
                <a:spcPts val="0"/>
              </a:spcBef>
              <a:spcAft>
                <a:spcPts val="0"/>
              </a:spcAft>
              <a:buClr>
                <a:srgbClr val="4B2E83"/>
              </a:buClr>
              <a:buSzPts val="2400"/>
              <a:buFont typeface="Arial"/>
              <a:buChar char="•"/>
            </a:pPr>
            <a:r>
              <a:rPr b="0" i="0" lang="en-US" sz="2400" u="none" cap="none" strike="noStrike">
                <a:solidFill>
                  <a:srgbClr val="4B2E83"/>
                </a:solidFill>
                <a:latin typeface="Calibri"/>
                <a:ea typeface="Calibri"/>
                <a:cs typeface="Calibri"/>
                <a:sym typeface="Calibri"/>
              </a:rPr>
              <a:t>Changes in FLSA wage thresholds</a:t>
            </a:r>
            <a:endParaRPr b="0" i="0" sz="2400" u="none" cap="none" strike="noStrike">
              <a:solidFill>
                <a:srgbClr val="4B2E83"/>
              </a:solidFill>
              <a:latin typeface="Calibri"/>
              <a:ea typeface="Calibri"/>
              <a:cs typeface="Calibri"/>
              <a:sym typeface="Calibri"/>
            </a:endParaRPr>
          </a:p>
          <a:p>
            <a:pPr indent="-342900" lvl="2" marL="1257300" marR="0" rtl="0" algn="l">
              <a:lnSpc>
                <a:spcPct val="100000"/>
              </a:lnSpc>
              <a:spcBef>
                <a:spcPts val="0"/>
              </a:spcBef>
              <a:spcAft>
                <a:spcPts val="0"/>
              </a:spcAft>
              <a:buClr>
                <a:srgbClr val="4B2E83"/>
              </a:buClr>
              <a:buSzPts val="2400"/>
              <a:buFont typeface="Arial"/>
              <a:buChar char="•"/>
            </a:pPr>
            <a:r>
              <a:rPr b="0" i="0" lang="en-US" sz="2400" u="none" cap="none" strike="noStrike">
                <a:solidFill>
                  <a:srgbClr val="4B2E83"/>
                </a:solidFill>
                <a:latin typeface="Calibri"/>
                <a:ea typeface="Calibri"/>
                <a:cs typeface="Calibri"/>
                <a:sym typeface="Calibri"/>
              </a:rPr>
              <a:t>Higher growth in hourly wage base than projected</a:t>
            </a:r>
            <a:endParaRPr b="0" i="0" sz="2400" u="none" cap="none" strike="noStrike">
              <a:solidFill>
                <a:srgbClr val="4B2E83"/>
              </a:solidFill>
              <a:latin typeface="Calibri"/>
              <a:ea typeface="Calibri"/>
              <a:cs typeface="Calibri"/>
              <a:sym typeface="Calibri"/>
            </a:endParaRPr>
          </a:p>
          <a:p>
            <a:pPr indent="-342900" lvl="0" marL="342900" marR="0" rtl="0" algn="l">
              <a:lnSpc>
                <a:spcPct val="100000"/>
              </a:lnSpc>
              <a:spcBef>
                <a:spcPts val="0"/>
              </a:spcBef>
              <a:spcAft>
                <a:spcPts val="0"/>
              </a:spcAft>
              <a:buClr>
                <a:srgbClr val="4B2E83"/>
              </a:buClr>
              <a:buSzPts val="2400"/>
              <a:buFont typeface="Arial"/>
              <a:buChar char="•"/>
            </a:pPr>
            <a:r>
              <a:rPr b="0" i="0" lang="en-US" sz="2400" u="none" cap="none" strike="noStrike">
                <a:solidFill>
                  <a:srgbClr val="4B2E83"/>
                </a:solidFill>
                <a:latin typeface="Calibri"/>
                <a:ea typeface="Calibri"/>
                <a:cs typeface="Calibri"/>
                <a:sym typeface="Calibri"/>
              </a:rPr>
              <a:t>Compliant Strategies implemented to lessen YOY variance</a:t>
            </a:r>
            <a:endParaRPr b="0" i="0" sz="2400" u="none" cap="none" strike="noStrike">
              <a:solidFill>
                <a:srgbClr val="4B2E83"/>
              </a:solidFill>
              <a:latin typeface="Calibri"/>
              <a:ea typeface="Calibri"/>
              <a:cs typeface="Calibri"/>
              <a:sym typeface="Calibri"/>
            </a:endParaRPr>
          </a:p>
          <a:p>
            <a:pPr indent="-342900" lvl="1" marL="800100" marR="0" rtl="0" algn="l">
              <a:lnSpc>
                <a:spcPct val="100000"/>
              </a:lnSpc>
              <a:spcBef>
                <a:spcPts val="0"/>
              </a:spcBef>
              <a:spcAft>
                <a:spcPts val="0"/>
              </a:spcAft>
              <a:buClr>
                <a:srgbClr val="4B2E83"/>
              </a:buClr>
              <a:buSzPts val="2400"/>
              <a:buFont typeface="Arial"/>
              <a:buChar char="•"/>
            </a:pPr>
            <a:r>
              <a:rPr b="0" i="0" lang="en-US" sz="2400" u="none" cap="none" strike="noStrike">
                <a:solidFill>
                  <a:srgbClr val="4B2E83"/>
                </a:solidFill>
                <a:latin typeface="Calibri"/>
                <a:ea typeface="Calibri"/>
                <a:cs typeface="Calibri"/>
                <a:sym typeface="Calibri"/>
              </a:rPr>
              <a:t>Split O/U recoveries over two years</a:t>
            </a:r>
            <a:endParaRPr b="0" i="0" sz="2400" u="none" cap="none" strike="noStrike">
              <a:solidFill>
                <a:srgbClr val="4B2E83"/>
              </a:solidFill>
              <a:latin typeface="Calibri"/>
              <a:ea typeface="Calibri"/>
              <a:cs typeface="Calibri"/>
              <a:sym typeface="Calibri"/>
            </a:endParaRPr>
          </a:p>
          <a:p>
            <a:pPr indent="-342900" lvl="1" marL="800100" marR="0" rtl="0" algn="l">
              <a:lnSpc>
                <a:spcPct val="100000"/>
              </a:lnSpc>
              <a:spcBef>
                <a:spcPts val="0"/>
              </a:spcBef>
              <a:spcAft>
                <a:spcPts val="0"/>
              </a:spcAft>
              <a:buClr>
                <a:srgbClr val="4B2E83"/>
              </a:buClr>
              <a:buSzPts val="2400"/>
              <a:buFont typeface="Arial"/>
              <a:buChar char="•"/>
            </a:pPr>
            <a:r>
              <a:rPr b="0" i="0" lang="en-US" sz="2400" u="none" cap="none" strike="noStrike">
                <a:solidFill>
                  <a:srgbClr val="4B2E83"/>
                </a:solidFill>
                <a:latin typeface="Calibri"/>
                <a:ea typeface="Calibri"/>
                <a:cs typeface="Calibri"/>
                <a:sym typeface="Calibri"/>
              </a:rPr>
              <a:t>Averaged Projects when allowable</a:t>
            </a:r>
            <a:endParaRPr b="0" i="0" sz="2400" u="none" cap="none" strike="noStrike">
              <a:solidFill>
                <a:srgbClr val="4B2E83"/>
              </a:solidFill>
              <a:latin typeface="Calibri"/>
              <a:ea typeface="Calibri"/>
              <a:cs typeface="Calibri"/>
              <a:sym typeface="Calibri"/>
            </a:endParaRPr>
          </a:p>
          <a:p>
            <a:pPr indent="-190500" lvl="1" marL="80010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4B2E8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4B2E83"/>
              </a:solidFill>
              <a:latin typeface="Calibri"/>
              <a:ea typeface="Calibri"/>
              <a:cs typeface="Calibri"/>
              <a:sym typeface="Calibri"/>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3" name="Shape 633"/>
        <p:cNvGrpSpPr/>
        <p:nvPr/>
      </p:nvGrpSpPr>
      <p:grpSpPr>
        <a:xfrm>
          <a:off x="0" y="0"/>
          <a:ext cx="0" cy="0"/>
          <a:chOff x="0" y="0"/>
          <a:chExt cx="0" cy="0"/>
        </a:xfrm>
      </p:grpSpPr>
      <p:sp>
        <p:nvSpPr>
          <p:cNvPr id="634" name="Google Shape;634;p110"/>
          <p:cNvSpPr txBox="1"/>
          <p:nvPr>
            <p:ph type="title"/>
          </p:nvPr>
        </p:nvSpPr>
        <p:spPr>
          <a:xfrm>
            <a:off x="652301" y="585521"/>
            <a:ext cx="7980457" cy="47757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dk1"/>
              </a:buClr>
              <a:buSzPts val="3000"/>
              <a:buFont typeface="Encode Sans Black"/>
              <a:buNone/>
            </a:pPr>
            <a:r>
              <a:rPr lang="en-US">
                <a:latin typeface="Encode Sans Black"/>
                <a:ea typeface="Encode Sans Black"/>
                <a:cs typeface="Encode Sans Black"/>
                <a:sym typeface="Encode Sans Black"/>
              </a:rPr>
              <a:t>UW Rates – Job Categories</a:t>
            </a:r>
            <a:endParaRPr b="0" sz="2400">
              <a:latin typeface="Encode Sans Black"/>
              <a:ea typeface="Encode Sans Black"/>
              <a:cs typeface="Encode Sans Black"/>
              <a:sym typeface="Encode Sans Black"/>
            </a:endParaRPr>
          </a:p>
        </p:txBody>
      </p:sp>
      <p:pic>
        <p:nvPicPr>
          <p:cNvPr descr="A 3D pie chart in purple, brown, and shades of gray. It's titled &quot;Job Categories by Total Projected FY26 Salary %&quot;" id="635" name="Google Shape;635;p110"/>
          <p:cNvPicPr preferRelativeResize="0"/>
          <p:nvPr/>
        </p:nvPicPr>
        <p:blipFill rotWithShape="1">
          <a:blip r:embed="rId3">
            <a:alphaModFix/>
          </a:blip>
          <a:srcRect b="0" l="0" r="0" t="0"/>
          <a:stretch/>
        </p:blipFill>
        <p:spPr>
          <a:xfrm>
            <a:off x="651361" y="1939988"/>
            <a:ext cx="7841274" cy="4267948"/>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9" name="Shape 639"/>
        <p:cNvGrpSpPr/>
        <p:nvPr/>
      </p:nvGrpSpPr>
      <p:grpSpPr>
        <a:xfrm>
          <a:off x="0" y="0"/>
          <a:ext cx="0" cy="0"/>
          <a:chOff x="0" y="0"/>
          <a:chExt cx="0" cy="0"/>
        </a:xfrm>
      </p:grpSpPr>
      <p:sp>
        <p:nvSpPr>
          <p:cNvPr id="640" name="Google Shape;640;p111"/>
          <p:cNvSpPr txBox="1"/>
          <p:nvPr>
            <p:ph type="title"/>
          </p:nvPr>
        </p:nvSpPr>
        <p:spPr>
          <a:xfrm>
            <a:off x="513678" y="750980"/>
            <a:ext cx="8116644" cy="613762"/>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4B2E83"/>
              </a:buClr>
              <a:buSzPts val="2800"/>
              <a:buFont typeface="Encode Sans Black"/>
              <a:buNone/>
            </a:pPr>
            <a:r>
              <a:rPr b="1" i="0" lang="en-US" sz="2800" u="none" strike="noStrike">
                <a:solidFill>
                  <a:srgbClr val="4B2E83"/>
                </a:solidFill>
              </a:rPr>
              <a:t>UW FY26 Projected Cost Breakdown (%)</a:t>
            </a:r>
            <a:endParaRPr sz="2800"/>
          </a:p>
        </p:txBody>
      </p:sp>
      <p:pic>
        <p:nvPicPr>
          <p:cNvPr descr="A 3D pie chart entitled, &quot;UW FY26 Projected Cost Breakdown (%)&quot;" id="641" name="Google Shape;641;p111"/>
          <p:cNvPicPr preferRelativeResize="0"/>
          <p:nvPr/>
        </p:nvPicPr>
        <p:blipFill rotWithShape="1">
          <a:blip r:embed="rId3">
            <a:alphaModFix/>
          </a:blip>
          <a:srcRect b="0" l="0" r="0" t="0"/>
          <a:stretch/>
        </p:blipFill>
        <p:spPr>
          <a:xfrm>
            <a:off x="810487" y="1958600"/>
            <a:ext cx="6773883" cy="4469632"/>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6" name="Shape 646"/>
        <p:cNvGrpSpPr/>
        <p:nvPr/>
      </p:nvGrpSpPr>
      <p:grpSpPr>
        <a:xfrm>
          <a:off x="0" y="0"/>
          <a:ext cx="0" cy="0"/>
          <a:chOff x="0" y="0"/>
          <a:chExt cx="0" cy="0"/>
        </a:xfrm>
      </p:grpSpPr>
      <p:sp>
        <p:nvSpPr>
          <p:cNvPr id="647" name="Google Shape;647;p112"/>
          <p:cNvSpPr txBox="1"/>
          <p:nvPr>
            <p:ph type="title"/>
          </p:nvPr>
        </p:nvSpPr>
        <p:spPr>
          <a:xfrm>
            <a:off x="571357" y="845131"/>
            <a:ext cx="8704788" cy="613762"/>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dk1"/>
              </a:buClr>
              <a:buSzPts val="2800"/>
              <a:buFont typeface="Encode Sans Black"/>
              <a:buNone/>
            </a:pPr>
            <a:r>
              <a:rPr lang="en-US" sz="2800">
                <a:latin typeface="Encode Sans Black"/>
                <a:ea typeface="Encode Sans Black"/>
                <a:cs typeface="Encode Sans Black"/>
                <a:sym typeface="Encode Sans Black"/>
              </a:rPr>
              <a:t>FY26 BLR Preliminary Rates</a:t>
            </a:r>
            <a:br>
              <a:rPr lang="en-US" sz="2800">
                <a:latin typeface="Encode Sans Black"/>
                <a:ea typeface="Encode Sans Black"/>
                <a:cs typeface="Encode Sans Black"/>
                <a:sym typeface="Encode Sans Black"/>
              </a:rPr>
            </a:br>
            <a:r>
              <a:rPr lang="en-US" sz="2800">
                <a:latin typeface="Encode Sans Black"/>
                <a:ea typeface="Encode Sans Black"/>
                <a:cs typeface="Encode Sans Black"/>
                <a:sym typeface="Encode Sans Black"/>
              </a:rPr>
              <a:t>modeling PEBB proposed rates</a:t>
            </a:r>
            <a:endParaRPr b="0" sz="2800">
              <a:solidFill>
                <a:srgbClr val="000000"/>
              </a:solidFill>
              <a:latin typeface="Encode Sans Black"/>
              <a:ea typeface="Encode Sans Black"/>
              <a:cs typeface="Encode Sans Black"/>
              <a:sym typeface="Encode Sans Black"/>
            </a:endParaRPr>
          </a:p>
        </p:txBody>
      </p:sp>
      <p:graphicFrame>
        <p:nvGraphicFramePr>
          <p:cNvPr id="648" name="Google Shape;648;p112"/>
          <p:cNvGraphicFramePr/>
          <p:nvPr/>
        </p:nvGraphicFramePr>
        <p:xfrm>
          <a:off x="571357" y="1549582"/>
          <a:ext cx="3000000" cy="3000000"/>
        </p:xfrm>
        <a:graphic>
          <a:graphicData uri="http://schemas.openxmlformats.org/drawingml/2006/table">
            <a:tbl>
              <a:tblPr bandRow="1" firstRow="1">
                <a:noFill/>
                <a:tableStyleId>{0A247AFB-E3F8-4DAC-BCE6-4DBEC280CBC6}</a:tableStyleId>
              </a:tblPr>
              <a:tblGrid>
                <a:gridCol w="1635125"/>
                <a:gridCol w="1374900"/>
                <a:gridCol w="1350000"/>
                <a:gridCol w="1611300"/>
                <a:gridCol w="2029975"/>
              </a:tblGrid>
              <a:tr h="685975">
                <a:tc>
                  <a:txBody>
                    <a:bodyPr/>
                    <a:lstStyle/>
                    <a:p>
                      <a:pPr indent="0" lvl="0" marL="0" marR="0" rtl="0" algn="ctr">
                        <a:spcBef>
                          <a:spcPts val="0"/>
                        </a:spcBef>
                        <a:spcAft>
                          <a:spcPts val="0"/>
                        </a:spcAft>
                        <a:buNone/>
                      </a:pPr>
                      <a:r>
                        <a:t/>
                      </a:r>
                      <a:endParaRPr sz="1800" u="none" cap="none" strike="noStrike"/>
                    </a:p>
                  </a:txBody>
                  <a:tcPr marT="45725" marB="45725" marR="91450" marL="91450"/>
                </a:tc>
                <a:tc>
                  <a:txBody>
                    <a:bodyPr/>
                    <a:lstStyle/>
                    <a:p>
                      <a:pPr indent="0" lvl="0" marL="0" marR="0" rtl="0" algn="ctr">
                        <a:spcBef>
                          <a:spcPts val="0"/>
                        </a:spcBef>
                        <a:spcAft>
                          <a:spcPts val="0"/>
                        </a:spcAft>
                        <a:buNone/>
                      </a:pPr>
                      <a:r>
                        <a:rPr lang="en-US" sz="1800" u="none" cap="none" strike="noStrike"/>
                        <a:t>FY24</a:t>
                      </a:r>
                      <a:endParaRPr/>
                    </a:p>
                    <a:p>
                      <a:pPr indent="0" lvl="0" marL="0" marR="0" rtl="0" algn="ctr">
                        <a:spcBef>
                          <a:spcPts val="0"/>
                        </a:spcBef>
                        <a:spcAft>
                          <a:spcPts val="0"/>
                        </a:spcAft>
                        <a:buNone/>
                      </a:pPr>
                      <a:r>
                        <a:rPr lang="en-US" sz="1400" u="none" cap="none" strike="noStrike"/>
                        <a:t>submitted</a:t>
                      </a:r>
                      <a:endParaRPr/>
                    </a:p>
                  </a:txBody>
                  <a:tcPr marT="45725" marB="45725" marR="91450" marL="91450"/>
                </a:tc>
                <a:tc>
                  <a:txBody>
                    <a:bodyPr/>
                    <a:lstStyle/>
                    <a:p>
                      <a:pPr indent="0" lvl="0" marL="0" marR="0" rtl="0" algn="ctr">
                        <a:spcBef>
                          <a:spcPts val="0"/>
                        </a:spcBef>
                        <a:spcAft>
                          <a:spcPts val="0"/>
                        </a:spcAft>
                        <a:buNone/>
                      </a:pPr>
                      <a:r>
                        <a:rPr lang="en-US" sz="1800" u="none" cap="none" strike="noStrike"/>
                        <a:t>FY25 </a:t>
                      </a:r>
                      <a:r>
                        <a:rPr lang="en-US" sz="1400" u="none" cap="none" strike="noStrike"/>
                        <a:t>submitted</a:t>
                      </a:r>
                      <a:endParaRPr sz="1800" u="none" cap="none" strike="noStrike"/>
                    </a:p>
                  </a:txBody>
                  <a:tcPr marT="45725" marB="45725" marR="91450" marL="91450"/>
                </a:tc>
                <a:tc>
                  <a:txBody>
                    <a:bodyPr/>
                    <a:lstStyle/>
                    <a:p>
                      <a:pPr indent="0" lvl="0" marL="0" marR="0" rtl="0" algn="ctr">
                        <a:spcBef>
                          <a:spcPts val="0"/>
                        </a:spcBef>
                        <a:spcAft>
                          <a:spcPts val="0"/>
                        </a:spcAft>
                        <a:buNone/>
                      </a:pPr>
                      <a:r>
                        <a:rPr lang="en-US" sz="1800" u="none" cap="none" strike="noStrike"/>
                        <a:t>FY26 </a:t>
                      </a:r>
                      <a:r>
                        <a:rPr lang="en-US" sz="1400" u="none" cap="none" strike="noStrike"/>
                        <a:t>preliminary PEBB @$1315</a:t>
                      </a:r>
                      <a:endParaRPr sz="1800" u="none" cap="none" strike="noStrike"/>
                    </a:p>
                  </a:txBody>
                  <a:tcPr marT="45725" marB="45725" marR="91450" marL="91450"/>
                </a:tc>
                <a:tc>
                  <a:txBody>
                    <a:bodyPr/>
                    <a:lstStyle/>
                    <a:p>
                      <a:pPr indent="0" lvl="0" marL="0" marR="0" rtl="0" algn="ctr">
                        <a:spcBef>
                          <a:spcPts val="0"/>
                        </a:spcBef>
                        <a:spcAft>
                          <a:spcPts val="0"/>
                        </a:spcAft>
                        <a:buNone/>
                      </a:pPr>
                      <a:r>
                        <a:rPr lang="en-US" sz="1800" u="none" cap="none" strike="noStrike"/>
                        <a:t>FY26</a:t>
                      </a:r>
                      <a:r>
                        <a:rPr lang="en-US" sz="1400" u="none" cap="none" strike="noStrike"/>
                        <a:t> preliminary</a:t>
                      </a:r>
                      <a:endParaRPr/>
                    </a:p>
                    <a:p>
                      <a:pPr indent="0" lvl="0" marL="0" marR="0" rtl="0" algn="ctr">
                        <a:spcBef>
                          <a:spcPts val="0"/>
                        </a:spcBef>
                        <a:spcAft>
                          <a:spcPts val="0"/>
                        </a:spcAft>
                        <a:buNone/>
                      </a:pPr>
                      <a:r>
                        <a:rPr lang="en-US" sz="1400" u="none" cap="none" strike="noStrike"/>
                        <a:t> PEBB @$1347</a:t>
                      </a:r>
                      <a:endParaRPr/>
                    </a:p>
                  </a:txBody>
                  <a:tcPr marT="45725" marB="45725" marR="91450" marL="91450"/>
                </a:tc>
              </a:tr>
              <a:tr h="397425">
                <a:tc>
                  <a:txBody>
                    <a:bodyPr/>
                    <a:lstStyle/>
                    <a:p>
                      <a:pPr indent="0" lvl="0" marL="0" marR="0" rtl="0" algn="ctr">
                        <a:spcBef>
                          <a:spcPts val="0"/>
                        </a:spcBef>
                        <a:spcAft>
                          <a:spcPts val="0"/>
                        </a:spcAft>
                        <a:buNone/>
                      </a:pPr>
                      <a:r>
                        <a:rPr lang="en-US" sz="1400" u="none" cap="none" strike="noStrike"/>
                        <a:t>Faculty</a:t>
                      </a:r>
                      <a:endParaRPr/>
                    </a:p>
                  </a:txBody>
                  <a:tcPr marT="45725" marB="45725" marR="91450" marL="91450" anchor="ctr"/>
                </a:tc>
                <a:tc>
                  <a:txBody>
                    <a:bodyPr/>
                    <a:lstStyle/>
                    <a:p>
                      <a:pPr indent="0" lvl="0" marL="0" marR="0" rtl="0" algn="ctr">
                        <a:spcBef>
                          <a:spcPts val="0"/>
                        </a:spcBef>
                        <a:spcAft>
                          <a:spcPts val="0"/>
                        </a:spcAft>
                        <a:buNone/>
                      </a:pPr>
                      <a:r>
                        <a:rPr lang="en-US" sz="1800" u="none" cap="none" strike="noStrike"/>
                        <a:t>22.6</a:t>
                      </a:r>
                      <a:endParaRPr/>
                    </a:p>
                  </a:txBody>
                  <a:tcPr marT="45725" marB="45725" marR="91450" marL="91450" anchor="ctr"/>
                </a:tc>
                <a:tc>
                  <a:txBody>
                    <a:bodyPr/>
                    <a:lstStyle/>
                    <a:p>
                      <a:pPr indent="0" lvl="0" marL="0" marR="0" rtl="0" algn="ctr">
                        <a:spcBef>
                          <a:spcPts val="0"/>
                        </a:spcBef>
                        <a:spcAft>
                          <a:spcPts val="0"/>
                        </a:spcAft>
                        <a:buNone/>
                      </a:pPr>
                      <a:r>
                        <a:rPr lang="en-US" sz="1800" u="none" cap="none" strike="noStrike"/>
                        <a:t>24.9</a:t>
                      </a:r>
                      <a:endParaRPr/>
                    </a:p>
                  </a:txBody>
                  <a:tcPr marT="45725" marB="45725" marR="91450" marL="91450" anchor="ctr"/>
                </a:tc>
                <a:tc>
                  <a:txBody>
                    <a:bodyPr/>
                    <a:lstStyle/>
                    <a:p>
                      <a:pPr indent="0" lvl="0" marL="0" marR="0" rtl="0" algn="ctr">
                        <a:spcBef>
                          <a:spcPts val="0"/>
                        </a:spcBef>
                        <a:spcAft>
                          <a:spcPts val="0"/>
                        </a:spcAft>
                        <a:buNone/>
                      </a:pPr>
                      <a:r>
                        <a:rPr lang="en-US" sz="1800" u="none" cap="none" strike="noStrike"/>
                        <a:t>27.5</a:t>
                      </a:r>
                      <a:endParaRPr/>
                    </a:p>
                  </a:txBody>
                  <a:tcPr marT="45725" marB="45725" marR="91450" marL="91450" anchor="ctr"/>
                </a:tc>
                <a:tc>
                  <a:txBody>
                    <a:bodyPr/>
                    <a:lstStyle/>
                    <a:p>
                      <a:pPr indent="0" lvl="0" marL="0" marR="0" rtl="0" algn="ctr">
                        <a:spcBef>
                          <a:spcPts val="0"/>
                        </a:spcBef>
                        <a:spcAft>
                          <a:spcPts val="0"/>
                        </a:spcAft>
                        <a:buNone/>
                      </a:pPr>
                      <a:r>
                        <a:rPr lang="en-US" sz="1800" u="none" cap="none" strike="noStrike"/>
                        <a:t>27.7</a:t>
                      </a:r>
                      <a:endParaRPr/>
                    </a:p>
                  </a:txBody>
                  <a:tcPr marT="45725" marB="45725" marR="91450" marL="91450" anchor="ctr"/>
                </a:tc>
              </a:tr>
              <a:tr h="544575">
                <a:tc>
                  <a:txBody>
                    <a:bodyPr/>
                    <a:lstStyle/>
                    <a:p>
                      <a:pPr indent="0" lvl="0" marL="0" marR="0" rtl="0" algn="ctr">
                        <a:spcBef>
                          <a:spcPts val="0"/>
                        </a:spcBef>
                        <a:spcAft>
                          <a:spcPts val="0"/>
                        </a:spcAft>
                        <a:buNone/>
                      </a:pPr>
                      <a:r>
                        <a:rPr lang="en-US" sz="1400" u="none" cap="none" strike="noStrike"/>
                        <a:t>Medical Residents</a:t>
                      </a:r>
                      <a:endParaRPr/>
                    </a:p>
                  </a:txBody>
                  <a:tcPr marT="45725" marB="45725" marR="91450" marL="91450" anchor="ctr"/>
                </a:tc>
                <a:tc>
                  <a:txBody>
                    <a:bodyPr/>
                    <a:lstStyle/>
                    <a:p>
                      <a:pPr indent="0" lvl="0" marL="0" marR="0" rtl="0" algn="ctr">
                        <a:spcBef>
                          <a:spcPts val="0"/>
                        </a:spcBef>
                        <a:spcAft>
                          <a:spcPts val="0"/>
                        </a:spcAft>
                        <a:buNone/>
                      </a:pPr>
                      <a:r>
                        <a:rPr lang="en-US" sz="1800" u="none" cap="none" strike="noStrike"/>
                        <a:t>28.5</a:t>
                      </a:r>
                      <a:endParaRPr/>
                    </a:p>
                  </a:txBody>
                  <a:tcPr marT="45725" marB="45725" marR="91450" marL="91450" anchor="ctr"/>
                </a:tc>
                <a:tc>
                  <a:txBody>
                    <a:bodyPr/>
                    <a:lstStyle/>
                    <a:p>
                      <a:pPr indent="0" lvl="0" marL="0" marR="0" rtl="0" algn="ctr">
                        <a:spcBef>
                          <a:spcPts val="0"/>
                        </a:spcBef>
                        <a:spcAft>
                          <a:spcPts val="0"/>
                        </a:spcAft>
                        <a:buNone/>
                      </a:pPr>
                      <a:r>
                        <a:rPr lang="en-US" sz="1800" u="none" cap="none" strike="noStrike"/>
                        <a:t>29.3</a:t>
                      </a:r>
                      <a:endParaRPr/>
                    </a:p>
                  </a:txBody>
                  <a:tcPr marT="45725" marB="45725" marR="91450" marL="91450" anchor="ctr"/>
                </a:tc>
                <a:tc>
                  <a:txBody>
                    <a:bodyPr/>
                    <a:lstStyle/>
                    <a:p>
                      <a:pPr indent="0" lvl="0" marL="0" marR="0" rtl="0" algn="ctr">
                        <a:spcBef>
                          <a:spcPts val="0"/>
                        </a:spcBef>
                        <a:spcAft>
                          <a:spcPts val="0"/>
                        </a:spcAft>
                        <a:buNone/>
                      </a:pPr>
                      <a:r>
                        <a:rPr lang="en-US" sz="1800" u="none" cap="none" strike="noStrike"/>
                        <a:t>31.2</a:t>
                      </a:r>
                      <a:endParaRPr/>
                    </a:p>
                  </a:txBody>
                  <a:tcPr marT="45725" marB="45725" marR="91450" marL="91450" anchor="ctr"/>
                </a:tc>
                <a:tc>
                  <a:txBody>
                    <a:bodyPr/>
                    <a:lstStyle/>
                    <a:p>
                      <a:pPr indent="0" lvl="0" marL="0" marR="0" rtl="0" algn="ctr">
                        <a:spcBef>
                          <a:spcPts val="0"/>
                        </a:spcBef>
                        <a:spcAft>
                          <a:spcPts val="0"/>
                        </a:spcAft>
                        <a:buNone/>
                      </a:pPr>
                      <a:r>
                        <a:rPr lang="en-US" sz="1800" u="none" cap="none" strike="noStrike"/>
                        <a:t>31.7</a:t>
                      </a:r>
                      <a:endParaRPr/>
                    </a:p>
                  </a:txBody>
                  <a:tcPr marT="45725" marB="45725" marR="91450" marL="91450" anchor="ctr"/>
                </a:tc>
              </a:tr>
              <a:tr h="608650">
                <a:tc>
                  <a:txBody>
                    <a:bodyPr/>
                    <a:lstStyle/>
                    <a:p>
                      <a:pPr indent="0" lvl="0" marL="0" marR="0" rtl="0" algn="ctr">
                        <a:spcBef>
                          <a:spcPts val="0"/>
                        </a:spcBef>
                        <a:spcAft>
                          <a:spcPts val="0"/>
                        </a:spcAft>
                        <a:buNone/>
                      </a:pPr>
                      <a:r>
                        <a:rPr lang="en-US" sz="1400" u="none" cap="none" strike="noStrike"/>
                        <a:t>Grad Students</a:t>
                      </a:r>
                      <a:endParaRPr/>
                    </a:p>
                  </a:txBody>
                  <a:tcPr marT="45725" marB="45725" marR="91450" marL="91450" anchor="ctr"/>
                </a:tc>
                <a:tc>
                  <a:txBody>
                    <a:bodyPr/>
                    <a:lstStyle/>
                    <a:p>
                      <a:pPr indent="0" lvl="0" marL="0" marR="0" rtl="0" algn="ctr">
                        <a:spcBef>
                          <a:spcPts val="0"/>
                        </a:spcBef>
                        <a:spcAft>
                          <a:spcPts val="0"/>
                        </a:spcAft>
                        <a:buNone/>
                      </a:pPr>
                      <a:r>
                        <a:rPr lang="en-US" sz="1800" u="none" cap="none" strike="noStrike"/>
                        <a:t>18.2</a:t>
                      </a:r>
                      <a:endParaRPr/>
                    </a:p>
                  </a:txBody>
                  <a:tcPr marT="45725" marB="45725" marR="91450" marL="91450" anchor="ctr"/>
                </a:tc>
                <a:tc>
                  <a:txBody>
                    <a:bodyPr/>
                    <a:lstStyle/>
                    <a:p>
                      <a:pPr indent="0" lvl="0" marL="0" marR="0" rtl="0" algn="ctr">
                        <a:spcBef>
                          <a:spcPts val="0"/>
                        </a:spcBef>
                        <a:spcAft>
                          <a:spcPts val="0"/>
                        </a:spcAft>
                        <a:buNone/>
                      </a:pPr>
                      <a:r>
                        <a:rPr lang="en-US" sz="1800" u="none" cap="none" strike="noStrike"/>
                        <a:t>18.7</a:t>
                      </a:r>
                      <a:endParaRPr/>
                    </a:p>
                  </a:txBody>
                  <a:tcPr marT="45725" marB="45725" marR="91450" marL="91450" anchor="ctr"/>
                </a:tc>
                <a:tc>
                  <a:txBody>
                    <a:bodyPr/>
                    <a:lstStyle/>
                    <a:p>
                      <a:pPr indent="0" lvl="0" marL="0" marR="0" rtl="0" algn="ctr">
                        <a:spcBef>
                          <a:spcPts val="0"/>
                        </a:spcBef>
                        <a:spcAft>
                          <a:spcPts val="0"/>
                        </a:spcAft>
                        <a:buNone/>
                      </a:pPr>
                      <a:r>
                        <a:rPr lang="en-US" sz="1800" u="none" cap="none" strike="noStrike"/>
                        <a:t>29.2</a:t>
                      </a:r>
                      <a:endParaRPr/>
                    </a:p>
                  </a:txBody>
                  <a:tcPr marT="45725" marB="45725" marR="91450" marL="91450" anchor="ctr"/>
                </a:tc>
                <a:tc>
                  <a:txBody>
                    <a:bodyPr/>
                    <a:lstStyle/>
                    <a:p>
                      <a:pPr indent="0" lvl="0" marL="0" marR="0" rtl="0" algn="ctr">
                        <a:spcBef>
                          <a:spcPts val="0"/>
                        </a:spcBef>
                        <a:spcAft>
                          <a:spcPts val="0"/>
                        </a:spcAft>
                        <a:buNone/>
                      </a:pPr>
                      <a:r>
                        <a:rPr lang="en-US" sz="1800" u="none" cap="none" strike="noStrike"/>
                        <a:t>n/c *GAIP</a:t>
                      </a:r>
                      <a:endParaRPr/>
                    </a:p>
                  </a:txBody>
                  <a:tcPr marT="45725" marB="45725" marR="91450" marL="91450" anchor="ctr"/>
                </a:tc>
              </a:tr>
              <a:tr h="608650">
                <a:tc>
                  <a:txBody>
                    <a:bodyPr/>
                    <a:lstStyle/>
                    <a:p>
                      <a:pPr indent="0" lvl="0" marL="0" marR="0" rtl="0" algn="ctr">
                        <a:spcBef>
                          <a:spcPts val="0"/>
                        </a:spcBef>
                        <a:spcAft>
                          <a:spcPts val="0"/>
                        </a:spcAft>
                        <a:buNone/>
                      </a:pPr>
                      <a:r>
                        <a:rPr lang="en-US" sz="1400" u="none" cap="none" strike="noStrike"/>
                        <a:t>Post Doc Trainees</a:t>
                      </a:r>
                      <a:endParaRPr/>
                    </a:p>
                  </a:txBody>
                  <a:tcPr marT="45725" marB="45725" marR="91450" marL="91450" anchor="ctr"/>
                </a:tc>
                <a:tc>
                  <a:txBody>
                    <a:bodyPr/>
                    <a:lstStyle/>
                    <a:p>
                      <a:pPr indent="0" lvl="0" marL="0" marR="0" rtl="0" algn="ctr">
                        <a:spcBef>
                          <a:spcPts val="0"/>
                        </a:spcBef>
                        <a:spcAft>
                          <a:spcPts val="0"/>
                        </a:spcAft>
                        <a:buNone/>
                      </a:pPr>
                      <a:r>
                        <a:rPr lang="en-US" sz="1800" u="none" cap="none" strike="noStrike"/>
                        <a:t>16.3</a:t>
                      </a:r>
                      <a:endParaRPr/>
                    </a:p>
                  </a:txBody>
                  <a:tcPr marT="45725" marB="45725" marR="91450" marL="91450" anchor="ctr"/>
                </a:tc>
                <a:tc>
                  <a:txBody>
                    <a:bodyPr/>
                    <a:lstStyle/>
                    <a:p>
                      <a:pPr indent="0" lvl="0" marL="0" marR="0" rtl="0" algn="ctr">
                        <a:spcBef>
                          <a:spcPts val="0"/>
                        </a:spcBef>
                        <a:spcAft>
                          <a:spcPts val="0"/>
                        </a:spcAft>
                        <a:buNone/>
                      </a:pPr>
                      <a:r>
                        <a:rPr lang="en-US" sz="1800" u="none" cap="none" strike="noStrike"/>
                        <a:t>18.7</a:t>
                      </a:r>
                      <a:endParaRPr/>
                    </a:p>
                  </a:txBody>
                  <a:tcPr marT="45725" marB="45725" marR="91450" marL="91450" anchor="ctr"/>
                </a:tc>
                <a:tc>
                  <a:txBody>
                    <a:bodyPr/>
                    <a:lstStyle/>
                    <a:p>
                      <a:pPr indent="0" lvl="0" marL="0" marR="0" rtl="0" algn="ctr">
                        <a:spcBef>
                          <a:spcPts val="0"/>
                        </a:spcBef>
                        <a:spcAft>
                          <a:spcPts val="0"/>
                        </a:spcAft>
                        <a:buNone/>
                      </a:pPr>
                      <a:r>
                        <a:rPr lang="en-US" sz="1800" u="none" cap="none" strike="noStrike"/>
                        <a:t>25.4</a:t>
                      </a:r>
                      <a:endParaRPr/>
                    </a:p>
                  </a:txBody>
                  <a:tcPr marT="45725" marB="45725" marR="91450" marL="91450" anchor="ctr"/>
                </a:tc>
                <a:tc>
                  <a:txBody>
                    <a:bodyPr/>
                    <a:lstStyle/>
                    <a:p>
                      <a:pPr indent="0" lvl="0" marL="0" marR="0" rtl="0" algn="ctr">
                        <a:spcBef>
                          <a:spcPts val="0"/>
                        </a:spcBef>
                        <a:spcAft>
                          <a:spcPts val="0"/>
                        </a:spcAft>
                        <a:buNone/>
                      </a:pPr>
                      <a:r>
                        <a:rPr lang="en-US" sz="1800" u="none" cap="none" strike="noStrike"/>
                        <a:t>25.8</a:t>
                      </a:r>
                      <a:endParaRPr/>
                    </a:p>
                  </a:txBody>
                  <a:tcPr marT="45725" marB="45725" marR="91450" marL="91450" anchor="ctr"/>
                </a:tc>
              </a:tr>
              <a:tr h="397425">
                <a:tc>
                  <a:txBody>
                    <a:bodyPr/>
                    <a:lstStyle/>
                    <a:p>
                      <a:pPr indent="0" lvl="0" marL="0" marR="0" rtl="0" algn="ctr">
                        <a:spcBef>
                          <a:spcPts val="0"/>
                        </a:spcBef>
                        <a:spcAft>
                          <a:spcPts val="0"/>
                        </a:spcAft>
                        <a:buNone/>
                      </a:pPr>
                      <a:r>
                        <a:rPr lang="en-US" sz="1400" u="none" cap="none" strike="noStrike"/>
                        <a:t>Classified</a:t>
                      </a:r>
                      <a:endParaRPr/>
                    </a:p>
                  </a:txBody>
                  <a:tcPr marT="45725" marB="45725" marR="91450" marL="91450" anchor="ctr"/>
                </a:tc>
                <a:tc>
                  <a:txBody>
                    <a:bodyPr/>
                    <a:lstStyle/>
                    <a:p>
                      <a:pPr indent="0" lvl="0" marL="0" marR="0" rtl="0" algn="ctr">
                        <a:spcBef>
                          <a:spcPts val="0"/>
                        </a:spcBef>
                        <a:spcAft>
                          <a:spcPts val="0"/>
                        </a:spcAft>
                        <a:buNone/>
                      </a:pPr>
                      <a:r>
                        <a:rPr lang="en-US" sz="1800" u="none" cap="none" strike="noStrike"/>
                        <a:t>38.1</a:t>
                      </a:r>
                      <a:endParaRPr/>
                    </a:p>
                  </a:txBody>
                  <a:tcPr marT="45725" marB="45725" marR="91450" marL="91450" anchor="ctr"/>
                </a:tc>
                <a:tc>
                  <a:txBody>
                    <a:bodyPr/>
                    <a:lstStyle/>
                    <a:p>
                      <a:pPr indent="0" lvl="0" marL="0" marR="0" rtl="0" algn="ctr">
                        <a:spcBef>
                          <a:spcPts val="0"/>
                        </a:spcBef>
                        <a:spcAft>
                          <a:spcPts val="0"/>
                        </a:spcAft>
                        <a:buNone/>
                      </a:pPr>
                      <a:r>
                        <a:rPr lang="en-US" sz="1800" u="none" cap="none" strike="noStrike"/>
                        <a:t>34.4</a:t>
                      </a:r>
                      <a:endParaRPr/>
                    </a:p>
                  </a:txBody>
                  <a:tcPr marT="45725" marB="45725" marR="91450" marL="91450" anchor="ctr"/>
                </a:tc>
                <a:tc>
                  <a:txBody>
                    <a:bodyPr/>
                    <a:lstStyle/>
                    <a:p>
                      <a:pPr indent="0" lvl="0" marL="0" marR="0" rtl="0" algn="ctr">
                        <a:spcBef>
                          <a:spcPts val="0"/>
                        </a:spcBef>
                        <a:spcAft>
                          <a:spcPts val="0"/>
                        </a:spcAft>
                        <a:buNone/>
                      </a:pPr>
                      <a:r>
                        <a:rPr lang="en-US" sz="1800" u="none" cap="none" strike="noStrike"/>
                        <a:t>37.5</a:t>
                      </a:r>
                      <a:endParaRPr/>
                    </a:p>
                  </a:txBody>
                  <a:tcPr marT="45725" marB="45725" marR="91450" marL="91450" anchor="ctr"/>
                </a:tc>
                <a:tc>
                  <a:txBody>
                    <a:bodyPr/>
                    <a:lstStyle/>
                    <a:p>
                      <a:pPr indent="0" lvl="0" marL="0" marR="0" rtl="0" algn="ctr">
                        <a:spcBef>
                          <a:spcPts val="0"/>
                        </a:spcBef>
                        <a:spcAft>
                          <a:spcPts val="0"/>
                        </a:spcAft>
                        <a:buNone/>
                      </a:pPr>
                      <a:r>
                        <a:rPr lang="en-US" sz="1800" u="none" cap="none" strike="noStrike"/>
                        <a:t>37.9</a:t>
                      </a:r>
                      <a:endParaRPr/>
                    </a:p>
                  </a:txBody>
                  <a:tcPr marT="45725" marB="45725" marR="91450" marL="91450" anchor="ctr"/>
                </a:tc>
              </a:tr>
              <a:tr h="397425">
                <a:tc>
                  <a:txBody>
                    <a:bodyPr/>
                    <a:lstStyle/>
                    <a:p>
                      <a:pPr indent="0" lvl="0" marL="0" marR="0" rtl="0" algn="ctr">
                        <a:spcBef>
                          <a:spcPts val="0"/>
                        </a:spcBef>
                        <a:spcAft>
                          <a:spcPts val="0"/>
                        </a:spcAft>
                        <a:buNone/>
                      </a:pPr>
                      <a:r>
                        <a:rPr lang="en-US" sz="1400" u="none" cap="none" strike="noStrike"/>
                        <a:t>Pro Staff</a:t>
                      </a:r>
                      <a:endParaRPr/>
                    </a:p>
                  </a:txBody>
                  <a:tcPr marT="45725" marB="45725" marR="91450" marL="91450" anchor="ctr"/>
                </a:tc>
                <a:tc>
                  <a:txBody>
                    <a:bodyPr/>
                    <a:lstStyle/>
                    <a:p>
                      <a:pPr indent="0" lvl="0" marL="0" marR="0" rtl="0" algn="ctr">
                        <a:spcBef>
                          <a:spcPts val="0"/>
                        </a:spcBef>
                        <a:spcAft>
                          <a:spcPts val="0"/>
                        </a:spcAft>
                        <a:buNone/>
                      </a:pPr>
                      <a:r>
                        <a:rPr lang="en-US" sz="1800" u="none" cap="none" strike="noStrike"/>
                        <a:t>30.0</a:t>
                      </a:r>
                      <a:endParaRPr/>
                    </a:p>
                  </a:txBody>
                  <a:tcPr marT="45725" marB="45725" marR="91450" marL="91450" anchor="ctr"/>
                </a:tc>
                <a:tc>
                  <a:txBody>
                    <a:bodyPr/>
                    <a:lstStyle/>
                    <a:p>
                      <a:pPr indent="0" lvl="0" marL="0" marR="0" rtl="0" algn="ctr">
                        <a:spcBef>
                          <a:spcPts val="0"/>
                        </a:spcBef>
                        <a:spcAft>
                          <a:spcPts val="0"/>
                        </a:spcAft>
                        <a:buNone/>
                      </a:pPr>
                      <a:r>
                        <a:rPr lang="en-US" sz="1800" u="none" cap="none" strike="noStrike"/>
                        <a:t>30.3</a:t>
                      </a:r>
                      <a:endParaRPr/>
                    </a:p>
                  </a:txBody>
                  <a:tcPr marT="45725" marB="45725" marR="91450" marL="91450" anchor="ctr"/>
                </a:tc>
                <a:tc>
                  <a:txBody>
                    <a:bodyPr/>
                    <a:lstStyle/>
                    <a:p>
                      <a:pPr indent="0" lvl="0" marL="0" marR="0" rtl="0" algn="ctr">
                        <a:spcBef>
                          <a:spcPts val="0"/>
                        </a:spcBef>
                        <a:spcAft>
                          <a:spcPts val="0"/>
                        </a:spcAft>
                        <a:buNone/>
                      </a:pPr>
                      <a:r>
                        <a:rPr lang="en-US" sz="1800" u="none" cap="none" strike="noStrike"/>
                        <a:t>32.0</a:t>
                      </a:r>
                      <a:endParaRPr/>
                    </a:p>
                  </a:txBody>
                  <a:tcPr marT="45725" marB="45725" marR="91450" marL="91450" anchor="ctr"/>
                </a:tc>
                <a:tc>
                  <a:txBody>
                    <a:bodyPr/>
                    <a:lstStyle/>
                    <a:p>
                      <a:pPr indent="0" lvl="0" marL="0" marR="0" rtl="0" algn="ctr">
                        <a:spcBef>
                          <a:spcPts val="0"/>
                        </a:spcBef>
                        <a:spcAft>
                          <a:spcPts val="0"/>
                        </a:spcAft>
                        <a:buNone/>
                      </a:pPr>
                      <a:r>
                        <a:rPr lang="en-US" sz="1800" u="none" cap="none" strike="noStrike"/>
                        <a:t>32.4</a:t>
                      </a:r>
                      <a:endParaRPr/>
                    </a:p>
                  </a:txBody>
                  <a:tcPr marT="45725" marB="45725" marR="91450" marL="91450" anchor="ctr"/>
                </a:tc>
              </a:tr>
              <a:tr h="397425">
                <a:tc>
                  <a:txBody>
                    <a:bodyPr/>
                    <a:lstStyle/>
                    <a:p>
                      <a:pPr indent="0" lvl="0" marL="0" marR="0" rtl="0" algn="ctr">
                        <a:spcBef>
                          <a:spcPts val="0"/>
                        </a:spcBef>
                        <a:spcAft>
                          <a:spcPts val="0"/>
                        </a:spcAft>
                        <a:buNone/>
                      </a:pPr>
                      <a:r>
                        <a:rPr lang="en-US" sz="1400" u="none" cap="none" strike="noStrike"/>
                        <a:t>Hourly</a:t>
                      </a:r>
                      <a:endParaRPr/>
                    </a:p>
                  </a:txBody>
                  <a:tcPr marT="45725" marB="45725" marR="91450" marL="91450" anchor="ctr"/>
                </a:tc>
                <a:tc>
                  <a:txBody>
                    <a:bodyPr/>
                    <a:lstStyle/>
                    <a:p>
                      <a:pPr indent="0" lvl="0" marL="0" marR="0" rtl="0" algn="ctr">
                        <a:spcBef>
                          <a:spcPts val="0"/>
                        </a:spcBef>
                        <a:spcAft>
                          <a:spcPts val="0"/>
                        </a:spcAft>
                        <a:buNone/>
                      </a:pPr>
                      <a:r>
                        <a:rPr lang="en-US" sz="1800" u="none" cap="none" strike="noStrike"/>
                        <a:t>21.2</a:t>
                      </a:r>
                      <a:endParaRPr/>
                    </a:p>
                  </a:txBody>
                  <a:tcPr marT="45725" marB="45725" marR="91450" marL="91450" anchor="ctr"/>
                </a:tc>
                <a:tc>
                  <a:txBody>
                    <a:bodyPr/>
                    <a:lstStyle/>
                    <a:p>
                      <a:pPr indent="0" lvl="0" marL="0" marR="0" rtl="0" algn="ctr">
                        <a:spcBef>
                          <a:spcPts val="0"/>
                        </a:spcBef>
                        <a:spcAft>
                          <a:spcPts val="0"/>
                        </a:spcAft>
                        <a:buNone/>
                      </a:pPr>
                      <a:r>
                        <a:rPr lang="en-US" sz="1800" u="none" cap="none" strike="noStrike"/>
                        <a:t>23.0</a:t>
                      </a:r>
                      <a:endParaRPr/>
                    </a:p>
                  </a:txBody>
                  <a:tcPr marT="45725" marB="45725" marR="91450" marL="91450" anchor="ctr"/>
                </a:tc>
                <a:tc>
                  <a:txBody>
                    <a:bodyPr/>
                    <a:lstStyle/>
                    <a:p>
                      <a:pPr indent="0" lvl="0" marL="0" marR="0" rtl="0" algn="ctr">
                        <a:spcBef>
                          <a:spcPts val="0"/>
                        </a:spcBef>
                        <a:spcAft>
                          <a:spcPts val="0"/>
                        </a:spcAft>
                        <a:buNone/>
                      </a:pPr>
                      <a:r>
                        <a:rPr lang="en-US" sz="1800" u="none" cap="none" strike="noStrike"/>
                        <a:t>15.0</a:t>
                      </a:r>
                      <a:endParaRPr/>
                    </a:p>
                  </a:txBody>
                  <a:tcPr marT="45725" marB="45725" marR="91450" marL="91450" anchor="ctr"/>
                </a:tc>
                <a:tc>
                  <a:txBody>
                    <a:bodyPr/>
                    <a:lstStyle/>
                    <a:p>
                      <a:pPr indent="0" lvl="0" marL="0" marR="0" rtl="0" algn="ctr">
                        <a:spcBef>
                          <a:spcPts val="0"/>
                        </a:spcBef>
                        <a:spcAft>
                          <a:spcPts val="0"/>
                        </a:spcAft>
                        <a:buNone/>
                      </a:pPr>
                      <a:r>
                        <a:rPr lang="en-US" sz="1800" u="none" cap="none" strike="noStrike"/>
                        <a:t>15.2</a:t>
                      </a:r>
                      <a:endParaRPr/>
                    </a:p>
                  </a:txBody>
                  <a:tcPr marT="45725" marB="45725" marR="91450" marL="91450" anchor="ctr"/>
                </a:tc>
              </a:tr>
              <a:tr h="608650">
                <a:tc>
                  <a:txBody>
                    <a:bodyPr/>
                    <a:lstStyle/>
                    <a:p>
                      <a:pPr indent="0" lvl="0" marL="0" marR="0" rtl="0" algn="ctr">
                        <a:spcBef>
                          <a:spcPts val="0"/>
                        </a:spcBef>
                        <a:spcAft>
                          <a:spcPts val="0"/>
                        </a:spcAft>
                        <a:buNone/>
                      </a:pPr>
                      <a:r>
                        <a:rPr lang="en-US" sz="1400" u="none" cap="none" strike="noStrike"/>
                        <a:t>Pre Doc Trainees</a:t>
                      </a:r>
                      <a:endParaRPr/>
                    </a:p>
                  </a:txBody>
                  <a:tcPr marT="45725" marB="45725" marR="91450" marL="91450" anchor="ctr"/>
                </a:tc>
                <a:tc>
                  <a:txBody>
                    <a:bodyPr/>
                    <a:lstStyle/>
                    <a:p>
                      <a:pPr indent="0" lvl="0" marL="0" marR="0" rtl="0" algn="ctr">
                        <a:spcBef>
                          <a:spcPts val="0"/>
                        </a:spcBef>
                        <a:spcAft>
                          <a:spcPts val="0"/>
                        </a:spcAft>
                        <a:buNone/>
                      </a:pPr>
                      <a:r>
                        <a:rPr lang="en-US" sz="1800" u="none" cap="none" strike="noStrike"/>
                        <a:t>25.2</a:t>
                      </a:r>
                      <a:endParaRPr/>
                    </a:p>
                  </a:txBody>
                  <a:tcPr marT="45725" marB="45725" marR="91450" marL="91450" anchor="ctr"/>
                </a:tc>
                <a:tc>
                  <a:txBody>
                    <a:bodyPr/>
                    <a:lstStyle/>
                    <a:p>
                      <a:pPr indent="0" lvl="0" marL="0" marR="0" rtl="0" algn="ctr">
                        <a:spcBef>
                          <a:spcPts val="0"/>
                        </a:spcBef>
                        <a:spcAft>
                          <a:spcPts val="0"/>
                        </a:spcAft>
                        <a:buNone/>
                      </a:pPr>
                      <a:r>
                        <a:rPr lang="en-US" sz="1800" u="none" cap="none" strike="noStrike"/>
                        <a:t>22.5</a:t>
                      </a:r>
                      <a:endParaRPr/>
                    </a:p>
                  </a:txBody>
                  <a:tcPr marT="45725" marB="45725" marR="91450" marL="91450" anchor="ctr"/>
                </a:tc>
                <a:tc>
                  <a:txBody>
                    <a:bodyPr/>
                    <a:lstStyle/>
                    <a:p>
                      <a:pPr indent="0" lvl="0" marL="0" marR="0" rtl="0" algn="ctr">
                        <a:spcBef>
                          <a:spcPts val="0"/>
                        </a:spcBef>
                        <a:spcAft>
                          <a:spcPts val="0"/>
                        </a:spcAft>
                        <a:buNone/>
                      </a:pPr>
                      <a:r>
                        <a:rPr lang="en-US" sz="1800" u="none" cap="none" strike="noStrike"/>
                        <a:t>29.4</a:t>
                      </a:r>
                      <a:endParaRPr/>
                    </a:p>
                  </a:txBody>
                  <a:tcPr marT="45725" marB="45725" marR="91450" marL="91450" anchor="ctr"/>
                </a:tc>
                <a:tc>
                  <a:txBody>
                    <a:bodyPr/>
                    <a:lstStyle/>
                    <a:p>
                      <a:pPr indent="0" lvl="0" marL="0" marR="0" rtl="0" algn="ctr">
                        <a:spcBef>
                          <a:spcPts val="0"/>
                        </a:spcBef>
                        <a:spcAft>
                          <a:spcPts val="0"/>
                        </a:spcAft>
                        <a:buNone/>
                      </a:pPr>
                      <a:r>
                        <a:rPr lang="en-US" sz="1800" u="none" cap="none" strike="noStrike"/>
                        <a:t>n/c *GAIP</a:t>
                      </a:r>
                      <a:endParaRPr/>
                    </a:p>
                  </a:txBody>
                  <a:tcPr marT="45725" marB="45725" marR="91450" marL="91450" anchor="ctr"/>
                </a:tc>
              </a:tr>
            </a:tbl>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3" name="Shape 653"/>
        <p:cNvGrpSpPr/>
        <p:nvPr/>
      </p:nvGrpSpPr>
      <p:grpSpPr>
        <a:xfrm>
          <a:off x="0" y="0"/>
          <a:ext cx="0" cy="0"/>
          <a:chOff x="0" y="0"/>
          <a:chExt cx="0" cy="0"/>
        </a:xfrm>
      </p:grpSpPr>
      <p:sp>
        <p:nvSpPr>
          <p:cNvPr id="654" name="Google Shape;654;p113"/>
          <p:cNvSpPr txBox="1"/>
          <p:nvPr>
            <p:ph type="title"/>
          </p:nvPr>
        </p:nvSpPr>
        <p:spPr>
          <a:xfrm>
            <a:off x="480586" y="693011"/>
            <a:ext cx="8661391" cy="613762"/>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4B2E83"/>
              </a:buClr>
              <a:buSzPts val="3000"/>
              <a:buFont typeface="Encode Sans Black"/>
              <a:buNone/>
            </a:pPr>
            <a:r>
              <a:rPr b="0" lang="en-US">
                <a:solidFill>
                  <a:srgbClr val="4B2E83"/>
                </a:solidFill>
                <a:latin typeface="Encode Sans Black"/>
                <a:ea typeface="Encode Sans Black"/>
                <a:cs typeface="Encode Sans Black"/>
                <a:sym typeface="Encode Sans Black"/>
              </a:rPr>
              <a:t>Next Steps</a:t>
            </a:r>
            <a:endParaRPr/>
          </a:p>
        </p:txBody>
      </p:sp>
      <p:sp>
        <p:nvSpPr>
          <p:cNvPr id="655" name="Google Shape;655;p113"/>
          <p:cNvSpPr txBox="1"/>
          <p:nvPr/>
        </p:nvSpPr>
        <p:spPr>
          <a:xfrm>
            <a:off x="558799" y="1422400"/>
            <a:ext cx="7865295" cy="156966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4B2E83"/>
              </a:buClr>
              <a:buSzPts val="2400"/>
              <a:buFont typeface="Arial"/>
              <a:buChar char="•"/>
            </a:pPr>
            <a:r>
              <a:rPr b="0" i="0" lang="en-US" sz="2400" u="none" cap="none" strike="noStrike">
                <a:solidFill>
                  <a:srgbClr val="4B2E83"/>
                </a:solidFill>
                <a:latin typeface="Calibri"/>
                <a:ea typeface="Calibri"/>
                <a:cs typeface="Calibri"/>
                <a:sym typeface="Calibri"/>
              </a:rPr>
              <a:t>Analyzing Strategic Options to Mitigate Wide Variances YOY</a:t>
            </a:r>
            <a:endParaRPr/>
          </a:p>
          <a:p>
            <a:pPr indent="-285750" lvl="1" marL="742950" marR="0" rtl="0" algn="l">
              <a:lnSpc>
                <a:spcPct val="100000"/>
              </a:lnSpc>
              <a:spcBef>
                <a:spcPts val="0"/>
              </a:spcBef>
              <a:spcAft>
                <a:spcPts val="0"/>
              </a:spcAft>
              <a:buClr>
                <a:srgbClr val="4B2E83"/>
              </a:buClr>
              <a:buSzPts val="2400"/>
              <a:buFont typeface="Arial"/>
              <a:buChar char="•"/>
            </a:pPr>
            <a:r>
              <a:rPr b="0" i="0" lang="en-US" sz="2400" u="none" cap="none" strike="noStrike">
                <a:solidFill>
                  <a:srgbClr val="4B2E83"/>
                </a:solidFill>
                <a:latin typeface="Calibri"/>
                <a:ea typeface="Calibri"/>
                <a:cs typeface="Calibri"/>
                <a:sym typeface="Calibri"/>
              </a:rPr>
              <a:t>	Leveraging WD capability</a:t>
            </a:r>
            <a:endParaRPr b="0" i="0" sz="2400" u="none" cap="none" strike="noStrike">
              <a:solidFill>
                <a:srgbClr val="4B2E83"/>
              </a:solidFill>
              <a:latin typeface="Calibri"/>
              <a:ea typeface="Calibri"/>
              <a:cs typeface="Calibri"/>
              <a:sym typeface="Calibri"/>
            </a:endParaRPr>
          </a:p>
          <a:p>
            <a:pPr indent="-285750" lvl="1" marL="742950" marR="0" rtl="0" algn="l">
              <a:lnSpc>
                <a:spcPct val="100000"/>
              </a:lnSpc>
              <a:spcBef>
                <a:spcPts val="0"/>
              </a:spcBef>
              <a:spcAft>
                <a:spcPts val="0"/>
              </a:spcAft>
              <a:buClr>
                <a:srgbClr val="4B2E83"/>
              </a:buClr>
              <a:buSzPts val="2400"/>
              <a:buFont typeface="Arial"/>
              <a:buChar char="•"/>
            </a:pPr>
            <a:r>
              <a:rPr b="0" i="0" lang="en-US" sz="2400" u="none" cap="none" strike="noStrike">
                <a:solidFill>
                  <a:srgbClr val="4B2E83"/>
                </a:solidFill>
                <a:latin typeface="Calibri"/>
                <a:ea typeface="Calibri"/>
                <a:cs typeface="Calibri"/>
                <a:sym typeface="Calibri"/>
              </a:rPr>
              <a:t>	Discussion with Peer Institutions</a:t>
            </a:r>
            <a:endParaRPr b="0" i="0" sz="2400" u="none" cap="none" strike="noStrike">
              <a:solidFill>
                <a:srgbClr val="4B2E83"/>
              </a:solidFill>
              <a:latin typeface="Calibri"/>
              <a:ea typeface="Calibri"/>
              <a:cs typeface="Calibri"/>
              <a:sym typeface="Calibri"/>
            </a:endParaRPr>
          </a:p>
          <a:p>
            <a:pPr indent="-285750" lvl="1" marL="742950" marR="0" rtl="0" algn="l">
              <a:lnSpc>
                <a:spcPct val="100000"/>
              </a:lnSpc>
              <a:spcBef>
                <a:spcPts val="0"/>
              </a:spcBef>
              <a:spcAft>
                <a:spcPts val="0"/>
              </a:spcAft>
              <a:buClr>
                <a:srgbClr val="4B2E83"/>
              </a:buClr>
              <a:buSzPts val="2400"/>
              <a:buFont typeface="Arial"/>
              <a:buChar char="•"/>
            </a:pPr>
            <a:r>
              <a:rPr b="0" i="0" lang="en-US" sz="2400" u="none" cap="none" strike="noStrike">
                <a:solidFill>
                  <a:srgbClr val="4B2E83"/>
                </a:solidFill>
                <a:latin typeface="Calibri"/>
                <a:ea typeface="Calibri"/>
                <a:cs typeface="Calibri"/>
                <a:sym typeface="Calibri"/>
              </a:rPr>
              <a:t>	Model Options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69"/>
          <p:cNvSpPr txBox="1"/>
          <p:nvPr>
            <p:ph type="title"/>
          </p:nvPr>
        </p:nvSpPr>
        <p:spPr>
          <a:xfrm>
            <a:off x="671757" y="371510"/>
            <a:ext cx="8184662" cy="991998"/>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4B2E83"/>
              </a:buClr>
              <a:buSzPts val="3000"/>
              <a:buFont typeface="Arial"/>
              <a:buNone/>
            </a:pPr>
            <a:r>
              <a:rPr b="1" i="0" lang="en-US" sz="3000" u="none" cap="none" strike="noStrike">
                <a:solidFill>
                  <a:srgbClr val="4B2E83"/>
                </a:solidFill>
                <a:latin typeface="Arial"/>
                <a:ea typeface="Arial"/>
                <a:cs typeface="Arial"/>
                <a:sym typeface="Arial"/>
              </a:rPr>
              <a:t>Travel on Federal Awards - Resources</a:t>
            </a:r>
            <a:endParaRPr/>
          </a:p>
        </p:txBody>
      </p:sp>
      <p:sp>
        <p:nvSpPr>
          <p:cNvPr id="335" name="Google Shape;335;p69"/>
          <p:cNvSpPr txBox="1"/>
          <p:nvPr>
            <p:ph idx="2" type="body"/>
          </p:nvPr>
        </p:nvSpPr>
        <p:spPr>
          <a:xfrm>
            <a:off x="603504" y="1736725"/>
            <a:ext cx="8540495" cy="4015497"/>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rgbClr val="4B2E83"/>
              </a:buClr>
              <a:buSzPts val="2400"/>
              <a:buFont typeface="Merriweather Sans"/>
              <a:buChar char="&gt;"/>
            </a:pPr>
            <a:r>
              <a:rPr lang="en-US">
                <a:latin typeface="Arial"/>
                <a:ea typeface="Arial"/>
                <a:cs typeface="Arial"/>
                <a:sym typeface="Arial"/>
              </a:rPr>
              <a:t>2 CFR 200.475(e) – Commercial Air Travel</a:t>
            </a:r>
            <a:endParaRPr/>
          </a:p>
          <a:p>
            <a:pPr indent="-285750" lvl="1" marL="742950" rtl="0" algn="l">
              <a:spcBef>
                <a:spcPts val="360"/>
              </a:spcBef>
              <a:spcAft>
                <a:spcPts val="0"/>
              </a:spcAft>
              <a:buClr>
                <a:srgbClr val="4B2E83"/>
              </a:buClr>
              <a:buSzPts val="1800"/>
              <a:buChar char="–"/>
            </a:pPr>
            <a:r>
              <a:rPr lang="en-US" sz="1800" u="sng">
                <a:solidFill>
                  <a:schemeClr val="hlink"/>
                </a:solidFill>
                <a:latin typeface="Arial"/>
                <a:ea typeface="Arial"/>
                <a:cs typeface="Arial"/>
                <a:sym typeface="Arial"/>
                <a:hlinkClick r:id="rId3"/>
              </a:rPr>
              <a:t>https://www.ecfr.gov/current/title-2/part-200/subpart-E#p-200.475(e)</a:t>
            </a:r>
            <a:endParaRPr sz="1800">
              <a:latin typeface="Arial"/>
              <a:ea typeface="Arial"/>
              <a:cs typeface="Arial"/>
              <a:sym typeface="Arial"/>
            </a:endParaRPr>
          </a:p>
          <a:p>
            <a:pPr indent="-190500" lvl="0" marL="342900" rtl="0" algn="l">
              <a:spcBef>
                <a:spcPts val="480"/>
              </a:spcBef>
              <a:spcAft>
                <a:spcPts val="0"/>
              </a:spcAft>
              <a:buClr>
                <a:srgbClr val="4B2E83"/>
              </a:buClr>
              <a:buSzPts val="2400"/>
              <a:buFont typeface="Merriweather Sans"/>
              <a:buNone/>
            </a:pPr>
            <a:r>
              <a:t/>
            </a:r>
            <a:endParaRPr>
              <a:latin typeface="Arial"/>
              <a:ea typeface="Arial"/>
              <a:cs typeface="Arial"/>
              <a:sym typeface="Arial"/>
            </a:endParaRPr>
          </a:p>
          <a:p>
            <a:pPr indent="-342900" lvl="0" marL="342900" rtl="0" algn="l">
              <a:spcBef>
                <a:spcPts val="480"/>
              </a:spcBef>
              <a:spcAft>
                <a:spcPts val="0"/>
              </a:spcAft>
              <a:buClr>
                <a:srgbClr val="4B2E83"/>
              </a:buClr>
              <a:buSzPts val="2400"/>
              <a:buFont typeface="Merriweather Sans"/>
              <a:buChar char="&gt;"/>
            </a:pPr>
            <a:r>
              <a:rPr lang="en-US">
                <a:latin typeface="Arial"/>
                <a:ea typeface="Arial"/>
                <a:cs typeface="Arial"/>
                <a:sym typeface="Arial"/>
              </a:rPr>
              <a:t>PAFC Webpage – Travel on Federal Awards</a:t>
            </a:r>
            <a:endParaRPr/>
          </a:p>
          <a:p>
            <a:pPr indent="-285750" lvl="1" marL="742950" rtl="0" algn="l">
              <a:spcBef>
                <a:spcPts val="360"/>
              </a:spcBef>
              <a:spcAft>
                <a:spcPts val="0"/>
              </a:spcAft>
              <a:buClr>
                <a:srgbClr val="4B2E83"/>
              </a:buClr>
              <a:buSzPts val="1800"/>
              <a:buChar char="–"/>
            </a:pPr>
            <a:r>
              <a:rPr lang="en-US" sz="1800" u="sng">
                <a:solidFill>
                  <a:schemeClr val="hlink"/>
                </a:solidFill>
                <a:latin typeface="Arial"/>
                <a:ea typeface="Arial"/>
                <a:cs typeface="Arial"/>
                <a:sym typeface="Arial"/>
                <a:hlinkClick r:id="rId4"/>
              </a:rPr>
              <a:t>https://finance.uw.edu/pafc/spending/specific-cost-items/travel#federal-travel</a:t>
            </a:r>
            <a:endParaRPr sz="1800">
              <a:latin typeface="Arial"/>
              <a:ea typeface="Arial"/>
              <a:cs typeface="Arial"/>
              <a:sym typeface="Arial"/>
            </a:endParaRPr>
          </a:p>
          <a:p>
            <a:pPr indent="-158750" lvl="1" marL="742950" rtl="0" algn="l">
              <a:spcBef>
                <a:spcPts val="400"/>
              </a:spcBef>
              <a:spcAft>
                <a:spcPts val="0"/>
              </a:spcAft>
              <a:buClr>
                <a:srgbClr val="4B2E83"/>
              </a:buClr>
              <a:buSzPts val="2000"/>
              <a:buNone/>
            </a:pPr>
            <a:r>
              <a:t/>
            </a:r>
            <a:endParaRPr>
              <a:latin typeface="Arial"/>
              <a:ea typeface="Arial"/>
              <a:cs typeface="Arial"/>
              <a:sym typeface="Arial"/>
            </a:endParaRPr>
          </a:p>
          <a:p>
            <a:pPr indent="0" lvl="0" marL="57150" rtl="0" algn="l">
              <a:spcBef>
                <a:spcPts val="480"/>
              </a:spcBef>
              <a:spcAft>
                <a:spcPts val="0"/>
              </a:spcAft>
              <a:buClr>
                <a:srgbClr val="4B2E83"/>
              </a:buClr>
              <a:buSzPts val="2400"/>
              <a:buNone/>
            </a:pPr>
            <a:r>
              <a:t/>
            </a:r>
            <a:endParaRPr>
              <a:latin typeface="Arial"/>
              <a:ea typeface="Arial"/>
              <a:cs typeface="Arial"/>
              <a:sym typeface="Arial"/>
            </a:endParaRPr>
          </a:p>
          <a:p>
            <a:pPr indent="0" lvl="0" marL="57150" rtl="0" algn="l">
              <a:spcBef>
                <a:spcPts val="480"/>
              </a:spcBef>
              <a:spcAft>
                <a:spcPts val="0"/>
              </a:spcAft>
              <a:buClr>
                <a:srgbClr val="4B2E83"/>
              </a:buClr>
              <a:buSzPts val="2400"/>
              <a:buNone/>
            </a:pPr>
            <a:r>
              <a:t/>
            </a:r>
            <a:endParaRPr>
              <a:latin typeface="Arial"/>
              <a:ea typeface="Arial"/>
              <a:cs typeface="Arial"/>
              <a:sym typeface="Arial"/>
            </a:endParaRPr>
          </a:p>
        </p:txBody>
      </p:sp>
      <p:sp>
        <p:nvSpPr>
          <p:cNvPr id="336" name="Google Shape;336;p69"/>
          <p:cNvSpPr txBox="1"/>
          <p:nvPr/>
        </p:nvSpPr>
        <p:spPr>
          <a:xfrm>
            <a:off x="671758" y="6301355"/>
            <a:ext cx="7229368" cy="330868"/>
          </a:xfrm>
          <a:prstGeom prst="rect">
            <a:avLst/>
          </a:prstGeom>
          <a:noFill/>
          <a:ln>
            <a:noFill/>
          </a:ln>
        </p:spPr>
        <p:txBody>
          <a:bodyPr anchorCtr="0" anchor="b" bIns="45700" lIns="91425" spcFirstLastPara="1" rIns="91425" wrap="square" tIns="45700">
            <a:noAutofit/>
          </a:bodyPr>
          <a:lstStyle/>
          <a:p>
            <a:pPr indent="0" lvl="0" marL="0" marR="0" rtl="0" algn="l">
              <a:lnSpc>
                <a:spcPct val="150000"/>
              </a:lnSpc>
              <a:spcBef>
                <a:spcPts val="0"/>
              </a:spcBef>
              <a:spcAft>
                <a:spcPts val="0"/>
              </a:spcAft>
              <a:buClr>
                <a:srgbClr val="4B2E83"/>
              </a:buClr>
              <a:buSzPts val="1200"/>
              <a:buFont typeface="Arial"/>
              <a:buNone/>
            </a:pPr>
            <a:r>
              <a:rPr b="1" i="0" lang="en-US" sz="1200" u="none" cap="none" strike="noStrike">
                <a:solidFill>
                  <a:srgbClr val="4B2E83"/>
                </a:solidFill>
                <a:latin typeface="Arial"/>
                <a:ea typeface="Arial"/>
                <a:cs typeface="Arial"/>
                <a:sym typeface="Arial"/>
              </a:rPr>
              <a:t>MRAM – Matt Gardner - PAFC</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0" name="Shape 660"/>
        <p:cNvGrpSpPr/>
        <p:nvPr/>
      </p:nvGrpSpPr>
      <p:grpSpPr>
        <a:xfrm>
          <a:off x="0" y="0"/>
          <a:ext cx="0" cy="0"/>
          <a:chOff x="0" y="0"/>
          <a:chExt cx="0" cy="0"/>
        </a:xfrm>
      </p:grpSpPr>
      <p:sp>
        <p:nvSpPr>
          <p:cNvPr id="661" name="Google Shape;661;p114"/>
          <p:cNvSpPr txBox="1"/>
          <p:nvPr>
            <p:ph type="title"/>
          </p:nvPr>
        </p:nvSpPr>
        <p:spPr>
          <a:xfrm>
            <a:off x="480586" y="693011"/>
            <a:ext cx="8661391" cy="613762"/>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4B2E83"/>
              </a:buClr>
              <a:buSzPts val="3000"/>
              <a:buFont typeface="Encode Sans Black"/>
              <a:buNone/>
            </a:pPr>
            <a:r>
              <a:rPr b="0" lang="en-US">
                <a:solidFill>
                  <a:srgbClr val="4B2E83"/>
                </a:solidFill>
                <a:latin typeface="Encode Sans Black"/>
                <a:ea typeface="Encode Sans Black"/>
                <a:cs typeface="Encode Sans Black"/>
                <a:sym typeface="Encode Sans Black"/>
              </a:rPr>
              <a:t>Questions? </a:t>
            </a:r>
            <a:r>
              <a:rPr b="0" lang="en-US" sz="1600">
                <a:solidFill>
                  <a:schemeClr val="accent3"/>
                </a:solidFill>
                <a:latin typeface="Encode Sans Black"/>
                <a:ea typeface="Encode Sans Black"/>
                <a:cs typeface="Encode Sans Black"/>
                <a:sym typeface="Encode Sans Black"/>
              </a:rPr>
              <a:t>(2 of 2)</a:t>
            </a:r>
            <a:endParaRPr b="0">
              <a:solidFill>
                <a:schemeClr val="accent3"/>
              </a:solidFill>
              <a:latin typeface="Encode Sans Black"/>
              <a:ea typeface="Encode Sans Black"/>
              <a:cs typeface="Encode Sans Black"/>
              <a:sym typeface="Encode Sans Black"/>
            </a:endParaRPr>
          </a:p>
        </p:txBody>
      </p:sp>
      <p:sp>
        <p:nvSpPr>
          <p:cNvPr id="662" name="Google Shape;662;p114"/>
          <p:cNvSpPr txBox="1"/>
          <p:nvPr/>
        </p:nvSpPr>
        <p:spPr>
          <a:xfrm>
            <a:off x="630936" y="5650992"/>
            <a:ext cx="1673352"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4B2E83"/>
              </a:buClr>
              <a:buSzPts val="1800"/>
              <a:buFont typeface="Arial"/>
              <a:buNone/>
            </a:pPr>
            <a:r>
              <a:rPr b="0" i="0" lang="en-US" sz="1800" u="none" cap="none" strike="noStrike">
                <a:solidFill>
                  <a:srgbClr val="4B2E83"/>
                </a:solidFill>
                <a:latin typeface="Calibri"/>
                <a:ea typeface="Calibri"/>
                <a:cs typeface="Calibri"/>
                <a:sym typeface="Calibri"/>
              </a:rPr>
              <a:t>fahelp@uw.edu</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70"/>
          <p:cNvSpPr txBox="1"/>
          <p:nvPr>
            <p:ph type="title"/>
          </p:nvPr>
        </p:nvSpPr>
        <p:spPr>
          <a:xfrm>
            <a:off x="671757" y="371510"/>
            <a:ext cx="8184662" cy="991998"/>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4B2E83"/>
              </a:buClr>
              <a:buSzPts val="3000"/>
              <a:buFont typeface="Arial"/>
              <a:buNone/>
            </a:pPr>
            <a:r>
              <a:rPr b="1" i="0" lang="en-US" sz="3000" u="none" cap="none" strike="noStrike">
                <a:solidFill>
                  <a:srgbClr val="4B2E83"/>
                </a:solidFill>
                <a:latin typeface="Arial"/>
                <a:ea typeface="Arial"/>
                <a:cs typeface="Arial"/>
                <a:sym typeface="Arial"/>
              </a:rPr>
              <a:t>Food on Sponsored Awards</a:t>
            </a:r>
            <a:endParaRPr/>
          </a:p>
        </p:txBody>
      </p:sp>
      <p:sp>
        <p:nvSpPr>
          <p:cNvPr id="342" name="Google Shape;342;p70"/>
          <p:cNvSpPr txBox="1"/>
          <p:nvPr>
            <p:ph idx="2" type="body"/>
          </p:nvPr>
        </p:nvSpPr>
        <p:spPr>
          <a:xfrm>
            <a:off x="603504" y="1736725"/>
            <a:ext cx="8184663" cy="4015497"/>
          </a:xfrm>
          <a:prstGeom prst="rect">
            <a:avLst/>
          </a:prstGeom>
          <a:noFill/>
          <a:ln>
            <a:noFill/>
          </a:ln>
        </p:spPr>
        <p:txBody>
          <a:bodyPr anchorCtr="0" anchor="t" bIns="45700" lIns="91425" spcFirstLastPara="1" rIns="91425" wrap="square" tIns="45700">
            <a:normAutofit fontScale="92500"/>
          </a:bodyPr>
          <a:lstStyle/>
          <a:p>
            <a:pPr indent="-342900" lvl="0" marL="400050" rtl="0" algn="l">
              <a:spcBef>
                <a:spcPts val="0"/>
              </a:spcBef>
              <a:spcAft>
                <a:spcPts val="0"/>
              </a:spcAft>
              <a:buClr>
                <a:srgbClr val="4B2E83"/>
              </a:buClr>
              <a:buSzPct val="100000"/>
              <a:buChar char="&gt;"/>
            </a:pPr>
            <a:r>
              <a:rPr lang="en-US">
                <a:latin typeface="Arial"/>
                <a:ea typeface="Arial"/>
                <a:cs typeface="Arial"/>
                <a:sym typeface="Arial"/>
              </a:rPr>
              <a:t>Food purchased on sponsored awards is a high-risk expenditure with a high burden of proof to show that the expense is necessary for the completion of the Award</a:t>
            </a:r>
            <a:endParaRPr/>
          </a:p>
          <a:p>
            <a:pPr indent="-201930" lvl="0" marL="400050" rtl="0" algn="l">
              <a:spcBef>
                <a:spcPts val="444"/>
              </a:spcBef>
              <a:spcAft>
                <a:spcPts val="0"/>
              </a:spcAft>
              <a:buClr>
                <a:srgbClr val="4B2E83"/>
              </a:buClr>
              <a:buSzPct val="100000"/>
              <a:buNone/>
            </a:pPr>
            <a:r>
              <a:t/>
            </a:r>
            <a:endParaRPr>
              <a:latin typeface="Arial"/>
              <a:ea typeface="Arial"/>
              <a:cs typeface="Arial"/>
              <a:sym typeface="Arial"/>
            </a:endParaRPr>
          </a:p>
          <a:p>
            <a:pPr indent="-342900" lvl="0" marL="400050" rtl="0" algn="l">
              <a:spcBef>
                <a:spcPts val="444"/>
              </a:spcBef>
              <a:spcAft>
                <a:spcPts val="0"/>
              </a:spcAft>
              <a:buClr>
                <a:srgbClr val="4B2E83"/>
              </a:buClr>
              <a:buSzPct val="100000"/>
              <a:buChar char="&gt;"/>
            </a:pPr>
            <a:r>
              <a:rPr lang="en-US">
                <a:latin typeface="Arial"/>
                <a:ea typeface="Arial"/>
                <a:cs typeface="Arial"/>
                <a:sym typeface="Arial"/>
              </a:rPr>
              <a:t>If food is necessary, always include the cost and the justification in the proposal budget</a:t>
            </a:r>
            <a:endParaRPr/>
          </a:p>
          <a:p>
            <a:pPr indent="-285750" lvl="1" marL="800100" rtl="0" algn="l">
              <a:spcBef>
                <a:spcPts val="370"/>
              </a:spcBef>
              <a:spcAft>
                <a:spcPts val="0"/>
              </a:spcAft>
              <a:buClr>
                <a:srgbClr val="4B2E83"/>
              </a:buClr>
              <a:buSzPct val="100000"/>
              <a:buChar char="–"/>
            </a:pPr>
            <a:r>
              <a:rPr lang="en-US">
                <a:latin typeface="Arial"/>
                <a:ea typeface="Arial"/>
                <a:cs typeface="Arial"/>
                <a:sym typeface="Arial"/>
              </a:rPr>
              <a:t>If not included in the proposal, obtain written approval from the sponsor</a:t>
            </a:r>
            <a:endParaRPr/>
          </a:p>
          <a:p>
            <a:pPr indent="-201930" lvl="0" marL="400050" rtl="0" algn="l">
              <a:spcBef>
                <a:spcPts val="444"/>
              </a:spcBef>
              <a:spcAft>
                <a:spcPts val="0"/>
              </a:spcAft>
              <a:buClr>
                <a:srgbClr val="4B2E83"/>
              </a:buClr>
              <a:buSzPct val="100000"/>
              <a:buNone/>
            </a:pPr>
            <a:r>
              <a:t/>
            </a:r>
            <a:endParaRPr>
              <a:latin typeface="Arial"/>
              <a:ea typeface="Arial"/>
              <a:cs typeface="Arial"/>
              <a:sym typeface="Arial"/>
            </a:endParaRPr>
          </a:p>
          <a:p>
            <a:pPr indent="-342900" lvl="0" marL="400050" rtl="0" algn="l">
              <a:spcBef>
                <a:spcPts val="444"/>
              </a:spcBef>
              <a:spcAft>
                <a:spcPts val="0"/>
              </a:spcAft>
              <a:buClr>
                <a:srgbClr val="4B2E83"/>
              </a:buClr>
              <a:buSzPct val="100000"/>
              <a:buChar char="&gt;"/>
            </a:pPr>
            <a:r>
              <a:rPr lang="en-US">
                <a:latin typeface="Arial"/>
                <a:ea typeface="Arial"/>
                <a:cs typeface="Arial"/>
                <a:sym typeface="Arial"/>
              </a:rPr>
              <a:t>Meals for team building or recognition are </a:t>
            </a:r>
            <a:r>
              <a:rPr lang="en-US" u="sng">
                <a:latin typeface="Arial"/>
                <a:ea typeface="Arial"/>
                <a:cs typeface="Arial"/>
                <a:sym typeface="Arial"/>
              </a:rPr>
              <a:t>not</a:t>
            </a:r>
            <a:r>
              <a:rPr lang="en-US">
                <a:latin typeface="Arial"/>
                <a:ea typeface="Arial"/>
                <a:cs typeface="Arial"/>
                <a:sym typeface="Arial"/>
              </a:rPr>
              <a:t> allowed on sponsored awards</a:t>
            </a:r>
            <a:endParaRPr/>
          </a:p>
          <a:p>
            <a:pPr indent="0" lvl="0" marL="57150" rtl="0" algn="l">
              <a:spcBef>
                <a:spcPts val="444"/>
              </a:spcBef>
              <a:spcAft>
                <a:spcPts val="0"/>
              </a:spcAft>
              <a:buClr>
                <a:srgbClr val="4B2E83"/>
              </a:buClr>
              <a:buSzPct val="100000"/>
              <a:buNone/>
            </a:pPr>
            <a:r>
              <a:t/>
            </a:r>
            <a:endParaRPr>
              <a:latin typeface="Arial"/>
              <a:ea typeface="Arial"/>
              <a:cs typeface="Arial"/>
              <a:sym typeface="Arial"/>
            </a:endParaRPr>
          </a:p>
          <a:p>
            <a:pPr indent="0" lvl="0" marL="57150" rtl="0" algn="l">
              <a:spcBef>
                <a:spcPts val="444"/>
              </a:spcBef>
              <a:spcAft>
                <a:spcPts val="0"/>
              </a:spcAft>
              <a:buClr>
                <a:srgbClr val="4B2E83"/>
              </a:buClr>
              <a:buSzPct val="100000"/>
              <a:buNone/>
            </a:pPr>
            <a:r>
              <a:t/>
            </a:r>
            <a:endParaRPr>
              <a:latin typeface="Arial"/>
              <a:ea typeface="Arial"/>
              <a:cs typeface="Arial"/>
              <a:sym typeface="Arial"/>
            </a:endParaRPr>
          </a:p>
          <a:p>
            <a:pPr indent="0" lvl="0" marL="57150" rtl="0" algn="l">
              <a:spcBef>
                <a:spcPts val="444"/>
              </a:spcBef>
              <a:spcAft>
                <a:spcPts val="0"/>
              </a:spcAft>
              <a:buClr>
                <a:srgbClr val="4B2E83"/>
              </a:buClr>
              <a:buSzPct val="100000"/>
              <a:buNone/>
            </a:pPr>
            <a:r>
              <a:t/>
            </a:r>
            <a:endParaRPr>
              <a:latin typeface="Arial"/>
              <a:ea typeface="Arial"/>
              <a:cs typeface="Arial"/>
              <a:sym typeface="Arial"/>
            </a:endParaRPr>
          </a:p>
          <a:p>
            <a:pPr indent="0" lvl="0" marL="57150" rtl="0" algn="l">
              <a:spcBef>
                <a:spcPts val="444"/>
              </a:spcBef>
              <a:spcAft>
                <a:spcPts val="0"/>
              </a:spcAft>
              <a:buClr>
                <a:srgbClr val="4B2E83"/>
              </a:buClr>
              <a:buSzPct val="100000"/>
              <a:buNone/>
            </a:pPr>
            <a:r>
              <a:t/>
            </a:r>
            <a:endParaRPr>
              <a:latin typeface="Arial"/>
              <a:ea typeface="Arial"/>
              <a:cs typeface="Arial"/>
              <a:sym typeface="Arial"/>
            </a:endParaRPr>
          </a:p>
        </p:txBody>
      </p:sp>
      <p:sp>
        <p:nvSpPr>
          <p:cNvPr id="343" name="Google Shape;343;p70"/>
          <p:cNvSpPr txBox="1"/>
          <p:nvPr/>
        </p:nvSpPr>
        <p:spPr>
          <a:xfrm>
            <a:off x="671758" y="6301355"/>
            <a:ext cx="7229368" cy="330868"/>
          </a:xfrm>
          <a:prstGeom prst="rect">
            <a:avLst/>
          </a:prstGeom>
          <a:noFill/>
          <a:ln>
            <a:noFill/>
          </a:ln>
        </p:spPr>
        <p:txBody>
          <a:bodyPr anchorCtr="0" anchor="b" bIns="45700" lIns="91425" spcFirstLastPara="1" rIns="91425" wrap="square" tIns="45700">
            <a:noAutofit/>
          </a:bodyPr>
          <a:lstStyle/>
          <a:p>
            <a:pPr indent="0" lvl="0" marL="0" marR="0" rtl="0" algn="l">
              <a:lnSpc>
                <a:spcPct val="150000"/>
              </a:lnSpc>
              <a:spcBef>
                <a:spcPts val="0"/>
              </a:spcBef>
              <a:spcAft>
                <a:spcPts val="0"/>
              </a:spcAft>
              <a:buClr>
                <a:srgbClr val="4B2E83"/>
              </a:buClr>
              <a:buSzPts val="1200"/>
              <a:buFont typeface="Arial"/>
              <a:buNone/>
            </a:pPr>
            <a:r>
              <a:rPr b="1" i="0" lang="en-US" sz="1200" u="none" cap="none" strike="noStrike">
                <a:solidFill>
                  <a:srgbClr val="4B2E83"/>
                </a:solidFill>
                <a:latin typeface="Arial"/>
                <a:ea typeface="Arial"/>
                <a:cs typeface="Arial"/>
                <a:sym typeface="Arial"/>
              </a:rPr>
              <a:t>MRAM – Matt Gardner - PAFC</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p71"/>
          <p:cNvSpPr txBox="1"/>
          <p:nvPr>
            <p:ph type="title"/>
          </p:nvPr>
        </p:nvSpPr>
        <p:spPr>
          <a:xfrm>
            <a:off x="671756" y="371510"/>
            <a:ext cx="8316795" cy="991998"/>
          </a:xfrm>
          <a:prstGeom prst="rect">
            <a:avLst/>
          </a:prstGeom>
          <a:noFill/>
          <a:ln>
            <a:noFill/>
          </a:ln>
        </p:spPr>
        <p:txBody>
          <a:bodyPr anchorCtr="0" anchor="b" bIns="45700" lIns="91425" spcFirstLastPara="1" rIns="91425" wrap="square" tIns="45700">
            <a:normAutofit fontScale="90000"/>
          </a:bodyPr>
          <a:lstStyle/>
          <a:p>
            <a:pPr indent="0" lvl="0" marL="0" marR="0" rtl="0" algn="l">
              <a:lnSpc>
                <a:spcPct val="90000"/>
              </a:lnSpc>
              <a:spcBef>
                <a:spcPts val="0"/>
              </a:spcBef>
              <a:spcAft>
                <a:spcPts val="0"/>
              </a:spcAft>
              <a:buClr>
                <a:srgbClr val="4B2E83"/>
              </a:buClr>
              <a:buSzPct val="100000"/>
              <a:buFont typeface="Arial"/>
              <a:buNone/>
            </a:pPr>
            <a:r>
              <a:rPr b="1" i="0" lang="en-US" sz="3000" u="none" cap="none" strike="noStrike">
                <a:solidFill>
                  <a:srgbClr val="4B2E83"/>
                </a:solidFill>
                <a:latin typeface="Arial"/>
                <a:ea typeface="Arial"/>
                <a:cs typeface="Arial"/>
                <a:sym typeface="Arial"/>
              </a:rPr>
              <a:t>Food on Sponsored Awards – </a:t>
            </a:r>
            <a:endParaRPr/>
          </a:p>
          <a:p>
            <a:pPr indent="0" lvl="0" marL="0" marR="0" rtl="0" algn="l">
              <a:lnSpc>
                <a:spcPct val="90000"/>
              </a:lnSpc>
              <a:spcBef>
                <a:spcPts val="540"/>
              </a:spcBef>
              <a:spcAft>
                <a:spcPts val="0"/>
              </a:spcAft>
              <a:buClr>
                <a:srgbClr val="4B2E83"/>
              </a:buClr>
              <a:buSzPct val="100000"/>
              <a:buFont typeface="Arial"/>
              <a:buNone/>
            </a:pPr>
            <a:r>
              <a:rPr b="1" i="0" lang="en-US" sz="3000" u="none" cap="none" strike="noStrike">
                <a:solidFill>
                  <a:srgbClr val="4B2E83"/>
                </a:solidFill>
                <a:latin typeface="Arial"/>
                <a:ea typeface="Arial"/>
                <a:cs typeface="Arial"/>
                <a:sym typeface="Arial"/>
              </a:rPr>
              <a:t>Best Practices</a:t>
            </a:r>
            <a:endParaRPr/>
          </a:p>
        </p:txBody>
      </p:sp>
      <p:sp>
        <p:nvSpPr>
          <p:cNvPr id="349" name="Google Shape;349;p71"/>
          <p:cNvSpPr txBox="1"/>
          <p:nvPr>
            <p:ph idx="2" type="body"/>
          </p:nvPr>
        </p:nvSpPr>
        <p:spPr>
          <a:xfrm>
            <a:off x="603504" y="1736725"/>
            <a:ext cx="8316795" cy="4564630"/>
          </a:xfrm>
          <a:prstGeom prst="rect">
            <a:avLst/>
          </a:prstGeom>
          <a:noFill/>
          <a:ln>
            <a:noFill/>
          </a:ln>
        </p:spPr>
        <p:txBody>
          <a:bodyPr anchorCtr="0" anchor="t" bIns="45700" lIns="91425" spcFirstLastPara="1" rIns="91425" wrap="square" tIns="45700">
            <a:normAutofit fontScale="85000" lnSpcReduction="10000"/>
          </a:bodyPr>
          <a:lstStyle/>
          <a:p>
            <a:pPr indent="-342900" lvl="0" marL="400050" rtl="0" algn="l">
              <a:spcBef>
                <a:spcPts val="0"/>
              </a:spcBef>
              <a:spcAft>
                <a:spcPts val="0"/>
              </a:spcAft>
              <a:buClr>
                <a:srgbClr val="4B2E83"/>
              </a:buClr>
              <a:buSzPct val="100000"/>
              <a:buChar char="&gt;"/>
            </a:pPr>
            <a:r>
              <a:rPr lang="en-US">
                <a:latin typeface="Arial"/>
                <a:ea typeface="Arial"/>
                <a:cs typeface="Arial"/>
                <a:sym typeface="Arial"/>
              </a:rPr>
              <a:t>Document the following:</a:t>
            </a:r>
            <a:endParaRPr/>
          </a:p>
          <a:p>
            <a:pPr indent="-285750" lvl="1" marL="800100" rtl="0" algn="l">
              <a:spcBef>
                <a:spcPts val="340"/>
              </a:spcBef>
              <a:spcAft>
                <a:spcPts val="0"/>
              </a:spcAft>
              <a:buClr>
                <a:srgbClr val="4B2E83"/>
              </a:buClr>
              <a:buSzPct val="100000"/>
              <a:buChar char="–"/>
            </a:pPr>
            <a:r>
              <a:rPr lang="en-US">
                <a:latin typeface="Arial"/>
                <a:ea typeface="Arial"/>
                <a:cs typeface="Arial"/>
                <a:sym typeface="Arial"/>
              </a:rPr>
              <a:t>Why the food purchase is necessary to achieve the Award objectives</a:t>
            </a:r>
            <a:endParaRPr/>
          </a:p>
          <a:p>
            <a:pPr indent="-285750" lvl="1" marL="800100" rtl="0" algn="l">
              <a:spcBef>
                <a:spcPts val="340"/>
              </a:spcBef>
              <a:spcAft>
                <a:spcPts val="0"/>
              </a:spcAft>
              <a:buClr>
                <a:srgbClr val="4B2E83"/>
              </a:buClr>
              <a:buSzPct val="100000"/>
              <a:buChar char="–"/>
            </a:pPr>
            <a:r>
              <a:rPr lang="en-US">
                <a:latin typeface="Arial"/>
                <a:ea typeface="Arial"/>
                <a:cs typeface="Arial"/>
                <a:sym typeface="Arial"/>
              </a:rPr>
              <a:t>The number of individuals and the total cost of the food</a:t>
            </a:r>
            <a:endParaRPr/>
          </a:p>
          <a:p>
            <a:pPr indent="-228600" lvl="2" marL="1200150" rtl="0" algn="l">
              <a:spcBef>
                <a:spcPts val="306"/>
              </a:spcBef>
              <a:spcAft>
                <a:spcPts val="0"/>
              </a:spcAft>
              <a:buClr>
                <a:srgbClr val="4B2E83"/>
              </a:buClr>
              <a:buSzPct val="100000"/>
              <a:buChar char="&gt;"/>
            </a:pPr>
            <a:r>
              <a:rPr lang="en-US">
                <a:latin typeface="Arial"/>
                <a:ea typeface="Arial"/>
                <a:cs typeface="Arial"/>
                <a:sym typeface="Arial"/>
              </a:rPr>
              <a:t>The cost per person must be within the per diem rate</a:t>
            </a:r>
            <a:endParaRPr/>
          </a:p>
          <a:p>
            <a:pPr indent="-285750" lvl="1" marL="800100" rtl="0" algn="l">
              <a:spcBef>
                <a:spcPts val="340"/>
              </a:spcBef>
              <a:spcAft>
                <a:spcPts val="0"/>
              </a:spcAft>
              <a:buClr>
                <a:srgbClr val="4B2E83"/>
              </a:buClr>
              <a:buSzPct val="100000"/>
              <a:buChar char="–"/>
            </a:pPr>
            <a:r>
              <a:rPr lang="en-US">
                <a:latin typeface="Arial"/>
                <a:ea typeface="Arial"/>
                <a:cs typeface="Arial"/>
                <a:sym typeface="Arial"/>
              </a:rPr>
              <a:t>If providing food at a meeting or conference, make sure the vendor provides an itemized receipt identifying food and beverage costs</a:t>
            </a:r>
            <a:endParaRPr/>
          </a:p>
          <a:p>
            <a:pPr indent="-177800" lvl="1" marL="800100" rtl="0" algn="l">
              <a:spcBef>
                <a:spcPts val="340"/>
              </a:spcBef>
              <a:spcAft>
                <a:spcPts val="0"/>
              </a:spcAft>
              <a:buClr>
                <a:srgbClr val="4B2E83"/>
              </a:buClr>
              <a:buSzPct val="100000"/>
              <a:buNone/>
            </a:pPr>
            <a:r>
              <a:t/>
            </a:r>
            <a:endParaRPr>
              <a:latin typeface="Arial"/>
              <a:ea typeface="Arial"/>
              <a:cs typeface="Arial"/>
              <a:sym typeface="Arial"/>
            </a:endParaRPr>
          </a:p>
          <a:p>
            <a:pPr indent="-342900" lvl="0" marL="400050" rtl="0" algn="l">
              <a:spcBef>
                <a:spcPts val="408"/>
              </a:spcBef>
              <a:spcAft>
                <a:spcPts val="0"/>
              </a:spcAft>
              <a:buClr>
                <a:srgbClr val="4B2E83"/>
              </a:buClr>
              <a:buSzPct val="100000"/>
              <a:buChar char="&gt;"/>
            </a:pPr>
            <a:r>
              <a:rPr lang="en-US">
                <a:latin typeface="Arial"/>
                <a:ea typeface="Arial"/>
                <a:cs typeface="Arial"/>
                <a:sym typeface="Arial"/>
              </a:rPr>
              <a:t>Use the correct spend category to identify the expenditure as food</a:t>
            </a:r>
            <a:endParaRPr/>
          </a:p>
          <a:p>
            <a:pPr indent="-213359" lvl="0" marL="400050" rtl="0" algn="l">
              <a:spcBef>
                <a:spcPts val="408"/>
              </a:spcBef>
              <a:spcAft>
                <a:spcPts val="0"/>
              </a:spcAft>
              <a:buClr>
                <a:srgbClr val="4B2E83"/>
              </a:buClr>
              <a:buSzPct val="100000"/>
              <a:buNone/>
            </a:pPr>
            <a:r>
              <a:t/>
            </a:r>
            <a:endParaRPr>
              <a:latin typeface="Arial"/>
              <a:ea typeface="Arial"/>
              <a:cs typeface="Arial"/>
              <a:sym typeface="Arial"/>
            </a:endParaRPr>
          </a:p>
          <a:p>
            <a:pPr indent="-342900" lvl="0" marL="400050" rtl="0" algn="l">
              <a:spcBef>
                <a:spcPts val="408"/>
              </a:spcBef>
              <a:spcAft>
                <a:spcPts val="0"/>
              </a:spcAft>
              <a:buClr>
                <a:srgbClr val="4B2E83"/>
              </a:buClr>
              <a:buSzPct val="100000"/>
              <a:buChar char="&gt;"/>
            </a:pPr>
            <a:r>
              <a:rPr lang="en-US">
                <a:latin typeface="Arial"/>
                <a:ea typeface="Arial"/>
                <a:cs typeface="Arial"/>
                <a:sym typeface="Arial"/>
              </a:rPr>
              <a:t>Meal costs more than the per diem rate must be covered by non-sponsored funding</a:t>
            </a:r>
            <a:endParaRPr/>
          </a:p>
          <a:p>
            <a:pPr indent="0" lvl="0" marL="57150" rtl="0" algn="l">
              <a:spcBef>
                <a:spcPts val="408"/>
              </a:spcBef>
              <a:spcAft>
                <a:spcPts val="0"/>
              </a:spcAft>
              <a:buClr>
                <a:srgbClr val="4B2E83"/>
              </a:buClr>
              <a:buSzPct val="100000"/>
              <a:buNone/>
            </a:pPr>
            <a:r>
              <a:t/>
            </a:r>
            <a:endParaRPr>
              <a:latin typeface="Arial"/>
              <a:ea typeface="Arial"/>
              <a:cs typeface="Arial"/>
              <a:sym typeface="Arial"/>
            </a:endParaRPr>
          </a:p>
          <a:p>
            <a:pPr indent="0" lvl="0" marL="57150" rtl="0" algn="l">
              <a:spcBef>
                <a:spcPts val="408"/>
              </a:spcBef>
              <a:spcAft>
                <a:spcPts val="0"/>
              </a:spcAft>
              <a:buClr>
                <a:srgbClr val="4B2E83"/>
              </a:buClr>
              <a:buSzPct val="100000"/>
              <a:buNone/>
            </a:pPr>
            <a:r>
              <a:rPr lang="en-US">
                <a:latin typeface="Arial"/>
                <a:ea typeface="Arial"/>
                <a:cs typeface="Arial"/>
                <a:sym typeface="Arial"/>
              </a:rPr>
              <a:t>Resources: </a:t>
            </a:r>
            <a:r>
              <a:rPr lang="en-US" u="sng">
                <a:solidFill>
                  <a:schemeClr val="hlink"/>
                </a:solidFill>
                <a:latin typeface="Arial"/>
                <a:ea typeface="Arial"/>
                <a:cs typeface="Arial"/>
                <a:sym typeface="Arial"/>
                <a:hlinkClick r:id="rId3"/>
              </a:rPr>
              <a:t>https://finance.uw.edu/pafc/spending/specific-cost-items/food</a:t>
            </a:r>
            <a:endParaRPr>
              <a:latin typeface="Arial"/>
              <a:ea typeface="Arial"/>
              <a:cs typeface="Arial"/>
              <a:sym typeface="Arial"/>
            </a:endParaRPr>
          </a:p>
        </p:txBody>
      </p:sp>
      <p:sp>
        <p:nvSpPr>
          <p:cNvPr id="350" name="Google Shape;350;p71"/>
          <p:cNvSpPr txBox="1"/>
          <p:nvPr/>
        </p:nvSpPr>
        <p:spPr>
          <a:xfrm>
            <a:off x="671758" y="6301355"/>
            <a:ext cx="7229368" cy="330868"/>
          </a:xfrm>
          <a:prstGeom prst="rect">
            <a:avLst/>
          </a:prstGeom>
          <a:noFill/>
          <a:ln>
            <a:noFill/>
          </a:ln>
        </p:spPr>
        <p:txBody>
          <a:bodyPr anchorCtr="0" anchor="b" bIns="45700" lIns="91425" spcFirstLastPara="1" rIns="91425" wrap="square" tIns="45700">
            <a:noAutofit/>
          </a:bodyPr>
          <a:lstStyle/>
          <a:p>
            <a:pPr indent="0" lvl="0" marL="0" marR="0" rtl="0" algn="l">
              <a:lnSpc>
                <a:spcPct val="150000"/>
              </a:lnSpc>
              <a:spcBef>
                <a:spcPts val="0"/>
              </a:spcBef>
              <a:spcAft>
                <a:spcPts val="0"/>
              </a:spcAft>
              <a:buClr>
                <a:srgbClr val="4B2E83"/>
              </a:buClr>
              <a:buSzPts val="1200"/>
              <a:buFont typeface="Arial"/>
              <a:buNone/>
            </a:pPr>
            <a:r>
              <a:rPr b="1" i="0" lang="en-US" sz="1200" u="none" cap="none" strike="noStrike">
                <a:solidFill>
                  <a:srgbClr val="4B2E83"/>
                </a:solidFill>
                <a:latin typeface="Arial"/>
                <a:ea typeface="Arial"/>
                <a:cs typeface="Arial"/>
                <a:sym typeface="Arial"/>
              </a:rPr>
              <a:t>MRAM – Matt Gardner - PAFC</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72"/>
          <p:cNvSpPr txBox="1"/>
          <p:nvPr>
            <p:ph type="title"/>
          </p:nvPr>
        </p:nvSpPr>
        <p:spPr>
          <a:xfrm>
            <a:off x="671756" y="371510"/>
            <a:ext cx="8316795" cy="991998"/>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4B2E83"/>
              </a:buClr>
              <a:buSzPts val="3000"/>
              <a:buFont typeface="Arial"/>
              <a:buNone/>
            </a:pPr>
            <a:r>
              <a:rPr b="1" i="0" lang="en-US" sz="3000" u="none" cap="none" strike="noStrike">
                <a:solidFill>
                  <a:srgbClr val="4B2E83"/>
                </a:solidFill>
                <a:latin typeface="Arial"/>
                <a:ea typeface="Arial"/>
                <a:cs typeface="Arial"/>
                <a:sym typeface="Arial"/>
              </a:rPr>
              <a:t>Equipment purchased in the last 90 days of an Award</a:t>
            </a:r>
            <a:endParaRPr/>
          </a:p>
        </p:txBody>
      </p:sp>
      <p:sp>
        <p:nvSpPr>
          <p:cNvPr id="357" name="Google Shape;357;p72"/>
          <p:cNvSpPr txBox="1"/>
          <p:nvPr>
            <p:ph idx="2" type="body"/>
          </p:nvPr>
        </p:nvSpPr>
        <p:spPr>
          <a:xfrm>
            <a:off x="603504" y="1736725"/>
            <a:ext cx="8316795" cy="4564630"/>
          </a:xfrm>
          <a:prstGeom prst="rect">
            <a:avLst/>
          </a:prstGeom>
          <a:noFill/>
          <a:ln>
            <a:noFill/>
          </a:ln>
        </p:spPr>
        <p:txBody>
          <a:bodyPr anchorCtr="0" anchor="t" bIns="45700" lIns="91425" spcFirstLastPara="1" rIns="91425" wrap="square" tIns="45700">
            <a:normAutofit/>
          </a:bodyPr>
          <a:lstStyle/>
          <a:p>
            <a:pPr indent="-342900" lvl="0" marL="400050" rtl="0" algn="l">
              <a:spcBef>
                <a:spcPts val="0"/>
              </a:spcBef>
              <a:spcAft>
                <a:spcPts val="0"/>
              </a:spcAft>
              <a:buClr>
                <a:srgbClr val="4B2E83"/>
              </a:buClr>
              <a:buSzPts val="2400"/>
              <a:buChar char="&gt;"/>
            </a:pPr>
            <a:r>
              <a:rPr lang="en-US">
                <a:latin typeface="Arial"/>
                <a:ea typeface="Arial"/>
                <a:cs typeface="Arial"/>
                <a:sym typeface="Arial"/>
              </a:rPr>
              <a:t>Equipment purchases are always high-risk due to the dollar value and potential multiple uses of the item</a:t>
            </a:r>
            <a:endParaRPr/>
          </a:p>
          <a:p>
            <a:pPr indent="-190500" lvl="0" marL="400050" rtl="0" algn="l">
              <a:spcBef>
                <a:spcPts val="480"/>
              </a:spcBef>
              <a:spcAft>
                <a:spcPts val="0"/>
              </a:spcAft>
              <a:buClr>
                <a:srgbClr val="4B2E83"/>
              </a:buClr>
              <a:buSzPts val="2400"/>
              <a:buNone/>
            </a:pPr>
            <a:r>
              <a:t/>
            </a:r>
            <a:endParaRPr>
              <a:latin typeface="Arial"/>
              <a:ea typeface="Arial"/>
              <a:cs typeface="Arial"/>
              <a:sym typeface="Arial"/>
            </a:endParaRPr>
          </a:p>
          <a:p>
            <a:pPr indent="-342900" lvl="0" marL="400050" rtl="0" algn="l">
              <a:spcBef>
                <a:spcPts val="480"/>
              </a:spcBef>
              <a:spcAft>
                <a:spcPts val="0"/>
              </a:spcAft>
              <a:buClr>
                <a:srgbClr val="4B2E83"/>
              </a:buClr>
              <a:buSzPts val="2400"/>
              <a:buChar char="&gt;"/>
            </a:pPr>
            <a:r>
              <a:rPr lang="en-US">
                <a:latin typeface="Arial"/>
                <a:ea typeface="Arial"/>
                <a:cs typeface="Arial"/>
                <a:sym typeface="Arial"/>
              </a:rPr>
              <a:t>Auditors will question how the equipment purchase benefited the Award objectives with so little time remaining </a:t>
            </a:r>
            <a:endParaRPr/>
          </a:p>
          <a:p>
            <a:pPr indent="-190500" lvl="0" marL="400050" rtl="0" algn="l">
              <a:spcBef>
                <a:spcPts val="480"/>
              </a:spcBef>
              <a:spcAft>
                <a:spcPts val="0"/>
              </a:spcAft>
              <a:buClr>
                <a:srgbClr val="4B2E83"/>
              </a:buClr>
              <a:buSzPts val="2400"/>
              <a:buNone/>
            </a:pPr>
            <a:r>
              <a:t/>
            </a:r>
            <a:endParaRPr>
              <a:latin typeface="Arial"/>
              <a:ea typeface="Arial"/>
              <a:cs typeface="Arial"/>
              <a:sym typeface="Arial"/>
            </a:endParaRPr>
          </a:p>
          <a:p>
            <a:pPr indent="-342900" lvl="0" marL="400050" rtl="0" algn="l">
              <a:spcBef>
                <a:spcPts val="480"/>
              </a:spcBef>
              <a:spcAft>
                <a:spcPts val="0"/>
              </a:spcAft>
              <a:buClr>
                <a:srgbClr val="4B2E83"/>
              </a:buClr>
              <a:buSzPts val="2400"/>
              <a:buChar char="&gt;"/>
            </a:pPr>
            <a:r>
              <a:rPr lang="en-US">
                <a:latin typeface="Arial"/>
                <a:ea typeface="Arial"/>
                <a:cs typeface="Arial"/>
                <a:sym typeface="Arial"/>
              </a:rPr>
              <a:t>Budgetary convenience – or trying to “spend down” remaining funds – is never a valid justification for purchasing equipment</a:t>
            </a:r>
            <a:endParaRPr/>
          </a:p>
        </p:txBody>
      </p:sp>
      <p:sp>
        <p:nvSpPr>
          <p:cNvPr id="358" name="Google Shape;358;p72"/>
          <p:cNvSpPr txBox="1"/>
          <p:nvPr/>
        </p:nvSpPr>
        <p:spPr>
          <a:xfrm>
            <a:off x="671758" y="6301355"/>
            <a:ext cx="7229368" cy="330868"/>
          </a:xfrm>
          <a:prstGeom prst="rect">
            <a:avLst/>
          </a:prstGeom>
          <a:noFill/>
          <a:ln>
            <a:noFill/>
          </a:ln>
        </p:spPr>
        <p:txBody>
          <a:bodyPr anchorCtr="0" anchor="b" bIns="45700" lIns="91425" spcFirstLastPara="1" rIns="91425" wrap="square" tIns="45700">
            <a:noAutofit/>
          </a:bodyPr>
          <a:lstStyle/>
          <a:p>
            <a:pPr indent="0" lvl="0" marL="0" marR="0" rtl="0" algn="l">
              <a:lnSpc>
                <a:spcPct val="150000"/>
              </a:lnSpc>
              <a:spcBef>
                <a:spcPts val="0"/>
              </a:spcBef>
              <a:spcAft>
                <a:spcPts val="0"/>
              </a:spcAft>
              <a:buClr>
                <a:srgbClr val="4B2E83"/>
              </a:buClr>
              <a:buSzPts val="1200"/>
              <a:buFont typeface="Arial"/>
              <a:buNone/>
            </a:pPr>
            <a:r>
              <a:rPr b="1" i="0" lang="en-US" sz="1200" u="none" cap="none" strike="noStrike">
                <a:solidFill>
                  <a:srgbClr val="4B2E83"/>
                </a:solidFill>
                <a:latin typeface="Arial"/>
                <a:ea typeface="Arial"/>
                <a:cs typeface="Arial"/>
                <a:sym typeface="Arial"/>
              </a:rPr>
              <a:t>MRAM – Matt Gardner - PAFC</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p73"/>
          <p:cNvSpPr txBox="1"/>
          <p:nvPr>
            <p:ph type="title"/>
          </p:nvPr>
        </p:nvSpPr>
        <p:spPr>
          <a:xfrm>
            <a:off x="671756" y="371510"/>
            <a:ext cx="8316795" cy="991998"/>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4B2E83"/>
              </a:buClr>
              <a:buSzPts val="3000"/>
              <a:buFont typeface="Arial"/>
              <a:buNone/>
            </a:pPr>
            <a:r>
              <a:rPr b="1" i="0" lang="en-US" sz="3000" u="none" cap="none" strike="noStrike">
                <a:solidFill>
                  <a:srgbClr val="4B2E83"/>
                </a:solidFill>
                <a:latin typeface="Arial"/>
                <a:ea typeface="Arial"/>
                <a:cs typeface="Arial"/>
                <a:sym typeface="Arial"/>
              </a:rPr>
              <a:t>Equipment Purchases – Best Practices</a:t>
            </a:r>
            <a:endParaRPr/>
          </a:p>
        </p:txBody>
      </p:sp>
      <p:sp>
        <p:nvSpPr>
          <p:cNvPr id="365" name="Google Shape;365;p73"/>
          <p:cNvSpPr txBox="1"/>
          <p:nvPr>
            <p:ph idx="2" type="body"/>
          </p:nvPr>
        </p:nvSpPr>
        <p:spPr>
          <a:xfrm>
            <a:off x="603504" y="1736725"/>
            <a:ext cx="8316795" cy="4564630"/>
          </a:xfrm>
          <a:prstGeom prst="rect">
            <a:avLst/>
          </a:prstGeom>
          <a:noFill/>
          <a:ln>
            <a:noFill/>
          </a:ln>
        </p:spPr>
        <p:txBody>
          <a:bodyPr anchorCtr="0" anchor="t" bIns="45700" lIns="91425" spcFirstLastPara="1" rIns="91425" wrap="square" tIns="45700">
            <a:normAutofit/>
          </a:bodyPr>
          <a:lstStyle/>
          <a:p>
            <a:pPr indent="-342900" lvl="0" marL="400050" rtl="0" algn="l">
              <a:spcBef>
                <a:spcPts val="0"/>
              </a:spcBef>
              <a:spcAft>
                <a:spcPts val="0"/>
              </a:spcAft>
              <a:buClr>
                <a:srgbClr val="4B2E83"/>
              </a:buClr>
              <a:buSzPts val="2400"/>
              <a:buChar char="&gt;"/>
            </a:pPr>
            <a:r>
              <a:rPr lang="en-US">
                <a:latin typeface="Arial"/>
                <a:ea typeface="Arial"/>
                <a:cs typeface="Arial"/>
                <a:sym typeface="Arial"/>
              </a:rPr>
              <a:t>Document/justify the need for the equipment – how will the equipment benefit the objectives of </a:t>
            </a:r>
            <a:r>
              <a:rPr lang="en-US" u="sng">
                <a:latin typeface="Arial"/>
                <a:ea typeface="Arial"/>
                <a:cs typeface="Arial"/>
                <a:sym typeface="Arial"/>
              </a:rPr>
              <a:t>this specific award</a:t>
            </a:r>
            <a:r>
              <a:rPr lang="en-US">
                <a:latin typeface="Arial"/>
                <a:ea typeface="Arial"/>
                <a:cs typeface="Arial"/>
                <a:sym typeface="Arial"/>
              </a:rPr>
              <a:t>?</a:t>
            </a:r>
            <a:endParaRPr/>
          </a:p>
          <a:p>
            <a:pPr indent="-190500" lvl="0" marL="400050" rtl="0" algn="l">
              <a:spcBef>
                <a:spcPts val="480"/>
              </a:spcBef>
              <a:spcAft>
                <a:spcPts val="0"/>
              </a:spcAft>
              <a:buClr>
                <a:srgbClr val="4B2E83"/>
              </a:buClr>
              <a:buSzPts val="2400"/>
              <a:buNone/>
            </a:pPr>
            <a:r>
              <a:t/>
            </a:r>
            <a:endParaRPr>
              <a:latin typeface="Arial"/>
              <a:ea typeface="Arial"/>
              <a:cs typeface="Arial"/>
              <a:sym typeface="Arial"/>
            </a:endParaRPr>
          </a:p>
          <a:p>
            <a:pPr indent="-342900" lvl="0" marL="400050" rtl="0" algn="l">
              <a:spcBef>
                <a:spcPts val="480"/>
              </a:spcBef>
              <a:spcAft>
                <a:spcPts val="0"/>
              </a:spcAft>
              <a:buClr>
                <a:srgbClr val="4B2E83"/>
              </a:buClr>
              <a:buSzPts val="2400"/>
              <a:buChar char="&gt;"/>
            </a:pPr>
            <a:r>
              <a:rPr lang="en-US">
                <a:latin typeface="Arial"/>
                <a:ea typeface="Arial"/>
                <a:cs typeface="Arial"/>
                <a:sym typeface="Arial"/>
              </a:rPr>
              <a:t>Know your sponsor’s policies – some sponsors have specific approval requirements for equipment, others do not</a:t>
            </a:r>
            <a:endParaRPr/>
          </a:p>
          <a:p>
            <a:pPr indent="-285750" lvl="1" marL="800100" rtl="0" algn="l">
              <a:spcBef>
                <a:spcPts val="400"/>
              </a:spcBef>
              <a:spcAft>
                <a:spcPts val="0"/>
              </a:spcAft>
              <a:buClr>
                <a:srgbClr val="4B2E83"/>
              </a:buClr>
              <a:buSzPts val="2000"/>
              <a:buChar char="–"/>
            </a:pPr>
            <a:r>
              <a:rPr lang="en-US">
                <a:latin typeface="Arial"/>
                <a:ea typeface="Arial"/>
                <a:cs typeface="Arial"/>
                <a:sym typeface="Arial"/>
              </a:rPr>
              <a:t>Example: Under NIH policy, the purchase of a piece of equipment which exceeds $25,000 is considered a change in scope which would require prior written NIH approval</a:t>
            </a:r>
            <a:endParaRPr/>
          </a:p>
          <a:p>
            <a:pPr indent="-228600" lvl="2" marL="1200150" rtl="0" algn="l">
              <a:spcBef>
                <a:spcPts val="360"/>
              </a:spcBef>
              <a:spcAft>
                <a:spcPts val="0"/>
              </a:spcAft>
              <a:buClr>
                <a:srgbClr val="4B2E83"/>
              </a:buClr>
              <a:buSzPts val="1800"/>
              <a:buChar char="&gt;"/>
            </a:pPr>
            <a:r>
              <a:rPr lang="en-US">
                <a:latin typeface="Arial"/>
                <a:ea typeface="Arial"/>
                <a:cs typeface="Arial"/>
                <a:sym typeface="Arial"/>
              </a:rPr>
              <a:t>NIH GPS 8.1.2.5 Change in Scope</a:t>
            </a:r>
            <a:endParaRPr/>
          </a:p>
        </p:txBody>
      </p:sp>
      <p:sp>
        <p:nvSpPr>
          <p:cNvPr id="366" name="Google Shape;366;p73"/>
          <p:cNvSpPr txBox="1"/>
          <p:nvPr/>
        </p:nvSpPr>
        <p:spPr>
          <a:xfrm>
            <a:off x="671758" y="6301355"/>
            <a:ext cx="7229368" cy="330868"/>
          </a:xfrm>
          <a:prstGeom prst="rect">
            <a:avLst/>
          </a:prstGeom>
          <a:noFill/>
          <a:ln>
            <a:noFill/>
          </a:ln>
        </p:spPr>
        <p:txBody>
          <a:bodyPr anchorCtr="0" anchor="b" bIns="45700" lIns="91425" spcFirstLastPara="1" rIns="91425" wrap="square" tIns="45700">
            <a:noAutofit/>
          </a:bodyPr>
          <a:lstStyle/>
          <a:p>
            <a:pPr indent="0" lvl="0" marL="0" marR="0" rtl="0" algn="l">
              <a:lnSpc>
                <a:spcPct val="150000"/>
              </a:lnSpc>
              <a:spcBef>
                <a:spcPts val="0"/>
              </a:spcBef>
              <a:spcAft>
                <a:spcPts val="0"/>
              </a:spcAft>
              <a:buClr>
                <a:srgbClr val="4B2E83"/>
              </a:buClr>
              <a:buSzPts val="1200"/>
              <a:buFont typeface="Arial"/>
              <a:buNone/>
            </a:pPr>
            <a:r>
              <a:rPr b="1" i="0" lang="en-US" sz="1200" u="none" cap="none" strike="noStrike">
                <a:solidFill>
                  <a:srgbClr val="4B2E83"/>
                </a:solidFill>
                <a:latin typeface="Arial"/>
                <a:ea typeface="Arial"/>
                <a:cs typeface="Arial"/>
                <a:sym typeface="Arial"/>
              </a:rPr>
              <a:t>MRAM – Matt Gardner - PAFC</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0.xml><?xml version="1.0" encoding="utf-8"?>
<a:theme xmlns:a="http://schemas.openxmlformats.org/drawingml/2006/main" xmlns:r="http://schemas.openxmlformats.org/officeDocument/2006/relationships" name="2_Custom Design">
  <a:themeElements>
    <a:clrScheme name="Custom 5">
      <a:dk1>
        <a:srgbClr val="33006F"/>
      </a:dk1>
      <a:lt1>
        <a:srgbClr val="E8D3A2"/>
      </a:lt1>
      <a:dk2>
        <a:srgbClr val="33006F"/>
      </a:dk2>
      <a:lt2>
        <a:srgbClr val="FFFFFF"/>
      </a:lt2>
      <a:accent1>
        <a:srgbClr val="33006F"/>
      </a:accent1>
      <a:accent2>
        <a:srgbClr val="E8D3A2"/>
      </a:accent2>
      <a:accent3>
        <a:srgbClr val="FFFFFF"/>
      </a:accent3>
      <a:accent4>
        <a:srgbClr val="B2B2B2"/>
      </a:accent4>
      <a:accent5>
        <a:srgbClr val="26005C"/>
      </a:accent5>
      <a:accent6>
        <a:srgbClr val="917B4C"/>
      </a:accent6>
      <a:hlink>
        <a:srgbClr val="26005C"/>
      </a:hlink>
      <a:folHlink>
        <a:srgbClr val="3300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1.xml><?xml version="1.0" encoding="utf-8"?>
<a:theme xmlns:a="http://schemas.openxmlformats.org/drawingml/2006/main" xmlns:r="http://schemas.openxmlformats.org/officeDocument/2006/relationships" name="1_Custom Design">
  <a:themeElements>
    <a:clrScheme name="Custom 5">
      <a:dk1>
        <a:srgbClr val="33006F"/>
      </a:dk1>
      <a:lt1>
        <a:srgbClr val="E8D3A2"/>
      </a:lt1>
      <a:dk2>
        <a:srgbClr val="33006F"/>
      </a:dk2>
      <a:lt2>
        <a:srgbClr val="FFFFFF"/>
      </a:lt2>
      <a:accent1>
        <a:srgbClr val="33006F"/>
      </a:accent1>
      <a:accent2>
        <a:srgbClr val="E8D3A2"/>
      </a:accent2>
      <a:accent3>
        <a:srgbClr val="FFFFFF"/>
      </a:accent3>
      <a:accent4>
        <a:srgbClr val="B2B2B2"/>
      </a:accent4>
      <a:accent5>
        <a:srgbClr val="26005C"/>
      </a:accent5>
      <a:accent6>
        <a:srgbClr val="917B4C"/>
      </a:accent6>
      <a:hlink>
        <a:srgbClr val="26005C"/>
      </a:hlink>
      <a:folHlink>
        <a:srgbClr val="3300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5_Custom Design">
  <a:themeElements>
    <a:clrScheme name="Custom 5">
      <a:dk1>
        <a:srgbClr val="33006F"/>
      </a:dk1>
      <a:lt1>
        <a:srgbClr val="E8D3A2"/>
      </a:lt1>
      <a:dk2>
        <a:srgbClr val="33006F"/>
      </a:dk2>
      <a:lt2>
        <a:srgbClr val="FFFFFF"/>
      </a:lt2>
      <a:accent1>
        <a:srgbClr val="33006F"/>
      </a:accent1>
      <a:accent2>
        <a:srgbClr val="E8D3A2"/>
      </a:accent2>
      <a:accent3>
        <a:srgbClr val="FFFFFF"/>
      </a:accent3>
      <a:accent4>
        <a:srgbClr val="B2B2B2"/>
      </a:accent4>
      <a:accent5>
        <a:srgbClr val="26005C"/>
      </a:accent5>
      <a:accent6>
        <a:srgbClr val="917B4C"/>
      </a:accent6>
      <a:hlink>
        <a:srgbClr val="26005C"/>
      </a:hlink>
      <a:folHlink>
        <a:srgbClr val="3300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6_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3_Custom Design">
  <a:themeElements>
    <a:clrScheme name="Custom 5">
      <a:dk1>
        <a:srgbClr val="33006F"/>
      </a:dk1>
      <a:lt1>
        <a:srgbClr val="E8D3A2"/>
      </a:lt1>
      <a:dk2>
        <a:srgbClr val="33006F"/>
      </a:dk2>
      <a:lt2>
        <a:srgbClr val="FFFFFF"/>
      </a:lt2>
      <a:accent1>
        <a:srgbClr val="33006F"/>
      </a:accent1>
      <a:accent2>
        <a:srgbClr val="E8D3A2"/>
      </a:accent2>
      <a:accent3>
        <a:srgbClr val="FFFFFF"/>
      </a:accent3>
      <a:accent4>
        <a:srgbClr val="B2B2B2"/>
      </a:accent4>
      <a:accent5>
        <a:srgbClr val="26005C"/>
      </a:accent5>
      <a:accent6>
        <a:srgbClr val="917B4C"/>
      </a:accent6>
      <a:hlink>
        <a:srgbClr val="26005C"/>
      </a:hlink>
      <a:folHlink>
        <a:srgbClr val="3300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xmlns:r="http://schemas.openxmlformats.org/officeDocument/2006/relationships" name="4_Custom Design">
  <a:themeElements>
    <a:clrScheme name="Custom 5">
      <a:dk1>
        <a:srgbClr val="33006F"/>
      </a:dk1>
      <a:lt1>
        <a:srgbClr val="E8D3A2"/>
      </a:lt1>
      <a:dk2>
        <a:srgbClr val="33006F"/>
      </a:dk2>
      <a:lt2>
        <a:srgbClr val="FFFFFF"/>
      </a:lt2>
      <a:accent1>
        <a:srgbClr val="33006F"/>
      </a:accent1>
      <a:accent2>
        <a:srgbClr val="E8D3A2"/>
      </a:accent2>
      <a:accent3>
        <a:srgbClr val="FFFFFF"/>
      </a:accent3>
      <a:accent4>
        <a:srgbClr val="B2B2B2"/>
      </a:accent4>
      <a:accent5>
        <a:srgbClr val="26005C"/>
      </a:accent5>
      <a:accent6>
        <a:srgbClr val="917B4C"/>
      </a:accent6>
      <a:hlink>
        <a:srgbClr val="26005C"/>
      </a:hlink>
      <a:folHlink>
        <a:srgbClr val="3300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xmlns:r="http://schemas.openxmlformats.org/officeDocument/2006/relationships" name="7_Custom Design">
  <a:themeElements>
    <a:clrScheme name="4b2e83 1">
      <a:dk1>
        <a:srgbClr val="4B2E83"/>
      </a:dk1>
      <a:lt1>
        <a:srgbClr val="E8D3A2"/>
      </a:lt1>
      <a:dk2>
        <a:srgbClr val="4B2E83"/>
      </a:dk2>
      <a:lt2>
        <a:srgbClr val="FFFFFF"/>
      </a:lt2>
      <a:accent1>
        <a:srgbClr val="4B2E83"/>
      </a:accent1>
      <a:accent2>
        <a:srgbClr val="E8D3A2"/>
      </a:accent2>
      <a:accent3>
        <a:srgbClr val="FFFFFF"/>
      </a:accent3>
      <a:accent4>
        <a:srgbClr val="B2B2B2"/>
      </a:accent4>
      <a:accent5>
        <a:srgbClr val="26005C"/>
      </a:accent5>
      <a:accent6>
        <a:srgbClr val="917B4C"/>
      </a:accent6>
      <a:hlink>
        <a:srgbClr val="26005C"/>
      </a:hlink>
      <a:folHlink>
        <a:srgbClr val="3300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