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9.xml"/>
  <Override ContentType="application/vnd.openxmlformats-officedocument.presentationml.slideMaster+xml" PartName="/ppt/slideMasters/slideMaster10.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11.xml"/>
  <Override ContentType="application/vnd.openxmlformats-officedocument.theme+xml" PartName="/ppt/theme/theme5.xml"/>
  <Override ContentType="application/vnd.openxmlformats-officedocument.theme+xml" PartName="/ppt/theme/theme8.xml"/>
  <Override ContentType="application/vnd.openxmlformats-officedocument.theme+xml" PartName="/ppt/theme/theme10.xml"/>
  <Override ContentType="application/vnd.openxmlformats-officedocument.theme+xml" PartName="/ppt/theme/theme9.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20" r:id="rId5"/>
    <p:sldMasterId id="2147483721" r:id="rId6"/>
    <p:sldMasterId id="2147483722" r:id="rId7"/>
    <p:sldMasterId id="2147483723" r:id="rId8"/>
    <p:sldMasterId id="2147483724" r:id="rId9"/>
    <p:sldMasterId id="2147483725" r:id="rId10"/>
    <p:sldMasterId id="2147483726" r:id="rId11"/>
    <p:sldMasterId id="2147483727" r:id="rId12"/>
    <p:sldMasterId id="2147483728" r:id="rId13"/>
    <p:sldMasterId id="2147483729" r:id="rId14"/>
  </p:sldMasterIdLst>
  <p:notesMasterIdLst>
    <p:notesMasterId r:id="rId15"/>
  </p:notesMasterIdLst>
  <p:sldIdLst>
    <p:sldId id="256" r:id="rId16"/>
    <p:sldId id="257" r:id="rId17"/>
    <p:sldId id="258" r:id="rId18"/>
    <p:sldId id="259" r:id="rId19"/>
    <p:sldId id="260" r:id="rId20"/>
    <p:sldId id="261" r:id="rId21"/>
    <p:sldId id="262" r:id="rId22"/>
    <p:sldId id="263" r:id="rId23"/>
    <p:sldId id="264" r:id="rId24"/>
    <p:sldId id="265" r:id="rId25"/>
    <p:sldId id="266" r:id="rId26"/>
    <p:sldId id="267" r:id="rId27"/>
    <p:sldId id="268" r:id="rId28"/>
    <p:sldId id="269" r:id="rId29"/>
    <p:sldId id="270" r:id="rId30"/>
    <p:sldId id="271" r:id="rId31"/>
    <p:sldId id="272" r:id="rId32"/>
    <p:sldId id="273" r:id="rId33"/>
    <p:sldId id="274" r:id="rId34"/>
    <p:sldId id="275" r:id="rId35"/>
    <p:sldId id="276" r:id="rId36"/>
    <p:sldId id="277" r:id="rId37"/>
    <p:sldId id="278" r:id="rId38"/>
    <p:sldId id="279" r:id="rId39"/>
    <p:sldId id="280" r:id="rId40"/>
    <p:sldId id="281" r:id="rId41"/>
    <p:sldId id="282" r:id="rId42"/>
    <p:sldId id="283" r:id="rId43"/>
    <p:sldId id="284" r:id="rId44"/>
    <p:sldId id="285" r:id="rId45"/>
    <p:sldId id="286" r:id="rId46"/>
    <p:sldId id="287" r:id="rId47"/>
    <p:sldId id="288" r:id="rId48"/>
    <p:sldId id="289" r:id="rId49"/>
    <p:sldId id="290" r:id="rId50"/>
    <p:sldId id="291" r:id="rId51"/>
    <p:sldId id="292" r:id="rId52"/>
    <p:sldId id="293" r:id="rId53"/>
    <p:sldId id="294" r:id="rId54"/>
  </p:sldIdLst>
  <p:sldSz cy="6858000" cx="9144000"/>
  <p:notesSz cx="6858000" cy="9144000"/>
  <p:embeddedFontLst>
    <p:embeddedFont>
      <p:font typeface="Play"/>
      <p:regular r:id="rId55"/>
      <p:bold r:id="rId56"/>
    </p:embeddedFont>
    <p:embeddedFont>
      <p:font typeface="Encode Sans"/>
      <p:regular r:id="rId57"/>
      <p:bold r:id="rId58"/>
    </p:embeddedFont>
    <p:embeddedFont>
      <p:font typeface="Open Sans ExtraBold"/>
      <p:bold r:id="rId59"/>
      <p:boldItalic r:id="rId60"/>
    </p:embeddedFont>
    <p:embeddedFont>
      <p:font typeface="Arial Black"/>
      <p:regular r:id="rId61"/>
    </p:embeddedFont>
    <p:embeddedFont>
      <p:font typeface="Encode Sans Black"/>
      <p:bold r:id="rId62"/>
    </p:embeddedFont>
    <p:embeddedFont>
      <p:font typeface="Open Sans Light"/>
      <p:regular r:id="rId63"/>
      <p:bold r:id="rId64"/>
      <p:italic r:id="rId65"/>
      <p:boldItalic r:id="rId66"/>
    </p:embeddedFont>
    <p:embeddedFont>
      <p:font typeface="Open Sans"/>
      <p:regular r:id="rId67"/>
      <p:bold r:id="rId68"/>
      <p:italic r:id="rId69"/>
      <p:boldItalic r:id="rId70"/>
    </p:embeddedFont>
    <p:embeddedFont>
      <p:font typeface="Century Gothic"/>
      <p:regular r:id="rId71"/>
      <p:bold r:id="rId72"/>
      <p:italic r:id="rId73"/>
      <p:boldItalic r:id="rId7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E686636-EF96-412E-973C-89FE8B60070E}">
  <a:tblStyle styleId="{0E686636-EF96-412E-973C-89FE8B60070E}"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CF4"/>
          </a:solidFill>
        </a:fill>
      </a:tcStyle>
    </a:wholeTbl>
    <a:band1H>
      <a:tcTxStyle b="off" i="off"/>
      <a:tcStyle>
        <a:fill>
          <a:solidFill>
            <a:srgbClr val="CFD7E7"/>
          </a:solidFill>
        </a:fill>
      </a:tcStyle>
    </a:band1H>
    <a:band2H>
      <a:tcTxStyle b="off" i="off"/>
    </a:band2H>
    <a:band1V>
      <a:tcTxStyle b="off" i="off"/>
      <a:tcStyle>
        <a:fill>
          <a:solidFill>
            <a:srgbClr val="CFD7E7"/>
          </a:solidFill>
        </a:fill>
      </a:tcStyle>
    </a:band1V>
    <a:band2V>
      <a:tcTxStyle b="off" i="off"/>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 styleId="{CB98C72B-92DD-44F2-8460-43C0230C2D19}" styleName="Table_1">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7E6EA"/>
          </a:solidFill>
        </a:fill>
      </a:tcStyle>
    </a:wholeTbl>
    <a:band1H>
      <a:tcTxStyle b="off" i="off"/>
      <a:tcStyle>
        <a:fill>
          <a:solidFill>
            <a:srgbClr val="CCCAD4"/>
          </a:solidFill>
        </a:fill>
      </a:tcStyle>
    </a:band1H>
    <a:band2H>
      <a:tcTxStyle b="off" i="off"/>
    </a:band2H>
    <a:band1V>
      <a:tcTxStyle b="off" i="off"/>
      <a:tcStyle>
        <a:fill>
          <a:solidFill>
            <a:srgbClr val="CCCAD4"/>
          </a:solidFill>
        </a:fill>
      </a:tcStyle>
    </a:band1V>
    <a:band2V>
      <a:tcTxStyle b="off" i="off"/>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25.xml"/><Relationship Id="rId42" Type="http://schemas.openxmlformats.org/officeDocument/2006/relationships/slide" Target="slides/slide27.xml"/><Relationship Id="rId41" Type="http://schemas.openxmlformats.org/officeDocument/2006/relationships/slide" Target="slides/slide26.xml"/><Relationship Id="rId44" Type="http://schemas.openxmlformats.org/officeDocument/2006/relationships/slide" Target="slides/slide29.xml"/><Relationship Id="rId43" Type="http://schemas.openxmlformats.org/officeDocument/2006/relationships/slide" Target="slides/slide28.xml"/><Relationship Id="rId46" Type="http://schemas.openxmlformats.org/officeDocument/2006/relationships/slide" Target="slides/slide31.xml"/><Relationship Id="rId45" Type="http://schemas.openxmlformats.org/officeDocument/2006/relationships/slide" Target="slides/slide30.xml"/><Relationship Id="rId1" Type="http://schemas.openxmlformats.org/officeDocument/2006/relationships/theme" Target="theme/theme7.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Master" Target="slideMasters/slideMaster5.xml"/><Relationship Id="rId48" Type="http://schemas.openxmlformats.org/officeDocument/2006/relationships/slide" Target="slides/slide33.xml"/><Relationship Id="rId47" Type="http://schemas.openxmlformats.org/officeDocument/2006/relationships/slide" Target="slides/slide32.xml"/><Relationship Id="rId49" Type="http://schemas.openxmlformats.org/officeDocument/2006/relationships/slide" Target="slides/slide34.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Master" Target="slideMasters/slideMaster4.xml"/><Relationship Id="rId73" Type="http://schemas.openxmlformats.org/officeDocument/2006/relationships/font" Target="fonts/CenturyGothic-italic.fntdata"/><Relationship Id="rId72" Type="http://schemas.openxmlformats.org/officeDocument/2006/relationships/font" Target="fonts/CenturyGothic-bold.fntdata"/><Relationship Id="rId31" Type="http://schemas.openxmlformats.org/officeDocument/2006/relationships/slide" Target="slides/slide16.xml"/><Relationship Id="rId30" Type="http://schemas.openxmlformats.org/officeDocument/2006/relationships/slide" Target="slides/slide15.xml"/><Relationship Id="rId74" Type="http://schemas.openxmlformats.org/officeDocument/2006/relationships/font" Target="fonts/CenturyGothic-boldItalic.fntdata"/><Relationship Id="rId33" Type="http://schemas.openxmlformats.org/officeDocument/2006/relationships/slide" Target="slides/slide18.xml"/><Relationship Id="rId32" Type="http://schemas.openxmlformats.org/officeDocument/2006/relationships/slide" Target="slides/slide17.xml"/><Relationship Id="rId35" Type="http://schemas.openxmlformats.org/officeDocument/2006/relationships/slide" Target="slides/slide20.xml"/><Relationship Id="rId34" Type="http://schemas.openxmlformats.org/officeDocument/2006/relationships/slide" Target="slides/slide19.xml"/><Relationship Id="rId71" Type="http://schemas.openxmlformats.org/officeDocument/2006/relationships/font" Target="fonts/CenturyGothic-regular.fntdata"/><Relationship Id="rId70" Type="http://schemas.openxmlformats.org/officeDocument/2006/relationships/font" Target="fonts/OpenSans-boldItalic.fntdata"/><Relationship Id="rId37" Type="http://schemas.openxmlformats.org/officeDocument/2006/relationships/slide" Target="slides/slide22.xml"/><Relationship Id="rId36" Type="http://schemas.openxmlformats.org/officeDocument/2006/relationships/slide" Target="slides/slide21.xml"/><Relationship Id="rId39" Type="http://schemas.openxmlformats.org/officeDocument/2006/relationships/slide" Target="slides/slide24.xml"/><Relationship Id="rId38" Type="http://schemas.openxmlformats.org/officeDocument/2006/relationships/slide" Target="slides/slide23.xml"/><Relationship Id="rId62" Type="http://schemas.openxmlformats.org/officeDocument/2006/relationships/font" Target="fonts/EncodeSansBlack-bold.fntdata"/><Relationship Id="rId61" Type="http://schemas.openxmlformats.org/officeDocument/2006/relationships/font" Target="fonts/ArialBlack-regular.fntdata"/><Relationship Id="rId20" Type="http://schemas.openxmlformats.org/officeDocument/2006/relationships/slide" Target="slides/slide5.xml"/><Relationship Id="rId64" Type="http://schemas.openxmlformats.org/officeDocument/2006/relationships/font" Target="fonts/OpenSansLight-bold.fntdata"/><Relationship Id="rId63" Type="http://schemas.openxmlformats.org/officeDocument/2006/relationships/font" Target="fonts/OpenSansLight-regular.fntdata"/><Relationship Id="rId22" Type="http://schemas.openxmlformats.org/officeDocument/2006/relationships/slide" Target="slides/slide7.xml"/><Relationship Id="rId66" Type="http://schemas.openxmlformats.org/officeDocument/2006/relationships/font" Target="fonts/OpenSansLight-boldItalic.fntdata"/><Relationship Id="rId21" Type="http://schemas.openxmlformats.org/officeDocument/2006/relationships/slide" Target="slides/slide6.xml"/><Relationship Id="rId65" Type="http://schemas.openxmlformats.org/officeDocument/2006/relationships/font" Target="fonts/OpenSansLight-italic.fntdata"/><Relationship Id="rId24" Type="http://schemas.openxmlformats.org/officeDocument/2006/relationships/slide" Target="slides/slide9.xml"/><Relationship Id="rId68" Type="http://schemas.openxmlformats.org/officeDocument/2006/relationships/font" Target="fonts/OpenSans-bold.fntdata"/><Relationship Id="rId23" Type="http://schemas.openxmlformats.org/officeDocument/2006/relationships/slide" Target="slides/slide8.xml"/><Relationship Id="rId67" Type="http://schemas.openxmlformats.org/officeDocument/2006/relationships/font" Target="fonts/OpenSans-regular.fntdata"/><Relationship Id="rId60" Type="http://schemas.openxmlformats.org/officeDocument/2006/relationships/font" Target="fonts/OpenSansExtraBold-boldItalic.fntdata"/><Relationship Id="rId26" Type="http://schemas.openxmlformats.org/officeDocument/2006/relationships/slide" Target="slides/slide11.xml"/><Relationship Id="rId25" Type="http://schemas.openxmlformats.org/officeDocument/2006/relationships/slide" Target="slides/slide10.xml"/><Relationship Id="rId69" Type="http://schemas.openxmlformats.org/officeDocument/2006/relationships/font" Target="fonts/OpenSans-italic.fntdata"/><Relationship Id="rId28" Type="http://schemas.openxmlformats.org/officeDocument/2006/relationships/slide" Target="slides/slide13.xml"/><Relationship Id="rId27" Type="http://schemas.openxmlformats.org/officeDocument/2006/relationships/slide" Target="slides/slide12.xml"/><Relationship Id="rId29" Type="http://schemas.openxmlformats.org/officeDocument/2006/relationships/slide" Target="slides/slide14.xml"/><Relationship Id="rId51" Type="http://schemas.openxmlformats.org/officeDocument/2006/relationships/slide" Target="slides/slide36.xml"/><Relationship Id="rId50" Type="http://schemas.openxmlformats.org/officeDocument/2006/relationships/slide" Target="slides/slide35.xml"/><Relationship Id="rId53" Type="http://schemas.openxmlformats.org/officeDocument/2006/relationships/slide" Target="slides/slide38.xml"/><Relationship Id="rId52" Type="http://schemas.openxmlformats.org/officeDocument/2006/relationships/slide" Target="slides/slide37.xml"/><Relationship Id="rId11" Type="http://schemas.openxmlformats.org/officeDocument/2006/relationships/slideMaster" Target="slideMasters/slideMaster7.xml"/><Relationship Id="rId55" Type="http://schemas.openxmlformats.org/officeDocument/2006/relationships/font" Target="fonts/Play-regular.fntdata"/><Relationship Id="rId10" Type="http://schemas.openxmlformats.org/officeDocument/2006/relationships/slideMaster" Target="slideMasters/slideMaster6.xml"/><Relationship Id="rId54" Type="http://schemas.openxmlformats.org/officeDocument/2006/relationships/slide" Target="slides/slide39.xml"/><Relationship Id="rId13" Type="http://schemas.openxmlformats.org/officeDocument/2006/relationships/slideMaster" Target="slideMasters/slideMaster9.xml"/><Relationship Id="rId57" Type="http://schemas.openxmlformats.org/officeDocument/2006/relationships/font" Target="fonts/EncodeSans-regular.fntdata"/><Relationship Id="rId12" Type="http://schemas.openxmlformats.org/officeDocument/2006/relationships/slideMaster" Target="slideMasters/slideMaster8.xml"/><Relationship Id="rId56" Type="http://schemas.openxmlformats.org/officeDocument/2006/relationships/font" Target="fonts/Play-bold.fntdata"/><Relationship Id="rId15" Type="http://schemas.openxmlformats.org/officeDocument/2006/relationships/notesMaster" Target="notesMasters/notesMaster1.xml"/><Relationship Id="rId59" Type="http://schemas.openxmlformats.org/officeDocument/2006/relationships/font" Target="fonts/OpenSansExtraBold-bold.fntdata"/><Relationship Id="rId14" Type="http://schemas.openxmlformats.org/officeDocument/2006/relationships/slideMaster" Target="slideMasters/slideMaster10.xml"/><Relationship Id="rId58" Type="http://schemas.openxmlformats.org/officeDocument/2006/relationships/font" Target="fonts/EncodeSans-bold.fntdata"/><Relationship Id="rId17" Type="http://schemas.openxmlformats.org/officeDocument/2006/relationships/slide" Target="slides/slide2.xml"/><Relationship Id="rId16" Type="http://schemas.openxmlformats.org/officeDocument/2006/relationships/slide" Target="slides/slide1.xml"/><Relationship Id="rId19" Type="http://schemas.openxmlformats.org/officeDocument/2006/relationships/slide" Target="slides/slide4.xml"/><Relationship Id="rId1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p1:notes"/>
          <p:cNvSpPr/>
          <p:nvPr>
            <p:ph idx="2" type="sldImg"/>
          </p:nvPr>
        </p:nvSpPr>
        <p:spPr>
          <a:xfrm>
            <a:off x="1497013" y="1200150"/>
            <a:ext cx="4321175"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5" name="Google Shape;455;p1:notes"/>
          <p:cNvSpPr txBox="1"/>
          <p:nvPr>
            <p:ph idx="1" type="body"/>
          </p:nvPr>
        </p:nvSpPr>
        <p:spPr>
          <a:xfrm>
            <a:off x="731353" y="4620496"/>
            <a:ext cx="5852400" cy="3780600"/>
          </a:xfrm>
          <a:prstGeom prst="rect">
            <a:avLst/>
          </a:prstGeom>
          <a:noFill/>
          <a:ln>
            <a:noFill/>
          </a:ln>
        </p:spPr>
        <p:txBody>
          <a:bodyPr anchorCtr="0" anchor="t" bIns="47550" lIns="95100" spcFirstLastPara="1" rIns="95100" wrap="square" tIns="47550">
            <a:noAutofit/>
          </a:bodyPr>
          <a:lstStyle/>
          <a:p>
            <a:pPr indent="0" lvl="0" marL="0" marR="0" rtl="0" algn="l">
              <a:lnSpc>
                <a:spcPct val="100000"/>
              </a:lnSpc>
              <a:spcBef>
                <a:spcPts val="0"/>
              </a:spcBef>
              <a:spcAft>
                <a:spcPts val="0"/>
              </a:spcAft>
              <a:buSzPts val="1100"/>
              <a:buNone/>
            </a:pPr>
            <a:r>
              <a:t/>
            </a:r>
            <a:endParaRPr b="0" i="0" sz="1200" u="none" cap="none" strike="noStrike">
              <a:solidFill>
                <a:schemeClr val="dk1"/>
              </a:solidFill>
              <a:latin typeface="Calibri"/>
              <a:ea typeface="Calibri"/>
              <a:cs typeface="Calibri"/>
              <a:sym typeface="Calibri"/>
            </a:endParaRPr>
          </a:p>
        </p:txBody>
      </p:sp>
      <p:sp>
        <p:nvSpPr>
          <p:cNvPr id="456" name="Google Shape;456;p1:notes"/>
          <p:cNvSpPr txBox="1"/>
          <p:nvPr>
            <p:ph idx="12" type="sldNum"/>
          </p:nvPr>
        </p:nvSpPr>
        <p:spPr>
          <a:xfrm>
            <a:off x="4144334" y="9119831"/>
            <a:ext cx="3169200" cy="481500"/>
          </a:xfrm>
          <a:prstGeom prst="rect">
            <a:avLst/>
          </a:prstGeom>
          <a:noFill/>
          <a:ln>
            <a:noFill/>
          </a:ln>
        </p:spPr>
        <p:txBody>
          <a:bodyPr anchorCtr="0" anchor="b" bIns="47550" lIns="95100" spcFirstLastPara="1" rIns="95100" wrap="square" tIns="4755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17" name="Google Shape;517;p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23" name="Google Shape;523;p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29" name="Google Shape;529;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36" name="Google Shape;536;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43" name="Google Shape;543;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p1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275"/>
              <a:buFont typeface="Arial"/>
              <a:buNone/>
            </a:pPr>
            <a:r>
              <a:t/>
            </a:r>
            <a:endParaRPr b="0" i="0" sz="1100" u="none" cap="none" strike="noStrike">
              <a:solidFill>
                <a:schemeClr val="dk1"/>
              </a:solidFill>
              <a:latin typeface="Arial"/>
              <a:ea typeface="Arial"/>
              <a:cs typeface="Arial"/>
              <a:sym typeface="Arial"/>
            </a:endParaRPr>
          </a:p>
        </p:txBody>
      </p:sp>
      <p:sp>
        <p:nvSpPr>
          <p:cNvPr id="550" name="Google Shape;550;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6" name="Google Shape;556;p1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100"/>
          </a:p>
        </p:txBody>
      </p:sp>
      <p:sp>
        <p:nvSpPr>
          <p:cNvPr id="557" name="Google Shape;557;p16: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4" name="Google Shape;564;p1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rPr lang="en"/>
              <a:t>NSF may unilaterally implement a 15% Indirect Cost Rate, regardless of whether there is already a negotiated indirect cost rate in place. </a:t>
            </a:r>
            <a:endParaRPr/>
          </a:p>
          <a:p>
            <a:pPr indent="0" lvl="0" marL="0" rtl="0" algn="l">
              <a:lnSpc>
                <a:spcPct val="100000"/>
              </a:lnSpc>
              <a:spcBef>
                <a:spcPts val="0"/>
              </a:spcBef>
              <a:spcAft>
                <a:spcPts val="0"/>
              </a:spcAft>
              <a:buSzPts val="1100"/>
              <a:buNone/>
            </a:pPr>
            <a:r>
              <a:rPr lang="en"/>
              <a:t>NSF may notify recipients via email or other written communication. </a:t>
            </a:r>
            <a:endParaRPr/>
          </a:p>
          <a:p>
            <a:pPr indent="0" lvl="0" marL="0" rtl="0" algn="l">
              <a:lnSpc>
                <a:spcPct val="100000"/>
              </a:lnSpc>
              <a:spcBef>
                <a:spcPts val="0"/>
              </a:spcBef>
              <a:spcAft>
                <a:spcPts val="0"/>
              </a:spcAft>
              <a:buSzPts val="1100"/>
              <a:buNone/>
            </a:pPr>
            <a:r>
              <a:rPr lang="en"/>
              <a:t>Additionally, no rates greater than 15% MTDC, will be allowed for the entire life of the award. This includes the award period prior to notification of the application of this term. </a:t>
            </a:r>
            <a:endParaRPr/>
          </a:p>
          <a:p>
            <a:pPr indent="0" lvl="0" marL="0" rtl="0" algn="l">
              <a:lnSpc>
                <a:spcPct val="100000"/>
              </a:lnSpc>
              <a:spcBef>
                <a:spcPts val="0"/>
              </a:spcBef>
              <a:spcAft>
                <a:spcPts val="0"/>
              </a:spcAft>
              <a:buSzPts val="1100"/>
              <a:buNone/>
            </a:pPr>
            <a:r>
              <a:rPr lang="en"/>
              <a:t>Charging excess indirect costs to an NSF award or using incorrect rate will be disallowed.</a:t>
            </a:r>
            <a:endParaRPr/>
          </a:p>
          <a:p>
            <a:pPr indent="0" lvl="0" marL="0" rtl="0" algn="l">
              <a:lnSpc>
                <a:spcPct val="100000"/>
              </a:lnSpc>
              <a:spcBef>
                <a:spcPts val="0"/>
              </a:spcBef>
              <a:spcAft>
                <a:spcPts val="0"/>
              </a:spcAft>
              <a:buSzPts val="1100"/>
              <a:buNone/>
            </a:pPr>
            <a:r>
              <a:rPr lang="en"/>
              <a:t>This term and condition will supersede any previously submitted and/or approved budget.</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
        <p:nvSpPr>
          <p:cNvPr id="565" name="Google Shape;565;p17: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1" name="Google Shape;571;p1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72" name="Google Shape;572;p18: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 name="Shape 577"/>
        <p:cNvGrpSpPr/>
        <p:nvPr/>
      </p:nvGrpSpPr>
      <p:grpSpPr>
        <a:xfrm>
          <a:off x="0" y="0"/>
          <a:ext cx="0" cy="0"/>
          <a:chOff x="0" y="0"/>
          <a:chExt cx="0" cy="0"/>
        </a:xfrm>
      </p:grpSpPr>
      <p:sp>
        <p:nvSpPr>
          <p:cNvPr id="578" name="Google Shape;578;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579" name="Google Shape;579;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4" name="Google Shape;464;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465" name="Google Shape;465;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584" name="Google Shape;584;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8" name="Shape 588"/>
        <p:cNvGrpSpPr/>
        <p:nvPr/>
      </p:nvGrpSpPr>
      <p:grpSpPr>
        <a:xfrm>
          <a:off x="0" y="0"/>
          <a:ext cx="0" cy="0"/>
          <a:chOff x="0" y="0"/>
          <a:chExt cx="0" cy="0"/>
        </a:xfrm>
      </p:grpSpPr>
      <p:sp>
        <p:nvSpPr>
          <p:cNvPr id="589" name="Google Shape;589;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0" name="Google Shape;590;p2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100"/>
          </a:p>
        </p:txBody>
      </p:sp>
      <p:sp>
        <p:nvSpPr>
          <p:cNvPr id="591" name="Google Shape;591;p21: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5" name="Shape 595"/>
        <p:cNvGrpSpPr/>
        <p:nvPr/>
      </p:nvGrpSpPr>
      <p:grpSpPr>
        <a:xfrm>
          <a:off x="0" y="0"/>
          <a:ext cx="0" cy="0"/>
          <a:chOff x="0" y="0"/>
          <a:chExt cx="0" cy="0"/>
        </a:xfrm>
      </p:grpSpPr>
      <p:sp>
        <p:nvSpPr>
          <p:cNvPr id="596" name="Google Shape;596;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7" name="Google Shape;597;p2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100"/>
          </a:p>
        </p:txBody>
      </p:sp>
      <p:sp>
        <p:nvSpPr>
          <p:cNvPr id="598" name="Google Shape;598;p22: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2" name="Shape 602"/>
        <p:cNvGrpSpPr/>
        <p:nvPr/>
      </p:nvGrpSpPr>
      <p:grpSpPr>
        <a:xfrm>
          <a:off x="0" y="0"/>
          <a:ext cx="0" cy="0"/>
          <a:chOff x="0" y="0"/>
          <a:chExt cx="0" cy="0"/>
        </a:xfrm>
      </p:grpSpPr>
      <p:sp>
        <p:nvSpPr>
          <p:cNvPr id="603" name="Google Shape;603;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4" name="Google Shape;604;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8" name="Shape 608"/>
        <p:cNvGrpSpPr/>
        <p:nvPr/>
      </p:nvGrpSpPr>
      <p:grpSpPr>
        <a:xfrm>
          <a:off x="0" y="0"/>
          <a:ext cx="0" cy="0"/>
          <a:chOff x="0" y="0"/>
          <a:chExt cx="0" cy="0"/>
        </a:xfrm>
      </p:grpSpPr>
      <p:sp>
        <p:nvSpPr>
          <p:cNvPr id="609" name="Google Shape;609;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0" name="Google Shape;610;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4" name="Shape 614"/>
        <p:cNvGrpSpPr/>
        <p:nvPr/>
      </p:nvGrpSpPr>
      <p:grpSpPr>
        <a:xfrm>
          <a:off x="0" y="0"/>
          <a:ext cx="0" cy="0"/>
          <a:chOff x="0" y="0"/>
          <a:chExt cx="0" cy="0"/>
        </a:xfrm>
      </p:grpSpPr>
      <p:sp>
        <p:nvSpPr>
          <p:cNvPr id="615" name="Google Shape;615;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6" name="Google Shape;616;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0" name="Shape 620"/>
        <p:cNvGrpSpPr/>
        <p:nvPr/>
      </p:nvGrpSpPr>
      <p:grpSpPr>
        <a:xfrm>
          <a:off x="0" y="0"/>
          <a:ext cx="0" cy="0"/>
          <a:chOff x="0" y="0"/>
          <a:chExt cx="0" cy="0"/>
        </a:xfrm>
      </p:grpSpPr>
      <p:sp>
        <p:nvSpPr>
          <p:cNvPr id="621" name="Google Shape;621;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2" name="Google Shape;622;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6" name="Shape 626"/>
        <p:cNvGrpSpPr/>
        <p:nvPr/>
      </p:nvGrpSpPr>
      <p:grpSpPr>
        <a:xfrm>
          <a:off x="0" y="0"/>
          <a:ext cx="0" cy="0"/>
          <a:chOff x="0" y="0"/>
          <a:chExt cx="0" cy="0"/>
        </a:xfrm>
      </p:grpSpPr>
      <p:sp>
        <p:nvSpPr>
          <p:cNvPr id="627" name="Google Shape;627;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628" name="Google Shape;628;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2" name="Shape 632"/>
        <p:cNvGrpSpPr/>
        <p:nvPr/>
      </p:nvGrpSpPr>
      <p:grpSpPr>
        <a:xfrm>
          <a:off x="0" y="0"/>
          <a:ext cx="0" cy="0"/>
          <a:chOff x="0" y="0"/>
          <a:chExt cx="0" cy="0"/>
        </a:xfrm>
      </p:grpSpPr>
      <p:sp>
        <p:nvSpPr>
          <p:cNvPr id="633" name="Google Shape;633;p28: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34" name="Google Shape;634;p2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8" name="Shape 638"/>
        <p:cNvGrpSpPr/>
        <p:nvPr/>
      </p:nvGrpSpPr>
      <p:grpSpPr>
        <a:xfrm>
          <a:off x="0" y="0"/>
          <a:ext cx="0" cy="0"/>
          <a:chOff x="0" y="0"/>
          <a:chExt cx="0" cy="0"/>
        </a:xfrm>
      </p:grpSpPr>
      <p:sp>
        <p:nvSpPr>
          <p:cNvPr id="639" name="Google Shape;639;p29: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40" name="Google Shape;640;p2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71" name="Google Shape;471;p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6" name="Shape 646"/>
        <p:cNvGrpSpPr/>
        <p:nvPr/>
      </p:nvGrpSpPr>
      <p:grpSpPr>
        <a:xfrm>
          <a:off x="0" y="0"/>
          <a:ext cx="0" cy="0"/>
          <a:chOff x="0" y="0"/>
          <a:chExt cx="0" cy="0"/>
        </a:xfrm>
      </p:grpSpPr>
      <p:sp>
        <p:nvSpPr>
          <p:cNvPr id="647" name="Google Shape;647;p3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8" name="Google Shape;648;p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649" name="Google Shape;649;p3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5" name="Shape 655"/>
        <p:cNvGrpSpPr/>
        <p:nvPr/>
      </p:nvGrpSpPr>
      <p:grpSpPr>
        <a:xfrm>
          <a:off x="0" y="0"/>
          <a:ext cx="0" cy="0"/>
          <a:chOff x="0" y="0"/>
          <a:chExt cx="0" cy="0"/>
        </a:xfrm>
      </p:grpSpPr>
      <p:sp>
        <p:nvSpPr>
          <p:cNvPr id="656" name="Google Shape;656;p3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7" name="Google Shape;657;p3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658" name="Google Shape;658;p3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3" name="Shape 663"/>
        <p:cNvGrpSpPr/>
        <p:nvPr/>
      </p:nvGrpSpPr>
      <p:grpSpPr>
        <a:xfrm>
          <a:off x="0" y="0"/>
          <a:ext cx="0" cy="0"/>
          <a:chOff x="0" y="0"/>
          <a:chExt cx="0" cy="0"/>
        </a:xfrm>
      </p:grpSpPr>
      <p:sp>
        <p:nvSpPr>
          <p:cNvPr id="664" name="Google Shape;664;p32: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65" name="Google Shape;665;p3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9" name="Shape 669"/>
        <p:cNvGrpSpPr/>
        <p:nvPr/>
      </p:nvGrpSpPr>
      <p:grpSpPr>
        <a:xfrm>
          <a:off x="0" y="0"/>
          <a:ext cx="0" cy="0"/>
          <a:chOff x="0" y="0"/>
          <a:chExt cx="0" cy="0"/>
        </a:xfrm>
      </p:grpSpPr>
      <p:sp>
        <p:nvSpPr>
          <p:cNvPr id="670" name="Google Shape;670;p33: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71" name="Google Shape;671;p3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8" name="Shape 678"/>
        <p:cNvGrpSpPr/>
        <p:nvPr/>
      </p:nvGrpSpPr>
      <p:grpSpPr>
        <a:xfrm>
          <a:off x="0" y="0"/>
          <a:ext cx="0" cy="0"/>
          <a:chOff x="0" y="0"/>
          <a:chExt cx="0" cy="0"/>
        </a:xfrm>
      </p:grpSpPr>
      <p:sp>
        <p:nvSpPr>
          <p:cNvPr id="679" name="Google Shape;679;p34: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80" name="Google Shape;680;p3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4" name="Shape 684"/>
        <p:cNvGrpSpPr/>
        <p:nvPr/>
      </p:nvGrpSpPr>
      <p:grpSpPr>
        <a:xfrm>
          <a:off x="0" y="0"/>
          <a:ext cx="0" cy="0"/>
          <a:chOff x="0" y="0"/>
          <a:chExt cx="0" cy="0"/>
        </a:xfrm>
      </p:grpSpPr>
      <p:sp>
        <p:nvSpPr>
          <p:cNvPr id="685" name="Google Shape;685;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6" name="Google Shape;686;p3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687" name="Google Shape;687;p3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5" name="Shape 695"/>
        <p:cNvGrpSpPr/>
        <p:nvPr/>
      </p:nvGrpSpPr>
      <p:grpSpPr>
        <a:xfrm>
          <a:off x="0" y="0"/>
          <a:ext cx="0" cy="0"/>
          <a:chOff x="0" y="0"/>
          <a:chExt cx="0" cy="0"/>
        </a:xfrm>
      </p:grpSpPr>
      <p:sp>
        <p:nvSpPr>
          <p:cNvPr id="696" name="Google Shape;696;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7" name="Google Shape;697;p3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698" name="Google Shape;698;p3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2" name="Shape 702"/>
        <p:cNvGrpSpPr/>
        <p:nvPr/>
      </p:nvGrpSpPr>
      <p:grpSpPr>
        <a:xfrm>
          <a:off x="0" y="0"/>
          <a:ext cx="0" cy="0"/>
          <a:chOff x="0" y="0"/>
          <a:chExt cx="0" cy="0"/>
        </a:xfrm>
      </p:grpSpPr>
      <p:sp>
        <p:nvSpPr>
          <p:cNvPr id="703" name="Google Shape;703;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4" name="Google Shape;704;p3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705" name="Google Shape;705;p3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1" name="Shape 711"/>
        <p:cNvGrpSpPr/>
        <p:nvPr/>
      </p:nvGrpSpPr>
      <p:grpSpPr>
        <a:xfrm>
          <a:off x="0" y="0"/>
          <a:ext cx="0" cy="0"/>
          <a:chOff x="0" y="0"/>
          <a:chExt cx="0" cy="0"/>
        </a:xfrm>
      </p:grpSpPr>
      <p:sp>
        <p:nvSpPr>
          <p:cNvPr id="712" name="Google Shape;712;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3" name="Google Shape;713;p3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rPr lang="en"/>
              <a:t>Workday reports June 18. Finding current information AIDE. Clarity around processes SAGE MODs first, Support through Change—CoPRA develops to give us community to support us, and CoPRA might be able to get into one of its goals of matching mentors to mentees. </a:t>
            </a:r>
            <a:endParaRPr/>
          </a:p>
        </p:txBody>
      </p:sp>
      <p:sp>
        <p:nvSpPr>
          <p:cNvPr id="714" name="Google Shape;714;p3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8" name="Shape 718"/>
        <p:cNvGrpSpPr/>
        <p:nvPr/>
      </p:nvGrpSpPr>
      <p:grpSpPr>
        <a:xfrm>
          <a:off x="0" y="0"/>
          <a:ext cx="0" cy="0"/>
          <a:chOff x="0" y="0"/>
          <a:chExt cx="0" cy="0"/>
        </a:xfrm>
      </p:grpSpPr>
      <p:sp>
        <p:nvSpPr>
          <p:cNvPr id="719" name="Google Shape;719;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0" name="Google Shape;720;p3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721" name="Google Shape;721;p3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77" name="Google Shape;477;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84" name="Google Shape;484;p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91" name="Google Shape;491;p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97" name="Google Shape;497;p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05" name="Google Shape;505;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11" name="Google Shape;511;p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png"/><Relationship Id="rId3" Type="http://schemas.openxmlformats.org/officeDocument/2006/relationships/image" Target="../media/image1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png"/><Relationship Id="rId3" Type="http://schemas.openxmlformats.org/officeDocument/2006/relationships/image" Target="../media/image2.png"/><Relationship Id="rId4" Type="http://schemas.openxmlformats.org/officeDocument/2006/relationships/image" Target="../media/image1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 Id="rId3" Type="http://schemas.openxmlformats.org/officeDocument/2006/relationships/image" Target="../media/image4.pn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1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 Id="rId3" Type="http://schemas.openxmlformats.org/officeDocument/2006/relationships/image" Target="../media/image1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png"/><Relationship Id="rId3" Type="http://schemas.openxmlformats.org/officeDocument/2006/relationships/image" Target="../media/image1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png"/><Relationship Id="rId3" Type="http://schemas.openxmlformats.org/officeDocument/2006/relationships/image" Target="../media/image10.png"/><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0.png"/><Relationship Id="rId3" Type="http://schemas.openxmlformats.org/officeDocument/2006/relationships/image" Target="../media/image1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0.png"/><Relationship Id="rId3" Type="http://schemas.openxmlformats.org/officeDocument/2006/relationships/image" Target="../media/image1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2.png"/><Relationship Id="rId3" Type="http://schemas.openxmlformats.org/officeDocument/2006/relationships/image" Target="../media/image17.png"/><Relationship Id="rId4" Type="http://schemas.openxmlformats.org/officeDocument/2006/relationships/image" Target="../media/image14.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7.png"/><Relationship Id="rId3" Type="http://schemas.openxmlformats.org/officeDocument/2006/relationships/image" Target="../media/image14.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7.png"/><Relationship Id="rId3" Type="http://schemas.openxmlformats.org/officeDocument/2006/relationships/image" Target="../media/image14.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5.png"/><Relationship Id="rId3" Type="http://schemas.openxmlformats.org/officeDocument/2006/relationships/image" Target="../media/image1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5.png"/><Relationship Id="rId3" Type="http://schemas.openxmlformats.org/officeDocument/2006/relationships/image" Target="../media/image2.png"/><Relationship Id="rId4" Type="http://schemas.openxmlformats.org/officeDocument/2006/relationships/image" Target="../media/image14.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 Id="rId3" Type="http://schemas.openxmlformats.org/officeDocument/2006/relationships/image" Target="../media/image14.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 Id="rId3" Type="http://schemas.openxmlformats.org/officeDocument/2006/relationships/image" Target="../media/image14.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5.png"/><Relationship Id="rId3" Type="http://schemas.openxmlformats.org/officeDocument/2006/relationships/image" Target="../media/image14.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5.png"/><Relationship Id="rId3" Type="http://schemas.openxmlformats.org/officeDocument/2006/relationships/image" Target="../media/image2.png"/><Relationship Id="rId4" Type="http://schemas.openxmlformats.org/officeDocument/2006/relationships/image" Target="../media/image14.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png"/><Relationship Id="rId3" Type="http://schemas.openxmlformats.org/officeDocument/2006/relationships/image" Target="../media/image14.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png"/><Relationship Id="rId3" Type="http://schemas.openxmlformats.org/officeDocument/2006/relationships/image" Target="../media/image1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0.png"/><Relationship Id="rId3" Type="http://schemas.openxmlformats.org/officeDocument/2006/relationships/image" Target="../media/image4.png"/><Relationship Id="rId4" Type="http://schemas.openxmlformats.org/officeDocument/2006/relationships/image" Target="../media/image25.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4.png"/><Relationship Id="rId3" Type="http://schemas.openxmlformats.org/officeDocument/2006/relationships/image" Target="../media/image28.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0.png"/><Relationship Id="rId3" Type="http://schemas.openxmlformats.org/officeDocument/2006/relationships/image" Target="../media/image28.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4.png"/><Relationship Id="rId3" Type="http://schemas.openxmlformats.org/officeDocument/2006/relationships/image" Target="../media/image28.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42.png"/><Relationship Id="rId3" Type="http://schemas.openxmlformats.org/officeDocument/2006/relationships/image" Target="../media/image28.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42.png"/><Relationship Id="rId3" Type="http://schemas.openxmlformats.org/officeDocument/2006/relationships/image" Target="../media/image19.png"/><Relationship Id="rId4" Type="http://schemas.openxmlformats.org/officeDocument/2006/relationships/image" Target="../media/image25.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9.png"/><Relationship Id="rId3" Type="http://schemas.openxmlformats.org/officeDocument/2006/relationships/image" Target="../media/image2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9.png"/><Relationship Id="rId3" Type="http://schemas.openxmlformats.org/officeDocument/2006/relationships/image" Target="../media/image28.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27.jpg"/><Relationship Id="rId3" Type="http://schemas.openxmlformats.org/officeDocument/2006/relationships/image" Target="../media/image32.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30.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30.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41.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41.png"/><Relationship Id="rId3" Type="http://schemas.openxmlformats.org/officeDocument/2006/relationships/image" Target="../media/image33.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41.png"/><Relationship Id="rId3" Type="http://schemas.openxmlformats.org/officeDocument/2006/relationships/image" Target="../media/image33.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41.png"/><Relationship Id="rId3" Type="http://schemas.openxmlformats.org/officeDocument/2006/relationships/image" Target="../media/image33.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41.png"/><Relationship Id="rId3" Type="http://schemas.openxmlformats.org/officeDocument/2006/relationships/image" Target="../media/image3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41.png"/><Relationship Id="rId3" Type="http://schemas.openxmlformats.org/officeDocument/2006/relationships/image" Target="../media/image33.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41.png"/><Relationship Id="rId3" Type="http://schemas.openxmlformats.org/officeDocument/2006/relationships/image" Target="../media/image33.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41.png"/><Relationship Id="rId3" Type="http://schemas.openxmlformats.org/officeDocument/2006/relationships/image" Target="../media/image33.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41.png"/><Relationship Id="rId3" Type="http://schemas.openxmlformats.org/officeDocument/2006/relationships/image" Target="../media/image33.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41.png"/><Relationship Id="rId3" Type="http://schemas.openxmlformats.org/officeDocument/2006/relationships/image" Target="../media/image33.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41.png"/><Relationship Id="rId3" Type="http://schemas.openxmlformats.org/officeDocument/2006/relationships/image" Target="../media/image33.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41.png"/><Relationship Id="rId3" Type="http://schemas.openxmlformats.org/officeDocument/2006/relationships/image" Target="../media/image33.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41.png"/><Relationship Id="rId3" Type="http://schemas.openxmlformats.org/officeDocument/2006/relationships/image" Target="../media/image33.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41.png"/><Relationship Id="rId3" Type="http://schemas.openxmlformats.org/officeDocument/2006/relationships/image" Target="../media/image3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685800" y="2130425"/>
            <a:ext cx="7772400" cy="1470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13" name="Google Shape;13;p2"/>
          <p:cNvSpPr txBox="1"/>
          <p:nvPr>
            <p:ph idx="1" type="subTitle"/>
          </p:nvPr>
        </p:nvSpPr>
        <p:spPr>
          <a:xfrm>
            <a:off x="1371600" y="3886200"/>
            <a:ext cx="6400800" cy="17526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640"/>
              </a:spcBef>
              <a:spcAft>
                <a:spcPts val="0"/>
              </a:spcAft>
              <a:buClr>
                <a:srgbClr val="888888"/>
              </a:buClr>
              <a:buSzPts val="3200"/>
              <a:buFont typeface="Arial"/>
              <a:buNone/>
              <a:defRPr b="0" i="0" sz="3200" u="none" cap="none" strike="noStrike">
                <a:solidFill>
                  <a:srgbClr val="888888"/>
                </a:solidFill>
                <a:latin typeface="Calibri"/>
                <a:ea typeface="Calibri"/>
                <a:cs typeface="Calibri"/>
                <a:sym typeface="Calibri"/>
              </a:defRPr>
            </a:lvl1pPr>
            <a:lvl2pPr lvl="1" marR="0" algn="ctr">
              <a:lnSpc>
                <a:spcPct val="100000"/>
              </a:lnSpc>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lvl="2" marR="0" algn="ctr">
              <a:lnSpc>
                <a:spcPct val="100000"/>
              </a:lnSpc>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lvl="3"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lvl="4"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lvl="5"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14" name="Google Shape;14;p2"/>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 name="Google Shape;15;p2"/>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 name="Google Shape;16;p2"/>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70" name="Google Shape;70;p11"/>
          <p:cNvSpPr txBox="1"/>
          <p:nvPr>
            <p:ph idx="1" type="body"/>
          </p:nvPr>
        </p:nvSpPr>
        <p:spPr>
          <a:xfrm rot="5400000">
            <a:off x="2308950" y="-251550"/>
            <a:ext cx="4526100" cy="8229600"/>
          </a:xfrm>
          <a:prstGeom prst="rect">
            <a:avLst/>
          </a:prstGeom>
          <a:noFill/>
          <a:ln>
            <a:noFill/>
          </a:ln>
        </p:spPr>
        <p:txBody>
          <a:bodyPr anchorCtr="0" anchor="t" bIns="91425" lIns="91425" spcFirstLastPara="1" rIns="91425" wrap="square" tIns="91425">
            <a:noAutofit/>
          </a:bodyPr>
          <a:lstStyle>
            <a:lvl1pPr indent="-431800" lvl="0" marL="457200" marR="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1" name="Google Shape;71;p11"/>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2" name="Google Shape;72;p11"/>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3" name="Google Shape;73;p11"/>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50" y="2171688"/>
            <a:ext cx="5851500" cy="20574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76" name="Google Shape;76;p12"/>
          <p:cNvSpPr txBox="1"/>
          <p:nvPr>
            <p:ph idx="1" type="body"/>
          </p:nvPr>
        </p:nvSpPr>
        <p:spPr>
          <a:xfrm rot="5400000">
            <a:off x="541350" y="190488"/>
            <a:ext cx="5851500" cy="6019800"/>
          </a:xfrm>
          <a:prstGeom prst="rect">
            <a:avLst/>
          </a:prstGeom>
          <a:noFill/>
          <a:ln>
            <a:noFill/>
          </a:ln>
        </p:spPr>
        <p:txBody>
          <a:bodyPr anchorCtr="0" anchor="t" bIns="91425" lIns="91425" spcFirstLastPara="1" rIns="91425" wrap="square" tIns="91425">
            <a:noAutofit/>
          </a:bodyPr>
          <a:lstStyle>
            <a:lvl1pPr indent="-431800" lvl="0" marL="457200" marR="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7" name="Google Shape;77;p12"/>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8" name="Google Shape;78;p12"/>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9" name="Google Shape;79;p12"/>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Content">
  <p:cSld name="Header + Content">
    <p:spTree>
      <p:nvGrpSpPr>
        <p:cNvPr id="81" name="Shape 81"/>
        <p:cNvGrpSpPr/>
        <p:nvPr/>
      </p:nvGrpSpPr>
      <p:grpSpPr>
        <a:xfrm>
          <a:off x="0" y="0"/>
          <a:ext cx="0" cy="0"/>
          <a:chOff x="0" y="0"/>
          <a:chExt cx="0" cy="0"/>
        </a:xfrm>
      </p:grpSpPr>
      <p:sp>
        <p:nvSpPr>
          <p:cNvPr id="82" name="Google Shape;82;p14"/>
          <p:cNvSpPr txBox="1"/>
          <p:nvPr>
            <p:ph idx="1" type="body"/>
          </p:nvPr>
        </p:nvSpPr>
        <p:spPr>
          <a:xfrm>
            <a:off x="671757" y="371510"/>
            <a:ext cx="8184600" cy="992100"/>
          </a:xfrm>
          <a:prstGeom prst="rect">
            <a:avLst/>
          </a:prstGeom>
          <a:noFill/>
          <a:ln>
            <a:noFill/>
          </a:ln>
        </p:spPr>
        <p:txBody>
          <a:bodyPr anchorCtr="0" anchor="b" bIns="91425" lIns="91425" spcFirstLastPara="1" rIns="91425" wrap="square" tIns="91425">
            <a:noAutofit/>
          </a:bodyPr>
          <a:lstStyle>
            <a:lvl1pPr indent="-419100" lvl="0" marL="457200" marR="0" rtl="0" algn="l">
              <a:lnSpc>
                <a:spcPct val="90000"/>
              </a:lnSpc>
              <a:spcBef>
                <a:spcPts val="600"/>
              </a:spcBef>
              <a:spcAft>
                <a:spcPts val="0"/>
              </a:spcAft>
              <a:buClr>
                <a:srgbClr val="4B2E83"/>
              </a:buClr>
              <a:buSzPts val="3000"/>
              <a:buFont typeface="Arial"/>
              <a:buChar char="●"/>
              <a:defRPr b="0" i="0" sz="3000" u="none" cap="none" strike="noStrike">
                <a:solidFill>
                  <a:srgbClr val="4B2E83"/>
                </a:solidFill>
                <a:latin typeface="Open Sans"/>
                <a:ea typeface="Open Sans"/>
                <a:cs typeface="Open Sans"/>
                <a:sym typeface="Open Sans"/>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Encode Sans Black"/>
                <a:ea typeface="Encode Sans Black"/>
                <a:cs typeface="Encode Sans Black"/>
                <a:sym typeface="Encode Sans Black"/>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Encode Sans Black"/>
                <a:ea typeface="Encode Sans Black"/>
                <a:cs typeface="Encode Sans Black"/>
                <a:sym typeface="Encode Sans Black"/>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3" name="Google Shape;83;p14"/>
          <p:cNvSpPr txBox="1"/>
          <p:nvPr>
            <p:ph idx="2" type="body"/>
          </p:nvPr>
        </p:nvSpPr>
        <p:spPr>
          <a:xfrm>
            <a:off x="659305" y="1736725"/>
            <a:ext cx="8196300" cy="4015500"/>
          </a:xfrm>
          <a:prstGeom prst="rect">
            <a:avLst/>
          </a:prstGeom>
          <a:noFill/>
          <a:ln>
            <a:noFill/>
          </a:ln>
        </p:spPr>
        <p:txBody>
          <a:bodyPr anchorCtr="0" anchor="t" bIns="91425" lIns="91425" spcFirstLastPara="1" rIns="91425" wrap="square" tIns="91425">
            <a:noAutofit/>
          </a:bodyPr>
          <a:lstStyle>
            <a:lvl1pPr indent="-381000" lvl="0" marL="457200" marR="0" rtl="0" algn="l">
              <a:lnSpc>
                <a:spcPct val="100000"/>
              </a:lnSpc>
              <a:spcBef>
                <a:spcPts val="480"/>
              </a:spcBef>
              <a:spcAft>
                <a:spcPts val="0"/>
              </a:spcAft>
              <a:buClr>
                <a:srgbClr val="4B2E83"/>
              </a:buClr>
              <a:buSzPts val="2400"/>
              <a:buFont typeface="Merriweather Sans"/>
              <a:buChar char="&gt;"/>
              <a:defRPr b="0" i="0" sz="2400" u="none" cap="none" strike="noStrike">
                <a:solidFill>
                  <a:srgbClr val="4B2E83"/>
                </a:solidFill>
                <a:latin typeface="Open Sans"/>
                <a:ea typeface="Open Sans"/>
                <a:cs typeface="Open Sans"/>
                <a:sym typeface="Open Sans"/>
              </a:defRPr>
            </a:lvl1pPr>
            <a:lvl2pPr indent="-355600" lvl="1" marL="914400" marR="0" rtl="0" algn="l">
              <a:lnSpc>
                <a:spcPct val="100000"/>
              </a:lnSpc>
              <a:spcBef>
                <a:spcPts val="400"/>
              </a:spcBef>
              <a:spcAft>
                <a:spcPts val="0"/>
              </a:spcAft>
              <a:buClr>
                <a:srgbClr val="4B2E83"/>
              </a:buClr>
              <a:buSzPts val="2000"/>
              <a:buFont typeface="Open Sans"/>
              <a:buChar char="–"/>
              <a:defRPr b="0" i="0" sz="2000" u="none" cap="none" strike="noStrike">
                <a:solidFill>
                  <a:srgbClr val="4B2E83"/>
                </a:solidFill>
                <a:latin typeface="Open Sans"/>
                <a:ea typeface="Open Sans"/>
                <a:cs typeface="Open Sans"/>
                <a:sym typeface="Open Sans"/>
              </a:defRPr>
            </a:lvl2pPr>
            <a:lvl3pPr indent="-342900" lvl="2" marL="1371600" marR="0" rtl="0" algn="l">
              <a:lnSpc>
                <a:spcPct val="100000"/>
              </a:lnSpc>
              <a:spcBef>
                <a:spcPts val="360"/>
              </a:spcBef>
              <a:spcAft>
                <a:spcPts val="0"/>
              </a:spcAft>
              <a:buClr>
                <a:srgbClr val="4B2E83"/>
              </a:buClr>
              <a:buSzPts val="1800"/>
              <a:buFont typeface="Merriweather Sans"/>
              <a:buChar char="&gt;"/>
              <a:defRPr b="0" i="0" sz="1800" u="none" cap="none" strike="noStrike">
                <a:solidFill>
                  <a:srgbClr val="4B2E83"/>
                </a:solidFill>
                <a:latin typeface="Open Sans"/>
                <a:ea typeface="Open Sans"/>
                <a:cs typeface="Open Sans"/>
                <a:sym typeface="Open Sans"/>
              </a:defRPr>
            </a:lvl3pPr>
            <a:lvl4pPr indent="-330200" lvl="3" marL="1828800" marR="0" rtl="0" algn="l">
              <a:lnSpc>
                <a:spcPct val="100000"/>
              </a:lnSpc>
              <a:spcBef>
                <a:spcPts val="320"/>
              </a:spcBef>
              <a:spcAft>
                <a:spcPts val="0"/>
              </a:spcAft>
              <a:buClr>
                <a:srgbClr val="4B2E83"/>
              </a:buClr>
              <a:buSzPts val="1600"/>
              <a:buFont typeface="Open Sans"/>
              <a:buChar char="–"/>
              <a:defRPr b="0" i="0" sz="1600" u="none" cap="none" strike="noStrike">
                <a:solidFill>
                  <a:srgbClr val="4B2E83"/>
                </a:solidFill>
                <a:latin typeface="Open Sans"/>
                <a:ea typeface="Open Sans"/>
                <a:cs typeface="Open Sans"/>
                <a:sym typeface="Open Sans"/>
              </a:defRPr>
            </a:lvl4pPr>
            <a:lvl5pPr indent="-317500" lvl="4" marL="2286000" marR="0" rtl="0" algn="l">
              <a:lnSpc>
                <a:spcPct val="100000"/>
              </a:lnSpc>
              <a:spcBef>
                <a:spcPts val="280"/>
              </a:spcBef>
              <a:spcAft>
                <a:spcPts val="0"/>
              </a:spcAft>
              <a:buClr>
                <a:srgbClr val="4B2E83"/>
              </a:buClr>
              <a:buSzPts val="1400"/>
              <a:buFont typeface="Merriweather Sans"/>
              <a:buChar char="&gt;"/>
              <a:defRPr b="0" i="0" sz="1400" u="none" cap="none" strike="noStrike">
                <a:solidFill>
                  <a:srgbClr val="4B2E83"/>
                </a:solidFill>
                <a:latin typeface="Open Sans"/>
                <a:ea typeface="Open Sans"/>
                <a:cs typeface="Open Sans"/>
                <a:sym typeface="Open Sans"/>
              </a:defRPr>
            </a:lvl5pPr>
            <a:lvl6pPr indent="-355600" lvl="5" marL="2743200" marR="0" rtl="0" algn="l">
              <a:lnSpc>
                <a:spcPct val="100000"/>
              </a:lnSpc>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9pPr>
          </a:lstStyle>
          <a:p/>
        </p:txBody>
      </p:sp>
      <p:pic>
        <p:nvPicPr>
          <p:cNvPr descr="W Logo_Purple_2685_HEX.png" id="84" name="Google Shape;84;p14"/>
          <p:cNvPicPr preferRelativeResize="0"/>
          <p:nvPr/>
        </p:nvPicPr>
        <p:blipFill rotWithShape="1">
          <a:blip r:embed="rId2">
            <a:alphaModFix/>
          </a:blip>
          <a:srcRect b="0" l="0" r="0" t="0"/>
          <a:stretch/>
        </p:blipFill>
        <p:spPr>
          <a:xfrm>
            <a:off x="7448139" y="5949410"/>
            <a:ext cx="1368171" cy="923452"/>
          </a:xfrm>
          <a:prstGeom prst="rect">
            <a:avLst/>
          </a:prstGeom>
          <a:noFill/>
          <a:ln>
            <a:noFill/>
          </a:ln>
        </p:spPr>
      </p:pic>
      <p:pic>
        <p:nvPicPr>
          <p:cNvPr descr="Bar_RtAngle_7502_RGB.png" id="85" name="Google Shape;85;p14"/>
          <p:cNvPicPr preferRelativeResize="0"/>
          <p:nvPr/>
        </p:nvPicPr>
        <p:blipFill rotWithShape="1">
          <a:blip r:embed="rId3">
            <a:alphaModFix/>
          </a:blip>
          <a:srcRect b="0" l="0" r="0" t="0"/>
          <a:stretch/>
        </p:blipFill>
        <p:spPr>
          <a:xfrm>
            <a:off x="784225" y="1437805"/>
            <a:ext cx="1346402" cy="67046"/>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86" name="Shape 86"/>
        <p:cNvGrpSpPr/>
        <p:nvPr/>
      </p:nvGrpSpPr>
      <p:grpSpPr>
        <a:xfrm>
          <a:off x="0" y="0"/>
          <a:ext cx="0" cy="0"/>
          <a:chOff x="0" y="0"/>
          <a:chExt cx="0" cy="0"/>
        </a:xfrm>
      </p:grpSpPr>
      <p:sp>
        <p:nvSpPr>
          <p:cNvPr id="87" name="Google Shape;87;p15"/>
          <p:cNvSpPr txBox="1"/>
          <p:nvPr>
            <p:ph idx="1" type="body"/>
          </p:nvPr>
        </p:nvSpPr>
        <p:spPr>
          <a:xfrm>
            <a:off x="671757" y="1167124"/>
            <a:ext cx="6972300" cy="2641800"/>
          </a:xfrm>
          <a:prstGeom prst="rect">
            <a:avLst/>
          </a:prstGeom>
          <a:noFill/>
          <a:ln>
            <a:noFill/>
          </a:ln>
        </p:spPr>
        <p:txBody>
          <a:bodyPr anchorCtr="0" anchor="b" bIns="91425" lIns="91425" spcFirstLastPara="1" rIns="91425" wrap="square" tIns="91425">
            <a:noAutofit/>
          </a:bodyPr>
          <a:lstStyle>
            <a:lvl1pPr indent="-546100" lvl="0" marL="457200" marR="0" rtl="0" algn="l">
              <a:lnSpc>
                <a:spcPct val="100000"/>
              </a:lnSpc>
              <a:spcBef>
                <a:spcPts val="1000"/>
              </a:spcBef>
              <a:spcAft>
                <a:spcPts val="0"/>
              </a:spcAft>
              <a:buClr>
                <a:srgbClr val="4B2E83"/>
              </a:buClr>
              <a:buSzPts val="5000"/>
              <a:buFont typeface="Arial"/>
              <a:buChar char="●"/>
              <a:defRPr b="0" i="0" sz="5000" u="none" cap="none" strike="noStrike">
                <a:solidFill>
                  <a:srgbClr val="4B2E83"/>
                </a:solidFill>
                <a:latin typeface="Open Sans"/>
                <a:ea typeface="Open Sans"/>
                <a:cs typeface="Open Sans"/>
                <a:sym typeface="Open Sans"/>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Encode Sans Black"/>
                <a:ea typeface="Encode Sans Black"/>
                <a:cs typeface="Encode Sans Black"/>
                <a:sym typeface="Encode Sans Black"/>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Encode Sans Black"/>
                <a:ea typeface="Encode Sans Black"/>
                <a:cs typeface="Encode Sans Black"/>
                <a:sym typeface="Encode Sans Black"/>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 Logo_Purple_2685_HEX.png" id="88" name="Google Shape;88;p15"/>
          <p:cNvPicPr preferRelativeResize="0"/>
          <p:nvPr/>
        </p:nvPicPr>
        <p:blipFill rotWithShape="1">
          <a:blip r:embed="rId2">
            <a:alphaModFix/>
          </a:blip>
          <a:srcRect b="0" l="0" r="0" t="0"/>
          <a:stretch/>
        </p:blipFill>
        <p:spPr>
          <a:xfrm>
            <a:off x="7448139" y="5949410"/>
            <a:ext cx="1368171" cy="923452"/>
          </a:xfrm>
          <a:prstGeom prst="rect">
            <a:avLst/>
          </a:prstGeom>
          <a:noFill/>
          <a:ln>
            <a:noFill/>
          </a:ln>
        </p:spPr>
      </p:pic>
      <p:pic>
        <p:nvPicPr>
          <p:cNvPr descr="Wordmark_center_Purple_HEX.png" id="89" name="Google Shape;89;p15"/>
          <p:cNvPicPr preferRelativeResize="0"/>
          <p:nvPr/>
        </p:nvPicPr>
        <p:blipFill rotWithShape="1">
          <a:blip r:embed="rId3">
            <a:alphaModFix/>
          </a:blip>
          <a:srcRect b="0" l="0" r="0" t="0"/>
          <a:stretch/>
        </p:blipFill>
        <p:spPr>
          <a:xfrm>
            <a:off x="792039" y="6487457"/>
            <a:ext cx="2407146" cy="163360"/>
          </a:xfrm>
          <a:prstGeom prst="rect">
            <a:avLst/>
          </a:prstGeom>
          <a:noFill/>
          <a:ln>
            <a:noFill/>
          </a:ln>
        </p:spPr>
      </p:pic>
      <p:pic>
        <p:nvPicPr>
          <p:cNvPr descr="Bar_RtAngle_7502_RGB.png" id="90" name="Google Shape;90;p15"/>
          <p:cNvPicPr preferRelativeResize="0"/>
          <p:nvPr/>
        </p:nvPicPr>
        <p:blipFill rotWithShape="1">
          <a:blip r:embed="rId4">
            <a:alphaModFix/>
          </a:blip>
          <a:srcRect b="0" l="0" r="0" t="0"/>
          <a:stretch/>
        </p:blipFill>
        <p:spPr>
          <a:xfrm>
            <a:off x="813587" y="4006085"/>
            <a:ext cx="2264489" cy="112762"/>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Subheader + Content">
  <p:cSld name="Header + Subheader + Content">
    <p:spTree>
      <p:nvGrpSpPr>
        <p:cNvPr id="91" name="Shape 91"/>
        <p:cNvGrpSpPr/>
        <p:nvPr/>
      </p:nvGrpSpPr>
      <p:grpSpPr>
        <a:xfrm>
          <a:off x="0" y="0"/>
          <a:ext cx="0" cy="0"/>
          <a:chOff x="0" y="0"/>
          <a:chExt cx="0" cy="0"/>
        </a:xfrm>
      </p:grpSpPr>
      <p:sp>
        <p:nvSpPr>
          <p:cNvPr id="92" name="Google Shape;92;p16"/>
          <p:cNvSpPr txBox="1"/>
          <p:nvPr>
            <p:ph idx="1" type="body"/>
          </p:nvPr>
        </p:nvSpPr>
        <p:spPr>
          <a:xfrm>
            <a:off x="671757" y="371510"/>
            <a:ext cx="8184600" cy="992100"/>
          </a:xfrm>
          <a:prstGeom prst="rect">
            <a:avLst/>
          </a:prstGeom>
          <a:noFill/>
          <a:ln>
            <a:noFill/>
          </a:ln>
        </p:spPr>
        <p:txBody>
          <a:bodyPr anchorCtr="0" anchor="b" bIns="91425" lIns="91425" spcFirstLastPara="1" rIns="91425" wrap="square" tIns="91425">
            <a:noAutofit/>
          </a:bodyPr>
          <a:lstStyle>
            <a:lvl1pPr indent="-419100" lvl="0" marL="457200" marR="0" rtl="0" algn="l">
              <a:lnSpc>
                <a:spcPct val="90000"/>
              </a:lnSpc>
              <a:spcBef>
                <a:spcPts val="600"/>
              </a:spcBef>
              <a:spcAft>
                <a:spcPts val="0"/>
              </a:spcAft>
              <a:buClr>
                <a:srgbClr val="4B2E83"/>
              </a:buClr>
              <a:buSzPts val="3000"/>
              <a:buFont typeface="Arial"/>
              <a:buChar char="●"/>
              <a:defRPr b="0" i="0" sz="3000" u="none" cap="none" strike="noStrike">
                <a:solidFill>
                  <a:srgbClr val="4B2E83"/>
                </a:solidFill>
                <a:latin typeface="Open Sans"/>
                <a:ea typeface="Open Sans"/>
                <a:cs typeface="Open Sans"/>
                <a:sym typeface="Open Sans"/>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Encode Sans Black"/>
                <a:ea typeface="Encode Sans Black"/>
                <a:cs typeface="Encode Sans Black"/>
                <a:sym typeface="Encode Sans Black"/>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Encode Sans Black"/>
                <a:ea typeface="Encode Sans Black"/>
                <a:cs typeface="Encode Sans Black"/>
                <a:sym typeface="Encode Sans Black"/>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93" name="Google Shape;93;p16"/>
          <p:cNvSpPr txBox="1"/>
          <p:nvPr>
            <p:ph idx="2" type="body"/>
          </p:nvPr>
        </p:nvSpPr>
        <p:spPr>
          <a:xfrm>
            <a:off x="659305" y="2320239"/>
            <a:ext cx="8197200" cy="3810000"/>
          </a:xfrm>
          <a:prstGeom prst="rect">
            <a:avLst/>
          </a:prstGeom>
          <a:noFill/>
          <a:ln>
            <a:noFill/>
          </a:ln>
        </p:spPr>
        <p:txBody>
          <a:bodyPr anchorCtr="0" anchor="t" bIns="91425" lIns="91425" spcFirstLastPara="1" rIns="91425" wrap="square" tIns="91425">
            <a:noAutofit/>
          </a:bodyPr>
          <a:lstStyle>
            <a:lvl1pPr indent="-381000" lvl="0" marL="457200" marR="0" rtl="0" algn="l">
              <a:lnSpc>
                <a:spcPct val="100000"/>
              </a:lnSpc>
              <a:spcBef>
                <a:spcPts val="480"/>
              </a:spcBef>
              <a:spcAft>
                <a:spcPts val="0"/>
              </a:spcAft>
              <a:buClr>
                <a:srgbClr val="4B2E83"/>
              </a:buClr>
              <a:buSzPts val="2400"/>
              <a:buFont typeface="Merriweather Sans"/>
              <a:buChar char="&gt;"/>
              <a:defRPr b="1" i="0" sz="2400" u="none" cap="none" strike="noStrike">
                <a:solidFill>
                  <a:srgbClr val="4B2E83"/>
                </a:solidFill>
                <a:latin typeface="Open Sans"/>
                <a:ea typeface="Open Sans"/>
                <a:cs typeface="Open Sans"/>
                <a:sym typeface="Open Sans"/>
              </a:defRPr>
            </a:lvl1pPr>
            <a:lvl2pPr indent="-355600" lvl="1" marL="914400" marR="0" rtl="0" algn="l">
              <a:lnSpc>
                <a:spcPct val="100000"/>
              </a:lnSpc>
              <a:spcBef>
                <a:spcPts val="400"/>
              </a:spcBef>
              <a:spcAft>
                <a:spcPts val="0"/>
              </a:spcAft>
              <a:buClr>
                <a:srgbClr val="4B2E83"/>
              </a:buClr>
              <a:buSzPts val="2000"/>
              <a:buFont typeface="Arial"/>
              <a:buChar char="–"/>
              <a:defRPr b="1" i="0" sz="2000" u="none" cap="none" strike="noStrike">
                <a:solidFill>
                  <a:srgbClr val="4B2E83"/>
                </a:solidFill>
                <a:latin typeface="Open Sans"/>
                <a:ea typeface="Open Sans"/>
                <a:cs typeface="Open Sans"/>
                <a:sym typeface="Open Sans"/>
              </a:defRPr>
            </a:lvl2pPr>
            <a:lvl3pPr indent="-342900" lvl="2" marL="1371600" marR="0" rtl="0" algn="l">
              <a:lnSpc>
                <a:spcPct val="100000"/>
              </a:lnSpc>
              <a:spcBef>
                <a:spcPts val="360"/>
              </a:spcBef>
              <a:spcAft>
                <a:spcPts val="0"/>
              </a:spcAft>
              <a:buClr>
                <a:srgbClr val="4B2E83"/>
              </a:buClr>
              <a:buSzPts val="1800"/>
              <a:buFont typeface="Merriweather Sans"/>
              <a:buChar char="&gt;"/>
              <a:defRPr b="1" i="0" sz="1800" u="none" cap="none" strike="noStrike">
                <a:solidFill>
                  <a:srgbClr val="4B2E83"/>
                </a:solidFill>
                <a:latin typeface="Open Sans"/>
                <a:ea typeface="Open Sans"/>
                <a:cs typeface="Open Sans"/>
                <a:sym typeface="Open Sans"/>
              </a:defRPr>
            </a:lvl3pPr>
            <a:lvl4pPr indent="-330200" lvl="3" marL="1828800" marR="0" rtl="0" algn="l">
              <a:lnSpc>
                <a:spcPct val="100000"/>
              </a:lnSpc>
              <a:spcBef>
                <a:spcPts val="320"/>
              </a:spcBef>
              <a:spcAft>
                <a:spcPts val="0"/>
              </a:spcAft>
              <a:buClr>
                <a:srgbClr val="4B2E83"/>
              </a:buClr>
              <a:buSzPts val="1600"/>
              <a:buFont typeface="Arial"/>
              <a:buChar char="–"/>
              <a:defRPr b="1" i="0" sz="1600" u="none" cap="none" strike="noStrike">
                <a:solidFill>
                  <a:srgbClr val="4B2E83"/>
                </a:solidFill>
                <a:latin typeface="Open Sans"/>
                <a:ea typeface="Open Sans"/>
                <a:cs typeface="Open Sans"/>
                <a:sym typeface="Open Sans"/>
              </a:defRPr>
            </a:lvl4pPr>
            <a:lvl5pPr indent="-317500" lvl="4" marL="2286000" marR="0" rtl="0" algn="l">
              <a:lnSpc>
                <a:spcPct val="100000"/>
              </a:lnSpc>
              <a:spcBef>
                <a:spcPts val="280"/>
              </a:spcBef>
              <a:spcAft>
                <a:spcPts val="0"/>
              </a:spcAft>
              <a:buClr>
                <a:srgbClr val="4B2E83"/>
              </a:buClr>
              <a:buSzPts val="1400"/>
              <a:buFont typeface="Merriweather Sans"/>
              <a:buChar char="&gt;"/>
              <a:defRPr b="1" i="0" sz="1400" u="none" cap="none" strike="noStrike">
                <a:solidFill>
                  <a:srgbClr val="4B2E83"/>
                </a:solidFill>
                <a:latin typeface="Open Sans"/>
                <a:ea typeface="Open Sans"/>
                <a:cs typeface="Open Sans"/>
                <a:sym typeface="Open Sans"/>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94" name="Google Shape;94;p16"/>
          <p:cNvSpPr txBox="1"/>
          <p:nvPr>
            <p:ph idx="3" type="body"/>
          </p:nvPr>
        </p:nvSpPr>
        <p:spPr>
          <a:xfrm>
            <a:off x="671757" y="1730667"/>
            <a:ext cx="8184600" cy="411300"/>
          </a:xfrm>
          <a:prstGeom prst="rect">
            <a:avLst/>
          </a:prstGeom>
          <a:noFill/>
          <a:ln>
            <a:noFill/>
          </a:ln>
        </p:spPr>
        <p:txBody>
          <a:bodyPr anchorCtr="0" anchor="t" bIns="91425" lIns="91425" spcFirstLastPara="1" rIns="91425" wrap="square" tIns="91425">
            <a:noAutofit/>
          </a:bodyPr>
          <a:lstStyle>
            <a:lvl1pPr indent="-381000" lvl="0" marL="457200" marR="0" rtl="0" algn="l">
              <a:lnSpc>
                <a:spcPct val="90000"/>
              </a:lnSpc>
              <a:spcBef>
                <a:spcPts val="480"/>
              </a:spcBef>
              <a:spcAft>
                <a:spcPts val="0"/>
              </a:spcAft>
              <a:buClr>
                <a:srgbClr val="4B2E83"/>
              </a:buClr>
              <a:buSzPts val="2400"/>
              <a:buFont typeface="Arial"/>
              <a:buChar char="●"/>
              <a:defRPr b="0" i="0" sz="2400" u="none" cap="none" strike="noStrike">
                <a:solidFill>
                  <a:srgbClr val="4B2E83"/>
                </a:solidFill>
                <a:latin typeface="Open Sans"/>
                <a:ea typeface="Open Sans"/>
                <a:cs typeface="Open Sans"/>
                <a:sym typeface="Open Sans"/>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Encode Sans Black"/>
                <a:ea typeface="Encode Sans Black"/>
                <a:cs typeface="Encode Sans Black"/>
                <a:sym typeface="Encode Sans Black"/>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Encode Sans Black"/>
                <a:ea typeface="Encode Sans Black"/>
                <a:cs typeface="Encode Sans Black"/>
                <a:sym typeface="Encode Sans Black"/>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ordmark_center_Purple_HEX.png" id="95" name="Google Shape;95;p16"/>
          <p:cNvPicPr preferRelativeResize="0"/>
          <p:nvPr/>
        </p:nvPicPr>
        <p:blipFill rotWithShape="1">
          <a:blip r:embed="rId2">
            <a:alphaModFix/>
          </a:blip>
          <a:srcRect b="0" l="0" r="0" t="0"/>
          <a:stretch/>
        </p:blipFill>
        <p:spPr>
          <a:xfrm>
            <a:off x="6382155" y="6487457"/>
            <a:ext cx="2407146" cy="163360"/>
          </a:xfrm>
          <a:prstGeom prst="rect">
            <a:avLst/>
          </a:prstGeom>
          <a:noFill/>
          <a:ln>
            <a:noFill/>
          </a:ln>
        </p:spPr>
      </p:pic>
      <p:pic>
        <p:nvPicPr>
          <p:cNvPr descr="Bar_RtAngle_7502_RGB.png" id="96" name="Google Shape;96;p16"/>
          <p:cNvPicPr preferRelativeResize="0"/>
          <p:nvPr/>
        </p:nvPicPr>
        <p:blipFill rotWithShape="1">
          <a:blip r:embed="rId3">
            <a:alphaModFix/>
          </a:blip>
          <a:srcRect b="0" l="0" r="0" t="0"/>
          <a:stretch/>
        </p:blipFill>
        <p:spPr>
          <a:xfrm>
            <a:off x="784225" y="1437805"/>
            <a:ext cx="1346402" cy="67046"/>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Graphic">
  <p:cSld name="Header + Graphic">
    <p:spTree>
      <p:nvGrpSpPr>
        <p:cNvPr id="97" name="Shape 97"/>
        <p:cNvGrpSpPr/>
        <p:nvPr/>
      </p:nvGrpSpPr>
      <p:grpSpPr>
        <a:xfrm>
          <a:off x="0" y="0"/>
          <a:ext cx="0" cy="0"/>
          <a:chOff x="0" y="0"/>
          <a:chExt cx="0" cy="0"/>
        </a:xfrm>
      </p:grpSpPr>
      <p:sp>
        <p:nvSpPr>
          <p:cNvPr id="98" name="Google Shape;98;p17"/>
          <p:cNvSpPr/>
          <p:nvPr>
            <p:ph idx="2" type="chart"/>
          </p:nvPr>
        </p:nvSpPr>
        <p:spPr>
          <a:xfrm>
            <a:off x="766763" y="1736725"/>
            <a:ext cx="8021700" cy="4432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480"/>
              </a:spcBef>
              <a:spcAft>
                <a:spcPts val="0"/>
              </a:spcAft>
              <a:buClr>
                <a:srgbClr val="999999"/>
              </a:buClr>
              <a:buSzPts val="2400"/>
              <a:buFont typeface="Arial"/>
              <a:buNone/>
              <a:defRPr b="0" i="1" sz="2400" u="none" cap="none" strike="noStrike">
                <a:solidFill>
                  <a:srgbClr val="999999"/>
                </a:solidFill>
                <a:latin typeface="Open Sans Light"/>
                <a:ea typeface="Open Sans Light"/>
                <a:cs typeface="Open Sans Light"/>
                <a:sym typeface="Open Sans Light"/>
              </a:defRPr>
            </a:lvl1pPr>
            <a:lvl2pPr lvl="1"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lvl="2"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lvl="3"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lvl="4"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lvl="5"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lvl="6"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99" name="Google Shape;99;p17"/>
          <p:cNvSpPr txBox="1"/>
          <p:nvPr>
            <p:ph idx="1" type="body"/>
          </p:nvPr>
        </p:nvSpPr>
        <p:spPr>
          <a:xfrm>
            <a:off x="671757" y="371510"/>
            <a:ext cx="8184600" cy="992100"/>
          </a:xfrm>
          <a:prstGeom prst="rect">
            <a:avLst/>
          </a:prstGeom>
          <a:noFill/>
          <a:ln>
            <a:noFill/>
          </a:ln>
        </p:spPr>
        <p:txBody>
          <a:bodyPr anchorCtr="0" anchor="b" bIns="91425" lIns="91425" spcFirstLastPara="1" rIns="91425" wrap="square" tIns="91425">
            <a:noAutofit/>
          </a:bodyPr>
          <a:lstStyle>
            <a:lvl1pPr indent="-419100" lvl="0" marL="457200" marR="0" rtl="0" algn="l">
              <a:lnSpc>
                <a:spcPct val="90000"/>
              </a:lnSpc>
              <a:spcBef>
                <a:spcPts val="600"/>
              </a:spcBef>
              <a:spcAft>
                <a:spcPts val="0"/>
              </a:spcAft>
              <a:buClr>
                <a:srgbClr val="4B2E83"/>
              </a:buClr>
              <a:buSzPts val="3000"/>
              <a:buFont typeface="Arial"/>
              <a:buChar char="●"/>
              <a:defRPr b="0" i="0" sz="3000" u="none" cap="none" strike="noStrike">
                <a:solidFill>
                  <a:srgbClr val="4B2E83"/>
                </a:solidFill>
                <a:latin typeface="Open Sans"/>
                <a:ea typeface="Open Sans"/>
                <a:cs typeface="Open Sans"/>
                <a:sym typeface="Open Sans"/>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Encode Sans Black"/>
                <a:ea typeface="Encode Sans Black"/>
                <a:cs typeface="Encode Sans Black"/>
                <a:sym typeface="Encode Sans Black"/>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Encode Sans Black"/>
                <a:ea typeface="Encode Sans Black"/>
                <a:cs typeface="Encode Sans Black"/>
                <a:sym typeface="Encode Sans Black"/>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ordmark_center_Purple_HEX.png" id="100" name="Google Shape;100;p17"/>
          <p:cNvPicPr preferRelativeResize="0"/>
          <p:nvPr/>
        </p:nvPicPr>
        <p:blipFill rotWithShape="1">
          <a:blip r:embed="rId2">
            <a:alphaModFix/>
          </a:blip>
          <a:srcRect b="0" l="0" r="0" t="0"/>
          <a:stretch/>
        </p:blipFill>
        <p:spPr>
          <a:xfrm>
            <a:off x="6363105" y="6487457"/>
            <a:ext cx="2407146" cy="163360"/>
          </a:xfrm>
          <a:prstGeom prst="rect">
            <a:avLst/>
          </a:prstGeom>
          <a:noFill/>
          <a:ln>
            <a:noFill/>
          </a:ln>
        </p:spPr>
      </p:pic>
      <p:pic>
        <p:nvPicPr>
          <p:cNvPr descr="Bar_RtAngle_7502_RGB.png" id="101" name="Google Shape;101;p17"/>
          <p:cNvPicPr preferRelativeResize="0"/>
          <p:nvPr/>
        </p:nvPicPr>
        <p:blipFill rotWithShape="1">
          <a:blip r:embed="rId3">
            <a:alphaModFix/>
          </a:blip>
          <a:srcRect b="0" l="0" r="0" t="0"/>
          <a:stretch/>
        </p:blipFill>
        <p:spPr>
          <a:xfrm>
            <a:off x="784225" y="1437805"/>
            <a:ext cx="1346402" cy="67046"/>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solidFill>
          <a:srgbClr val="4B2E83"/>
        </a:solidFill>
      </p:bgPr>
    </p:bg>
    <p:spTree>
      <p:nvGrpSpPr>
        <p:cNvPr id="103" name="Shape 103"/>
        <p:cNvGrpSpPr/>
        <p:nvPr/>
      </p:nvGrpSpPr>
      <p:grpSpPr>
        <a:xfrm>
          <a:off x="0" y="0"/>
          <a:ext cx="0" cy="0"/>
          <a:chOff x="0" y="0"/>
          <a:chExt cx="0" cy="0"/>
        </a:xfrm>
      </p:grpSpPr>
      <p:pic>
        <p:nvPicPr>
          <p:cNvPr descr="UW_W Logo_White.png" id="104" name="Google Shape;104;p19"/>
          <p:cNvPicPr preferRelativeResize="0"/>
          <p:nvPr/>
        </p:nvPicPr>
        <p:blipFill rotWithShape="1">
          <a:blip r:embed="rId2">
            <a:alphaModFix/>
          </a:blip>
          <a:srcRect b="0" l="0" r="0" t="0"/>
          <a:stretch/>
        </p:blipFill>
        <p:spPr>
          <a:xfrm>
            <a:off x="7445815" y="5945854"/>
            <a:ext cx="1371600" cy="923544"/>
          </a:xfrm>
          <a:prstGeom prst="rect">
            <a:avLst/>
          </a:prstGeom>
          <a:noFill/>
          <a:ln>
            <a:noFill/>
          </a:ln>
        </p:spPr>
      </p:pic>
      <p:pic>
        <p:nvPicPr>
          <p:cNvPr id="105" name="Google Shape;105;p19"/>
          <p:cNvPicPr preferRelativeResize="0"/>
          <p:nvPr/>
        </p:nvPicPr>
        <p:blipFill rotWithShape="1">
          <a:blip r:embed="rId3">
            <a:alphaModFix/>
          </a:blip>
          <a:srcRect b="0" l="0" r="0" t="0"/>
          <a:stretch/>
        </p:blipFill>
        <p:spPr>
          <a:xfrm>
            <a:off x="677334" y="6354234"/>
            <a:ext cx="2540002" cy="266700"/>
          </a:xfrm>
          <a:prstGeom prst="rect">
            <a:avLst/>
          </a:prstGeom>
          <a:noFill/>
          <a:ln>
            <a:noFill/>
          </a:ln>
        </p:spPr>
      </p:pic>
      <p:sp>
        <p:nvSpPr>
          <p:cNvPr id="106" name="Google Shape;106;p19"/>
          <p:cNvSpPr txBox="1"/>
          <p:nvPr>
            <p:ph idx="1" type="body"/>
          </p:nvPr>
        </p:nvSpPr>
        <p:spPr>
          <a:xfrm>
            <a:off x="671757" y="1179824"/>
            <a:ext cx="6972300" cy="2641800"/>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100000"/>
              </a:lnSpc>
              <a:spcBef>
                <a:spcPts val="1000"/>
              </a:spcBef>
              <a:spcAft>
                <a:spcPts val="0"/>
              </a:spcAft>
              <a:buClr>
                <a:schemeClr val="accent3"/>
              </a:buClr>
              <a:buSzPts val="5000"/>
              <a:buFont typeface="Arial"/>
              <a:buNone/>
              <a:defRPr b="0" i="0" sz="5000" u="none" cap="none" strike="noStrike">
                <a:solidFill>
                  <a:schemeClr val="accent3"/>
                </a:solidFill>
                <a:latin typeface="Encode Sans Black"/>
                <a:ea typeface="Encode Sans Black"/>
                <a:cs typeface="Encode Sans Black"/>
                <a:sym typeface="Encode Sans Black"/>
              </a:defRPr>
            </a:lvl1pPr>
            <a:lvl2pPr indent="-228600" lvl="1" marL="914400" marR="0" rtl="0" algn="l">
              <a:lnSpc>
                <a:spcPct val="100000"/>
              </a:lnSpc>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lnSpc>
                <a:spcPct val="100000"/>
              </a:lnSpc>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lnSpc>
                <a:spcPct val="100000"/>
              </a:lnSpc>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lnSpc>
                <a:spcPct val="100000"/>
              </a:lnSpc>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pic>
        <p:nvPicPr>
          <p:cNvPr descr="Bar_RtAngle_7502_RGB.png" id="107" name="Google Shape;107;p19"/>
          <p:cNvPicPr preferRelativeResize="0"/>
          <p:nvPr/>
        </p:nvPicPr>
        <p:blipFill rotWithShape="1">
          <a:blip r:embed="rId4">
            <a:alphaModFix/>
          </a:blip>
          <a:srcRect b="0" l="0" r="0" t="0"/>
          <a:stretch/>
        </p:blipFill>
        <p:spPr>
          <a:xfrm>
            <a:off x="813587" y="4006085"/>
            <a:ext cx="2284303" cy="11277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Subheader + Content">
  <p:cSld name="Header + Subheader + Content">
    <p:spTree>
      <p:nvGrpSpPr>
        <p:cNvPr id="108" name="Shape 108"/>
        <p:cNvGrpSpPr/>
        <p:nvPr/>
      </p:nvGrpSpPr>
      <p:grpSpPr>
        <a:xfrm>
          <a:off x="0" y="0"/>
          <a:ext cx="0" cy="0"/>
          <a:chOff x="0" y="0"/>
          <a:chExt cx="0" cy="0"/>
        </a:xfrm>
      </p:grpSpPr>
      <p:sp>
        <p:nvSpPr>
          <p:cNvPr id="109" name="Google Shape;109;p20"/>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90000"/>
              </a:lnSpc>
              <a:spcBef>
                <a:spcPts val="600"/>
              </a:spcBef>
              <a:spcAft>
                <a:spcPts val="0"/>
              </a:spcAft>
              <a:buClr>
                <a:srgbClr val="FFFFFF"/>
              </a:buClr>
              <a:buSzPts val="3000"/>
              <a:buFont typeface="Arial"/>
              <a:buNone/>
              <a:defRPr b="0" i="0" sz="3000" u="none" cap="none" strike="noStrike">
                <a:solidFill>
                  <a:srgbClr val="FFFFFF"/>
                </a:solidFill>
                <a:latin typeface="Encode Sans Black"/>
                <a:ea typeface="Encode Sans Black"/>
                <a:cs typeface="Encode Sans Black"/>
                <a:sym typeface="Encode Sans Black"/>
              </a:defRPr>
            </a:lvl1pPr>
            <a:lvl2pPr indent="-228600" lvl="1" marL="914400" marR="0" rtl="0" algn="l">
              <a:lnSpc>
                <a:spcPct val="100000"/>
              </a:lnSpc>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lnSpc>
                <a:spcPct val="100000"/>
              </a:lnSpc>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lnSpc>
                <a:spcPct val="100000"/>
              </a:lnSpc>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lnSpc>
                <a:spcPct val="100000"/>
              </a:lnSpc>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110" name="Google Shape;110;p20"/>
          <p:cNvSpPr txBox="1"/>
          <p:nvPr>
            <p:ph idx="2" type="body"/>
          </p:nvPr>
        </p:nvSpPr>
        <p:spPr>
          <a:xfrm>
            <a:off x="659305" y="2320239"/>
            <a:ext cx="8197200" cy="38100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480"/>
              </a:spcBef>
              <a:spcAft>
                <a:spcPts val="0"/>
              </a:spcAft>
              <a:buClr>
                <a:srgbClr val="FFFFFF"/>
              </a:buClr>
              <a:buSzPts val="2400"/>
              <a:buFont typeface="Merriweather Sans"/>
              <a:buChar char="&gt;"/>
              <a:defRPr b="1" i="0" sz="2400" u="none" cap="none" strike="noStrike">
                <a:solidFill>
                  <a:srgbClr val="FFFFFF"/>
                </a:solidFill>
                <a:latin typeface="Open Sans"/>
                <a:ea typeface="Open Sans"/>
                <a:cs typeface="Open Sans"/>
                <a:sym typeface="Open Sans"/>
              </a:defRPr>
            </a:lvl1pPr>
            <a:lvl2pPr indent="-355600" lvl="1" marL="914400" marR="0" rtl="0" algn="l">
              <a:lnSpc>
                <a:spcPct val="100000"/>
              </a:lnSpc>
              <a:spcBef>
                <a:spcPts val="400"/>
              </a:spcBef>
              <a:spcAft>
                <a:spcPts val="0"/>
              </a:spcAft>
              <a:buClr>
                <a:srgbClr val="FFFFFF"/>
              </a:buClr>
              <a:buSzPts val="2000"/>
              <a:buFont typeface="Arial"/>
              <a:buChar char="–"/>
              <a:defRPr b="1" i="0" sz="2000" u="none" cap="none" strike="noStrike">
                <a:solidFill>
                  <a:srgbClr val="FFFFFF"/>
                </a:solidFill>
                <a:latin typeface="Open Sans"/>
                <a:ea typeface="Open Sans"/>
                <a:cs typeface="Open Sans"/>
                <a:sym typeface="Open Sans"/>
              </a:defRPr>
            </a:lvl2pPr>
            <a:lvl3pPr indent="-342900" lvl="2" marL="1371600" marR="0" rtl="0" algn="l">
              <a:lnSpc>
                <a:spcPct val="100000"/>
              </a:lnSpc>
              <a:spcBef>
                <a:spcPts val="360"/>
              </a:spcBef>
              <a:spcAft>
                <a:spcPts val="0"/>
              </a:spcAft>
              <a:buClr>
                <a:srgbClr val="FFFFFF"/>
              </a:buClr>
              <a:buSzPts val="1800"/>
              <a:buFont typeface="Merriweather Sans"/>
              <a:buChar char="&gt;"/>
              <a:defRPr b="1" i="0" sz="1800" u="none" cap="none" strike="noStrike">
                <a:solidFill>
                  <a:srgbClr val="FFFFFF"/>
                </a:solidFill>
                <a:latin typeface="Open Sans"/>
                <a:ea typeface="Open Sans"/>
                <a:cs typeface="Open Sans"/>
                <a:sym typeface="Open Sans"/>
              </a:defRPr>
            </a:lvl3pPr>
            <a:lvl4pPr indent="-330200" lvl="3" marL="1828800" marR="0" rtl="0" algn="l">
              <a:lnSpc>
                <a:spcPct val="100000"/>
              </a:lnSpc>
              <a:spcBef>
                <a:spcPts val="320"/>
              </a:spcBef>
              <a:spcAft>
                <a:spcPts val="0"/>
              </a:spcAft>
              <a:buClr>
                <a:srgbClr val="FFFFFF"/>
              </a:buClr>
              <a:buSzPts val="1600"/>
              <a:buFont typeface="Arial"/>
              <a:buChar char="–"/>
              <a:defRPr b="1" i="0" sz="1600" u="none" cap="none" strike="noStrike">
                <a:solidFill>
                  <a:srgbClr val="FFFFFF"/>
                </a:solidFill>
                <a:latin typeface="Open Sans"/>
                <a:ea typeface="Open Sans"/>
                <a:cs typeface="Open Sans"/>
                <a:sym typeface="Open Sans"/>
              </a:defRPr>
            </a:lvl4pPr>
            <a:lvl5pPr indent="-317500" lvl="4" marL="2286000" marR="0" rtl="0" algn="l">
              <a:lnSpc>
                <a:spcPct val="100000"/>
              </a:lnSpc>
              <a:spcBef>
                <a:spcPts val="280"/>
              </a:spcBef>
              <a:spcAft>
                <a:spcPts val="0"/>
              </a:spcAft>
              <a:buClr>
                <a:srgbClr val="FFFFFF"/>
              </a:buClr>
              <a:buSzPts val="1400"/>
              <a:buFont typeface="Merriweather Sans"/>
              <a:buChar char="&gt;"/>
              <a:defRPr b="1" i="0" sz="1400" u="none" cap="none" strike="noStrike">
                <a:solidFill>
                  <a:srgbClr val="FFFFFF"/>
                </a:solidFill>
                <a:latin typeface="Open Sans"/>
                <a:ea typeface="Open Sans"/>
                <a:cs typeface="Open Sans"/>
                <a:sym typeface="Open Sans"/>
              </a:defRPr>
            </a:lvl5pPr>
            <a:lvl6pPr indent="-355600" lvl="5" marL="27432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111" name="Google Shape;111;p20"/>
          <p:cNvSpPr txBox="1"/>
          <p:nvPr>
            <p:ph idx="3" type="body"/>
          </p:nvPr>
        </p:nvSpPr>
        <p:spPr>
          <a:xfrm>
            <a:off x="671757" y="1730667"/>
            <a:ext cx="8184600" cy="411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48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1pPr>
            <a:lvl2pPr indent="-228600" lvl="1" marL="914400" marR="0" rtl="0" algn="l">
              <a:lnSpc>
                <a:spcPct val="100000"/>
              </a:lnSpc>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lnSpc>
                <a:spcPct val="100000"/>
              </a:lnSpc>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lnSpc>
                <a:spcPct val="100000"/>
              </a:lnSpc>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lnSpc>
                <a:spcPct val="100000"/>
              </a:lnSpc>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pic>
        <p:nvPicPr>
          <p:cNvPr id="112" name="Google Shape;112;p20"/>
          <p:cNvPicPr preferRelativeResize="0"/>
          <p:nvPr/>
        </p:nvPicPr>
        <p:blipFill rotWithShape="1">
          <a:blip r:embed="rId2">
            <a:alphaModFix/>
          </a:blip>
          <a:srcRect b="0" l="0" r="0" t="0"/>
          <a:stretch/>
        </p:blipFill>
        <p:spPr>
          <a:xfrm>
            <a:off x="6248401" y="6354234"/>
            <a:ext cx="2540002" cy="266700"/>
          </a:xfrm>
          <a:prstGeom prst="rect">
            <a:avLst/>
          </a:prstGeom>
          <a:noFill/>
          <a:ln>
            <a:noFill/>
          </a:ln>
        </p:spPr>
      </p:pic>
      <p:pic>
        <p:nvPicPr>
          <p:cNvPr descr="Bar_RtAngle_7502_RGB.png" id="113" name="Google Shape;113;p20"/>
          <p:cNvPicPr preferRelativeResize="0"/>
          <p:nvPr/>
        </p:nvPicPr>
        <p:blipFill rotWithShape="1">
          <a:blip r:embed="rId3">
            <a:alphaModFix/>
          </a:blip>
          <a:srcRect b="0" l="0" r="0" t="0"/>
          <a:stretch/>
        </p:blipFill>
        <p:spPr>
          <a:xfrm>
            <a:off x="784225" y="1437805"/>
            <a:ext cx="1358184" cy="6705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Content">
  <p:cSld name="Header + Content">
    <p:bg>
      <p:bgPr>
        <a:solidFill>
          <a:srgbClr val="4B2E83"/>
        </a:solidFill>
      </p:bgPr>
    </p:bg>
    <p:spTree>
      <p:nvGrpSpPr>
        <p:cNvPr id="114" name="Shape 114"/>
        <p:cNvGrpSpPr/>
        <p:nvPr/>
      </p:nvGrpSpPr>
      <p:grpSpPr>
        <a:xfrm>
          <a:off x="0" y="0"/>
          <a:ext cx="0" cy="0"/>
          <a:chOff x="0" y="0"/>
          <a:chExt cx="0" cy="0"/>
        </a:xfrm>
      </p:grpSpPr>
      <p:pic>
        <p:nvPicPr>
          <p:cNvPr descr="UW_W Logo_White.png" id="115" name="Google Shape;115;p21"/>
          <p:cNvPicPr preferRelativeResize="0"/>
          <p:nvPr/>
        </p:nvPicPr>
        <p:blipFill rotWithShape="1">
          <a:blip r:embed="rId2">
            <a:alphaModFix/>
          </a:blip>
          <a:srcRect b="0" l="0" r="0" t="0"/>
          <a:stretch/>
        </p:blipFill>
        <p:spPr>
          <a:xfrm>
            <a:off x="7445815" y="5945854"/>
            <a:ext cx="1371600" cy="923544"/>
          </a:xfrm>
          <a:prstGeom prst="rect">
            <a:avLst/>
          </a:prstGeom>
          <a:noFill/>
          <a:ln>
            <a:noFill/>
          </a:ln>
        </p:spPr>
      </p:pic>
      <p:sp>
        <p:nvSpPr>
          <p:cNvPr id="116" name="Google Shape;116;p21"/>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90000"/>
              </a:lnSpc>
              <a:spcBef>
                <a:spcPts val="600"/>
              </a:spcBef>
              <a:spcAft>
                <a:spcPts val="0"/>
              </a:spcAft>
              <a:buClr>
                <a:srgbClr val="FFFFFF"/>
              </a:buClr>
              <a:buSzPts val="3000"/>
              <a:buFont typeface="Arial"/>
              <a:buNone/>
              <a:defRPr b="0" i="0" sz="3000" u="none" cap="none" strike="noStrike">
                <a:solidFill>
                  <a:srgbClr val="FFFFFF"/>
                </a:solidFill>
                <a:latin typeface="Encode Sans Black"/>
                <a:ea typeface="Encode Sans Black"/>
                <a:cs typeface="Encode Sans Black"/>
                <a:sym typeface="Encode Sans Black"/>
              </a:defRPr>
            </a:lvl1pPr>
            <a:lvl2pPr indent="-228600" lvl="1" marL="914400" marR="0" rtl="0" algn="l">
              <a:lnSpc>
                <a:spcPct val="100000"/>
              </a:lnSpc>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lnSpc>
                <a:spcPct val="100000"/>
              </a:lnSpc>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lnSpc>
                <a:spcPct val="100000"/>
              </a:lnSpc>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lnSpc>
                <a:spcPct val="100000"/>
              </a:lnSpc>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117" name="Google Shape;117;p21"/>
          <p:cNvSpPr txBox="1"/>
          <p:nvPr>
            <p:ph idx="2" type="body"/>
          </p:nvPr>
        </p:nvSpPr>
        <p:spPr>
          <a:xfrm>
            <a:off x="659305" y="1736725"/>
            <a:ext cx="8076900" cy="40155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480"/>
              </a:spcBef>
              <a:spcAft>
                <a:spcPts val="0"/>
              </a:spcAft>
              <a:buClr>
                <a:srgbClr val="FFFFFF"/>
              </a:buClr>
              <a:buSzPts val="2400"/>
              <a:buFont typeface="Merriweather Sans"/>
              <a:buChar char="&gt;"/>
              <a:defRPr b="1" i="0" sz="2400" u="none" cap="none" strike="noStrike">
                <a:solidFill>
                  <a:srgbClr val="FFFFFF"/>
                </a:solidFill>
                <a:latin typeface="Open Sans"/>
                <a:ea typeface="Open Sans"/>
                <a:cs typeface="Open Sans"/>
                <a:sym typeface="Open Sans"/>
              </a:defRPr>
            </a:lvl1pPr>
            <a:lvl2pPr indent="-355600" lvl="1" marL="914400" marR="0" rtl="0" algn="l">
              <a:lnSpc>
                <a:spcPct val="100000"/>
              </a:lnSpc>
              <a:spcBef>
                <a:spcPts val="400"/>
              </a:spcBef>
              <a:spcAft>
                <a:spcPts val="0"/>
              </a:spcAft>
              <a:buClr>
                <a:srgbClr val="FFFFFF"/>
              </a:buClr>
              <a:buSzPts val="2000"/>
              <a:buFont typeface="Arial"/>
              <a:buChar char="–"/>
              <a:defRPr b="1" i="0" sz="2000" u="none" cap="none" strike="noStrike">
                <a:solidFill>
                  <a:srgbClr val="FFFFFF"/>
                </a:solidFill>
                <a:latin typeface="Open Sans"/>
                <a:ea typeface="Open Sans"/>
                <a:cs typeface="Open Sans"/>
                <a:sym typeface="Open Sans"/>
              </a:defRPr>
            </a:lvl2pPr>
            <a:lvl3pPr indent="-342900" lvl="2" marL="1371600" marR="0" rtl="0" algn="l">
              <a:lnSpc>
                <a:spcPct val="100000"/>
              </a:lnSpc>
              <a:spcBef>
                <a:spcPts val="360"/>
              </a:spcBef>
              <a:spcAft>
                <a:spcPts val="0"/>
              </a:spcAft>
              <a:buClr>
                <a:srgbClr val="FFFFFF"/>
              </a:buClr>
              <a:buSzPts val="1800"/>
              <a:buFont typeface="Merriweather Sans"/>
              <a:buChar char="&gt;"/>
              <a:defRPr b="1" i="0" sz="1800" u="none" cap="none" strike="noStrike">
                <a:solidFill>
                  <a:srgbClr val="FFFFFF"/>
                </a:solidFill>
                <a:latin typeface="Open Sans"/>
                <a:ea typeface="Open Sans"/>
                <a:cs typeface="Open Sans"/>
                <a:sym typeface="Open Sans"/>
              </a:defRPr>
            </a:lvl3pPr>
            <a:lvl4pPr indent="-330200" lvl="3" marL="1828800" marR="0" rtl="0" algn="l">
              <a:lnSpc>
                <a:spcPct val="100000"/>
              </a:lnSpc>
              <a:spcBef>
                <a:spcPts val="320"/>
              </a:spcBef>
              <a:spcAft>
                <a:spcPts val="0"/>
              </a:spcAft>
              <a:buClr>
                <a:srgbClr val="FFFFFF"/>
              </a:buClr>
              <a:buSzPts val="1600"/>
              <a:buFont typeface="Arial"/>
              <a:buChar char="–"/>
              <a:defRPr b="1" i="0" sz="1600" u="none" cap="none" strike="noStrike">
                <a:solidFill>
                  <a:srgbClr val="FFFFFF"/>
                </a:solidFill>
                <a:latin typeface="Open Sans"/>
                <a:ea typeface="Open Sans"/>
                <a:cs typeface="Open Sans"/>
                <a:sym typeface="Open Sans"/>
              </a:defRPr>
            </a:lvl4pPr>
            <a:lvl5pPr indent="-317500" lvl="4" marL="2286000" marR="0" rtl="0" algn="l">
              <a:lnSpc>
                <a:spcPct val="100000"/>
              </a:lnSpc>
              <a:spcBef>
                <a:spcPts val="280"/>
              </a:spcBef>
              <a:spcAft>
                <a:spcPts val="0"/>
              </a:spcAft>
              <a:buClr>
                <a:srgbClr val="FFFFFF"/>
              </a:buClr>
              <a:buSzPts val="1400"/>
              <a:buFont typeface="Merriweather Sans"/>
              <a:buChar char="&gt;"/>
              <a:defRPr b="1" i="0" sz="1400" u="none" cap="none" strike="noStrike">
                <a:solidFill>
                  <a:srgbClr val="FFFFFF"/>
                </a:solidFill>
                <a:latin typeface="Open Sans"/>
                <a:ea typeface="Open Sans"/>
                <a:cs typeface="Open Sans"/>
                <a:sym typeface="Open Sans"/>
              </a:defRPr>
            </a:lvl5pPr>
            <a:lvl6pPr indent="-355600" lvl="5" marL="27432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pic>
        <p:nvPicPr>
          <p:cNvPr descr="Bar_RtAngle_7502_RGB.png" id="118" name="Google Shape;118;p21"/>
          <p:cNvPicPr preferRelativeResize="0"/>
          <p:nvPr/>
        </p:nvPicPr>
        <p:blipFill rotWithShape="1">
          <a:blip r:embed="rId3">
            <a:alphaModFix/>
          </a:blip>
          <a:srcRect b="0" l="0" r="0" t="0"/>
          <a:stretch/>
        </p:blipFill>
        <p:spPr>
          <a:xfrm>
            <a:off x="784225" y="1437805"/>
            <a:ext cx="1358184" cy="6705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Graphic">
  <p:cSld name="Header + Graphic">
    <p:bg>
      <p:bgPr>
        <a:solidFill>
          <a:srgbClr val="4B2E83"/>
        </a:solidFill>
      </p:bgPr>
    </p:bg>
    <p:spTree>
      <p:nvGrpSpPr>
        <p:cNvPr id="119" name="Shape 119"/>
        <p:cNvGrpSpPr/>
        <p:nvPr/>
      </p:nvGrpSpPr>
      <p:grpSpPr>
        <a:xfrm>
          <a:off x="0" y="0"/>
          <a:ext cx="0" cy="0"/>
          <a:chOff x="0" y="0"/>
          <a:chExt cx="0" cy="0"/>
        </a:xfrm>
      </p:grpSpPr>
      <p:pic>
        <p:nvPicPr>
          <p:cNvPr id="120" name="Google Shape;120;p22"/>
          <p:cNvPicPr preferRelativeResize="0"/>
          <p:nvPr/>
        </p:nvPicPr>
        <p:blipFill rotWithShape="1">
          <a:blip r:embed="rId2">
            <a:alphaModFix/>
          </a:blip>
          <a:srcRect b="0" l="0" r="0" t="0"/>
          <a:stretch/>
        </p:blipFill>
        <p:spPr>
          <a:xfrm>
            <a:off x="6248401" y="6354234"/>
            <a:ext cx="2540002" cy="266700"/>
          </a:xfrm>
          <a:prstGeom prst="rect">
            <a:avLst/>
          </a:prstGeom>
          <a:noFill/>
          <a:ln>
            <a:noFill/>
          </a:ln>
        </p:spPr>
      </p:pic>
      <p:sp>
        <p:nvSpPr>
          <p:cNvPr id="121" name="Google Shape;121;p22"/>
          <p:cNvSpPr/>
          <p:nvPr>
            <p:ph idx="2" type="chart"/>
          </p:nvPr>
        </p:nvSpPr>
        <p:spPr>
          <a:xfrm>
            <a:off x="766763" y="1736725"/>
            <a:ext cx="8021700" cy="4432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480"/>
              </a:spcBef>
              <a:spcAft>
                <a:spcPts val="0"/>
              </a:spcAft>
              <a:buClr>
                <a:srgbClr val="FFFFFF"/>
              </a:buClr>
              <a:buSzPts val="2400"/>
              <a:buFont typeface="Arial"/>
              <a:buNone/>
              <a:defRPr b="0" i="1" sz="2400" u="none" cap="none" strike="noStrike">
                <a:solidFill>
                  <a:srgbClr val="FFFFFF"/>
                </a:solidFill>
                <a:latin typeface="Open Sans Light"/>
                <a:ea typeface="Open Sans Light"/>
                <a:cs typeface="Open Sans Light"/>
                <a:sym typeface="Open Sans Light"/>
              </a:defRPr>
            </a:lvl1pPr>
            <a:lvl2pPr lvl="1" marR="0" rtl="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lvl="2"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lvl="3"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lvl="4"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lvl="5"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lvl="6"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lvl="7"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lvl="8"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122" name="Google Shape;122;p22"/>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90000"/>
              </a:lnSpc>
              <a:spcBef>
                <a:spcPts val="600"/>
              </a:spcBef>
              <a:spcAft>
                <a:spcPts val="0"/>
              </a:spcAft>
              <a:buClr>
                <a:srgbClr val="FFFFFF"/>
              </a:buClr>
              <a:buSzPts val="3000"/>
              <a:buFont typeface="Arial"/>
              <a:buNone/>
              <a:defRPr b="0" i="0" sz="3000" u="none" cap="none" strike="noStrike">
                <a:solidFill>
                  <a:srgbClr val="FFFFFF"/>
                </a:solidFill>
                <a:latin typeface="Encode Sans Black"/>
                <a:ea typeface="Encode Sans Black"/>
                <a:cs typeface="Encode Sans Black"/>
                <a:sym typeface="Encode Sans Black"/>
              </a:defRPr>
            </a:lvl1pPr>
            <a:lvl2pPr indent="-228600" lvl="1" marL="914400" marR="0" rtl="0" algn="l">
              <a:lnSpc>
                <a:spcPct val="100000"/>
              </a:lnSpc>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lnSpc>
                <a:spcPct val="100000"/>
              </a:lnSpc>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lnSpc>
                <a:spcPct val="100000"/>
              </a:lnSpc>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lnSpc>
                <a:spcPct val="100000"/>
              </a:lnSpc>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pic>
        <p:nvPicPr>
          <p:cNvPr descr="Bar_RtAngle_7502_RGB.png" id="123" name="Google Shape;123;p22"/>
          <p:cNvPicPr preferRelativeResize="0"/>
          <p:nvPr/>
        </p:nvPicPr>
        <p:blipFill rotWithShape="1">
          <a:blip r:embed="rId3">
            <a:alphaModFix/>
          </a:blip>
          <a:srcRect b="0" l="0" r="0" t="0"/>
          <a:stretch/>
        </p:blipFill>
        <p:spPr>
          <a:xfrm>
            <a:off x="784225" y="1437805"/>
            <a:ext cx="1358184" cy="670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 name="Shape 17"/>
        <p:cNvGrpSpPr/>
        <p:nvPr/>
      </p:nvGrpSpPr>
      <p:grpSpPr>
        <a:xfrm>
          <a:off x="0" y="0"/>
          <a:ext cx="0" cy="0"/>
          <a:chOff x="0" y="0"/>
          <a:chExt cx="0" cy="0"/>
        </a:xfrm>
      </p:grpSpPr>
      <p:sp>
        <p:nvSpPr>
          <p:cNvPr id="18" name="Google Shape;18;p3"/>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9" name="Google Shape;19;p3"/>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0" name="Google Shape;20;p3"/>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Content">
  <p:cSld name="Header + Content">
    <p:spTree>
      <p:nvGrpSpPr>
        <p:cNvPr id="125" name="Shape 125"/>
        <p:cNvGrpSpPr/>
        <p:nvPr/>
      </p:nvGrpSpPr>
      <p:grpSpPr>
        <a:xfrm>
          <a:off x="0" y="0"/>
          <a:ext cx="0" cy="0"/>
          <a:chOff x="0" y="0"/>
          <a:chExt cx="0" cy="0"/>
        </a:xfrm>
      </p:grpSpPr>
      <p:sp>
        <p:nvSpPr>
          <p:cNvPr id="126" name="Google Shape;126;p24"/>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90000"/>
              </a:lnSpc>
              <a:spcBef>
                <a:spcPts val="600"/>
              </a:spcBef>
              <a:spcAft>
                <a:spcPts val="0"/>
              </a:spcAft>
              <a:buClr>
                <a:srgbClr val="4B2E83"/>
              </a:buClr>
              <a:buSzPts val="3000"/>
              <a:buFont typeface="Arial"/>
              <a:buNone/>
              <a:defRPr b="0" i="0" sz="3000" u="none" cap="none" strike="noStrike">
                <a:solidFill>
                  <a:srgbClr val="4B2E83"/>
                </a:solidFill>
                <a:latin typeface="Encode Sans Black"/>
                <a:ea typeface="Encode Sans Black"/>
                <a:cs typeface="Encode Sans Black"/>
                <a:sym typeface="Encode Sans Black"/>
              </a:defRPr>
            </a:lvl1pPr>
            <a:lvl2pPr indent="-228600" lvl="1" marL="914400" marR="0" rtl="0" algn="l">
              <a:lnSpc>
                <a:spcPct val="100000"/>
              </a:lnSpc>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lnSpc>
                <a:spcPct val="100000"/>
              </a:lnSpc>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lnSpc>
                <a:spcPct val="100000"/>
              </a:lnSpc>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lnSpc>
                <a:spcPct val="100000"/>
              </a:lnSpc>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7" name="Google Shape;127;p24"/>
          <p:cNvSpPr txBox="1"/>
          <p:nvPr>
            <p:ph idx="2" type="body"/>
          </p:nvPr>
        </p:nvSpPr>
        <p:spPr>
          <a:xfrm>
            <a:off x="659305" y="1736725"/>
            <a:ext cx="8196300" cy="40155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480"/>
              </a:spcBef>
              <a:spcAft>
                <a:spcPts val="0"/>
              </a:spcAft>
              <a:buClr>
                <a:srgbClr val="4B2E83"/>
              </a:buClr>
              <a:buSzPts val="2400"/>
              <a:buFont typeface="Merriweather Sans"/>
              <a:buChar char="&gt;"/>
              <a:defRPr b="1" i="0" sz="2400" u="none" cap="none" strike="noStrike">
                <a:solidFill>
                  <a:srgbClr val="4B2E83"/>
                </a:solidFill>
                <a:latin typeface="Open Sans"/>
                <a:ea typeface="Open Sans"/>
                <a:cs typeface="Open Sans"/>
                <a:sym typeface="Open Sans"/>
              </a:defRPr>
            </a:lvl1pPr>
            <a:lvl2pPr indent="-355600" lvl="1" marL="914400" marR="0" rtl="0" algn="l">
              <a:lnSpc>
                <a:spcPct val="100000"/>
              </a:lnSpc>
              <a:spcBef>
                <a:spcPts val="400"/>
              </a:spcBef>
              <a:spcAft>
                <a:spcPts val="0"/>
              </a:spcAft>
              <a:buClr>
                <a:srgbClr val="4B2E83"/>
              </a:buClr>
              <a:buSzPts val="2000"/>
              <a:buFont typeface="Arial"/>
              <a:buChar char="–"/>
              <a:defRPr b="1" i="0" sz="2000" u="none" cap="none" strike="noStrike">
                <a:solidFill>
                  <a:srgbClr val="4B2E83"/>
                </a:solidFill>
                <a:latin typeface="Open Sans"/>
                <a:ea typeface="Open Sans"/>
                <a:cs typeface="Open Sans"/>
                <a:sym typeface="Open Sans"/>
              </a:defRPr>
            </a:lvl2pPr>
            <a:lvl3pPr indent="-342900" lvl="2" marL="1371600" marR="0" rtl="0" algn="l">
              <a:lnSpc>
                <a:spcPct val="100000"/>
              </a:lnSpc>
              <a:spcBef>
                <a:spcPts val="360"/>
              </a:spcBef>
              <a:spcAft>
                <a:spcPts val="0"/>
              </a:spcAft>
              <a:buClr>
                <a:srgbClr val="4B2E83"/>
              </a:buClr>
              <a:buSzPts val="1800"/>
              <a:buFont typeface="Merriweather Sans"/>
              <a:buChar char="&gt;"/>
              <a:defRPr b="1" i="0" sz="1800" u="none" cap="none" strike="noStrike">
                <a:solidFill>
                  <a:srgbClr val="4B2E83"/>
                </a:solidFill>
                <a:latin typeface="Open Sans"/>
                <a:ea typeface="Open Sans"/>
                <a:cs typeface="Open Sans"/>
                <a:sym typeface="Open Sans"/>
              </a:defRPr>
            </a:lvl3pPr>
            <a:lvl4pPr indent="-330200" lvl="3" marL="1828800" marR="0" rtl="0" algn="l">
              <a:lnSpc>
                <a:spcPct val="100000"/>
              </a:lnSpc>
              <a:spcBef>
                <a:spcPts val="320"/>
              </a:spcBef>
              <a:spcAft>
                <a:spcPts val="0"/>
              </a:spcAft>
              <a:buClr>
                <a:srgbClr val="4B2E83"/>
              </a:buClr>
              <a:buSzPts val="1600"/>
              <a:buFont typeface="Arial"/>
              <a:buChar char="–"/>
              <a:defRPr b="1" i="0" sz="1600" u="none" cap="none" strike="noStrike">
                <a:solidFill>
                  <a:srgbClr val="4B2E83"/>
                </a:solidFill>
                <a:latin typeface="Open Sans"/>
                <a:ea typeface="Open Sans"/>
                <a:cs typeface="Open Sans"/>
                <a:sym typeface="Open Sans"/>
              </a:defRPr>
            </a:lvl4pPr>
            <a:lvl5pPr indent="-317500" lvl="4" marL="2286000" marR="0" rtl="0" algn="l">
              <a:lnSpc>
                <a:spcPct val="100000"/>
              </a:lnSpc>
              <a:spcBef>
                <a:spcPts val="280"/>
              </a:spcBef>
              <a:spcAft>
                <a:spcPts val="0"/>
              </a:spcAft>
              <a:buClr>
                <a:srgbClr val="4B2E83"/>
              </a:buClr>
              <a:buSzPts val="1400"/>
              <a:buFont typeface="Merriweather Sans"/>
              <a:buChar char="&gt;"/>
              <a:defRPr b="1" i="0" sz="1400" u="none" cap="none" strike="noStrike">
                <a:solidFill>
                  <a:srgbClr val="4B2E83"/>
                </a:solidFill>
                <a:latin typeface="Open Sans"/>
                <a:ea typeface="Open Sans"/>
                <a:cs typeface="Open Sans"/>
                <a:sym typeface="Open Sans"/>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 Logo_Purple_2685_HEX.png" id="128" name="Google Shape;128;p24"/>
          <p:cNvPicPr preferRelativeResize="0"/>
          <p:nvPr/>
        </p:nvPicPr>
        <p:blipFill rotWithShape="1">
          <a:blip r:embed="rId2">
            <a:alphaModFix/>
          </a:blip>
          <a:srcRect b="0" l="0" r="0" t="0"/>
          <a:stretch/>
        </p:blipFill>
        <p:spPr>
          <a:xfrm>
            <a:off x="7448139" y="5949410"/>
            <a:ext cx="1371600" cy="923544"/>
          </a:xfrm>
          <a:prstGeom prst="rect">
            <a:avLst/>
          </a:prstGeom>
          <a:noFill/>
          <a:ln>
            <a:noFill/>
          </a:ln>
        </p:spPr>
      </p:pic>
      <p:pic>
        <p:nvPicPr>
          <p:cNvPr descr="Bar_RtAngle_7502_RGB.png" id="129" name="Google Shape;129;p24"/>
          <p:cNvPicPr preferRelativeResize="0"/>
          <p:nvPr/>
        </p:nvPicPr>
        <p:blipFill rotWithShape="1">
          <a:blip r:embed="rId3">
            <a:alphaModFix/>
          </a:blip>
          <a:srcRect b="0" l="0" r="0" t="0"/>
          <a:stretch/>
        </p:blipFill>
        <p:spPr>
          <a:xfrm>
            <a:off x="784225" y="1437805"/>
            <a:ext cx="1358184" cy="6705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30" name="Shape 130"/>
        <p:cNvGrpSpPr/>
        <p:nvPr/>
      </p:nvGrpSpPr>
      <p:grpSpPr>
        <a:xfrm>
          <a:off x="0" y="0"/>
          <a:ext cx="0" cy="0"/>
          <a:chOff x="0" y="0"/>
          <a:chExt cx="0" cy="0"/>
        </a:xfrm>
      </p:grpSpPr>
      <p:sp>
        <p:nvSpPr>
          <p:cNvPr id="131" name="Google Shape;131;p25"/>
          <p:cNvSpPr txBox="1"/>
          <p:nvPr>
            <p:ph idx="1" type="body"/>
          </p:nvPr>
        </p:nvSpPr>
        <p:spPr>
          <a:xfrm>
            <a:off x="671757" y="1167124"/>
            <a:ext cx="6972300" cy="2641800"/>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100000"/>
              </a:lnSpc>
              <a:spcBef>
                <a:spcPts val="1000"/>
              </a:spcBef>
              <a:spcAft>
                <a:spcPts val="0"/>
              </a:spcAft>
              <a:buClr>
                <a:srgbClr val="4B2E83"/>
              </a:buClr>
              <a:buSzPts val="5000"/>
              <a:buFont typeface="Arial"/>
              <a:buNone/>
              <a:defRPr b="0" i="0" sz="5000" u="none" cap="none" strike="noStrike">
                <a:solidFill>
                  <a:srgbClr val="4B2E83"/>
                </a:solidFill>
                <a:latin typeface="Encode Sans Black"/>
                <a:ea typeface="Encode Sans Black"/>
                <a:cs typeface="Encode Sans Black"/>
                <a:sym typeface="Encode Sans Black"/>
              </a:defRPr>
            </a:lvl1pPr>
            <a:lvl2pPr indent="-228600" lvl="1" marL="914400" marR="0" rtl="0" algn="l">
              <a:lnSpc>
                <a:spcPct val="100000"/>
              </a:lnSpc>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lnSpc>
                <a:spcPct val="100000"/>
              </a:lnSpc>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lnSpc>
                <a:spcPct val="100000"/>
              </a:lnSpc>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lnSpc>
                <a:spcPct val="100000"/>
              </a:lnSpc>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 Logo_Purple_2685_HEX.png" id="132" name="Google Shape;132;p25"/>
          <p:cNvPicPr preferRelativeResize="0"/>
          <p:nvPr/>
        </p:nvPicPr>
        <p:blipFill rotWithShape="1">
          <a:blip r:embed="rId2">
            <a:alphaModFix/>
          </a:blip>
          <a:srcRect b="0" l="0" r="0" t="0"/>
          <a:stretch/>
        </p:blipFill>
        <p:spPr>
          <a:xfrm>
            <a:off x="7448139" y="5949410"/>
            <a:ext cx="1371600" cy="923544"/>
          </a:xfrm>
          <a:prstGeom prst="rect">
            <a:avLst/>
          </a:prstGeom>
          <a:noFill/>
          <a:ln>
            <a:noFill/>
          </a:ln>
        </p:spPr>
      </p:pic>
      <p:pic>
        <p:nvPicPr>
          <p:cNvPr descr="Wordmark_center_Purple_HEX.png" id="133" name="Google Shape;133;p25"/>
          <p:cNvPicPr preferRelativeResize="0"/>
          <p:nvPr/>
        </p:nvPicPr>
        <p:blipFill rotWithShape="1">
          <a:blip r:embed="rId3">
            <a:alphaModFix/>
          </a:blip>
          <a:srcRect b="0" l="0" r="0" t="0"/>
          <a:stretch/>
        </p:blipFill>
        <p:spPr>
          <a:xfrm>
            <a:off x="792039" y="6487457"/>
            <a:ext cx="2425295" cy="163374"/>
          </a:xfrm>
          <a:prstGeom prst="rect">
            <a:avLst/>
          </a:prstGeom>
          <a:noFill/>
          <a:ln>
            <a:noFill/>
          </a:ln>
        </p:spPr>
      </p:pic>
      <p:pic>
        <p:nvPicPr>
          <p:cNvPr descr="Bar_RtAngle_7502_RGB.png" id="134" name="Google Shape;134;p25"/>
          <p:cNvPicPr preferRelativeResize="0"/>
          <p:nvPr/>
        </p:nvPicPr>
        <p:blipFill rotWithShape="1">
          <a:blip r:embed="rId4">
            <a:alphaModFix/>
          </a:blip>
          <a:srcRect b="0" l="0" r="0" t="0"/>
          <a:stretch/>
        </p:blipFill>
        <p:spPr>
          <a:xfrm>
            <a:off x="813587" y="4006085"/>
            <a:ext cx="2284303" cy="11277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Subheader + Content">
  <p:cSld name="Header + Subheader + Content">
    <p:spTree>
      <p:nvGrpSpPr>
        <p:cNvPr id="135" name="Shape 135"/>
        <p:cNvGrpSpPr/>
        <p:nvPr/>
      </p:nvGrpSpPr>
      <p:grpSpPr>
        <a:xfrm>
          <a:off x="0" y="0"/>
          <a:ext cx="0" cy="0"/>
          <a:chOff x="0" y="0"/>
          <a:chExt cx="0" cy="0"/>
        </a:xfrm>
      </p:grpSpPr>
      <p:sp>
        <p:nvSpPr>
          <p:cNvPr id="136" name="Google Shape;136;p26"/>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90000"/>
              </a:lnSpc>
              <a:spcBef>
                <a:spcPts val="600"/>
              </a:spcBef>
              <a:spcAft>
                <a:spcPts val="0"/>
              </a:spcAft>
              <a:buClr>
                <a:srgbClr val="4B2E83"/>
              </a:buClr>
              <a:buSzPts val="3000"/>
              <a:buFont typeface="Arial"/>
              <a:buNone/>
              <a:defRPr b="0" i="0" sz="3000" u="none" cap="none" strike="noStrike">
                <a:solidFill>
                  <a:srgbClr val="4B2E83"/>
                </a:solidFill>
                <a:latin typeface="Encode Sans Black"/>
                <a:ea typeface="Encode Sans Black"/>
                <a:cs typeface="Encode Sans Black"/>
                <a:sym typeface="Encode Sans Black"/>
              </a:defRPr>
            </a:lvl1pPr>
            <a:lvl2pPr indent="-228600" lvl="1" marL="914400" marR="0" rtl="0" algn="l">
              <a:lnSpc>
                <a:spcPct val="100000"/>
              </a:lnSpc>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lnSpc>
                <a:spcPct val="100000"/>
              </a:lnSpc>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lnSpc>
                <a:spcPct val="100000"/>
              </a:lnSpc>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lnSpc>
                <a:spcPct val="100000"/>
              </a:lnSpc>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37" name="Google Shape;137;p26"/>
          <p:cNvSpPr txBox="1"/>
          <p:nvPr>
            <p:ph idx="2" type="body"/>
          </p:nvPr>
        </p:nvSpPr>
        <p:spPr>
          <a:xfrm>
            <a:off x="659305" y="2320239"/>
            <a:ext cx="8197200" cy="38100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480"/>
              </a:spcBef>
              <a:spcAft>
                <a:spcPts val="0"/>
              </a:spcAft>
              <a:buClr>
                <a:srgbClr val="4B2E83"/>
              </a:buClr>
              <a:buSzPts val="2400"/>
              <a:buFont typeface="Merriweather Sans"/>
              <a:buChar char="&gt;"/>
              <a:defRPr b="1" i="0" sz="2400" u="none" cap="none" strike="noStrike">
                <a:solidFill>
                  <a:srgbClr val="4B2E83"/>
                </a:solidFill>
                <a:latin typeface="Open Sans"/>
                <a:ea typeface="Open Sans"/>
                <a:cs typeface="Open Sans"/>
                <a:sym typeface="Open Sans"/>
              </a:defRPr>
            </a:lvl1pPr>
            <a:lvl2pPr indent="-355600" lvl="1" marL="914400" marR="0" rtl="0" algn="l">
              <a:lnSpc>
                <a:spcPct val="100000"/>
              </a:lnSpc>
              <a:spcBef>
                <a:spcPts val="400"/>
              </a:spcBef>
              <a:spcAft>
                <a:spcPts val="0"/>
              </a:spcAft>
              <a:buClr>
                <a:srgbClr val="4B2E83"/>
              </a:buClr>
              <a:buSzPts val="2000"/>
              <a:buFont typeface="Arial"/>
              <a:buChar char="–"/>
              <a:defRPr b="1" i="0" sz="2000" u="none" cap="none" strike="noStrike">
                <a:solidFill>
                  <a:srgbClr val="4B2E83"/>
                </a:solidFill>
                <a:latin typeface="Open Sans"/>
                <a:ea typeface="Open Sans"/>
                <a:cs typeface="Open Sans"/>
                <a:sym typeface="Open Sans"/>
              </a:defRPr>
            </a:lvl2pPr>
            <a:lvl3pPr indent="-342900" lvl="2" marL="1371600" marR="0" rtl="0" algn="l">
              <a:lnSpc>
                <a:spcPct val="100000"/>
              </a:lnSpc>
              <a:spcBef>
                <a:spcPts val="360"/>
              </a:spcBef>
              <a:spcAft>
                <a:spcPts val="0"/>
              </a:spcAft>
              <a:buClr>
                <a:srgbClr val="4B2E83"/>
              </a:buClr>
              <a:buSzPts val="1800"/>
              <a:buFont typeface="Merriweather Sans"/>
              <a:buChar char="&gt;"/>
              <a:defRPr b="1" i="0" sz="1800" u="none" cap="none" strike="noStrike">
                <a:solidFill>
                  <a:srgbClr val="4B2E83"/>
                </a:solidFill>
                <a:latin typeface="Open Sans"/>
                <a:ea typeface="Open Sans"/>
                <a:cs typeface="Open Sans"/>
                <a:sym typeface="Open Sans"/>
              </a:defRPr>
            </a:lvl3pPr>
            <a:lvl4pPr indent="-330200" lvl="3" marL="1828800" marR="0" rtl="0" algn="l">
              <a:lnSpc>
                <a:spcPct val="100000"/>
              </a:lnSpc>
              <a:spcBef>
                <a:spcPts val="320"/>
              </a:spcBef>
              <a:spcAft>
                <a:spcPts val="0"/>
              </a:spcAft>
              <a:buClr>
                <a:srgbClr val="4B2E83"/>
              </a:buClr>
              <a:buSzPts val="1600"/>
              <a:buFont typeface="Arial"/>
              <a:buChar char="–"/>
              <a:defRPr b="1" i="0" sz="1600" u="none" cap="none" strike="noStrike">
                <a:solidFill>
                  <a:srgbClr val="4B2E83"/>
                </a:solidFill>
                <a:latin typeface="Open Sans"/>
                <a:ea typeface="Open Sans"/>
                <a:cs typeface="Open Sans"/>
                <a:sym typeface="Open Sans"/>
              </a:defRPr>
            </a:lvl4pPr>
            <a:lvl5pPr indent="-317500" lvl="4" marL="2286000" marR="0" rtl="0" algn="l">
              <a:lnSpc>
                <a:spcPct val="100000"/>
              </a:lnSpc>
              <a:spcBef>
                <a:spcPts val="280"/>
              </a:spcBef>
              <a:spcAft>
                <a:spcPts val="0"/>
              </a:spcAft>
              <a:buClr>
                <a:srgbClr val="4B2E83"/>
              </a:buClr>
              <a:buSzPts val="1400"/>
              <a:buFont typeface="Merriweather Sans"/>
              <a:buChar char="&gt;"/>
              <a:defRPr b="1" i="0" sz="1400" u="none" cap="none" strike="noStrike">
                <a:solidFill>
                  <a:srgbClr val="4B2E83"/>
                </a:solidFill>
                <a:latin typeface="Open Sans"/>
                <a:ea typeface="Open Sans"/>
                <a:cs typeface="Open Sans"/>
                <a:sym typeface="Open Sans"/>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38" name="Google Shape;138;p26"/>
          <p:cNvSpPr txBox="1"/>
          <p:nvPr>
            <p:ph idx="3" type="body"/>
          </p:nvPr>
        </p:nvSpPr>
        <p:spPr>
          <a:xfrm>
            <a:off x="671757" y="1730667"/>
            <a:ext cx="8184600" cy="411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480"/>
              </a:spcBef>
              <a:spcAft>
                <a:spcPts val="0"/>
              </a:spcAft>
              <a:buClr>
                <a:srgbClr val="4B2E83"/>
              </a:buClr>
              <a:buSzPts val="2400"/>
              <a:buFont typeface="Arial"/>
              <a:buNone/>
              <a:defRPr b="0" i="0" sz="2400" u="none" cap="none" strike="noStrike">
                <a:solidFill>
                  <a:srgbClr val="4B2E83"/>
                </a:solidFill>
                <a:latin typeface="Arial"/>
                <a:ea typeface="Arial"/>
                <a:cs typeface="Arial"/>
                <a:sym typeface="Arial"/>
              </a:defRPr>
            </a:lvl1pPr>
            <a:lvl2pPr indent="-228600" lvl="1" marL="914400" marR="0" rtl="0" algn="l">
              <a:lnSpc>
                <a:spcPct val="100000"/>
              </a:lnSpc>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lnSpc>
                <a:spcPct val="100000"/>
              </a:lnSpc>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lnSpc>
                <a:spcPct val="100000"/>
              </a:lnSpc>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lnSpc>
                <a:spcPct val="100000"/>
              </a:lnSpc>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ordmark_center_Purple_HEX.png" id="139" name="Google Shape;139;p26"/>
          <p:cNvPicPr preferRelativeResize="0"/>
          <p:nvPr/>
        </p:nvPicPr>
        <p:blipFill rotWithShape="1">
          <a:blip r:embed="rId2">
            <a:alphaModFix/>
          </a:blip>
          <a:srcRect b="0" l="0" r="0" t="0"/>
          <a:stretch/>
        </p:blipFill>
        <p:spPr>
          <a:xfrm>
            <a:off x="6382155" y="6487457"/>
            <a:ext cx="2425295" cy="163374"/>
          </a:xfrm>
          <a:prstGeom prst="rect">
            <a:avLst/>
          </a:prstGeom>
          <a:noFill/>
          <a:ln>
            <a:noFill/>
          </a:ln>
        </p:spPr>
      </p:pic>
      <p:pic>
        <p:nvPicPr>
          <p:cNvPr descr="Bar_RtAngle_7502_RGB.png" id="140" name="Google Shape;140;p26"/>
          <p:cNvPicPr preferRelativeResize="0"/>
          <p:nvPr/>
        </p:nvPicPr>
        <p:blipFill rotWithShape="1">
          <a:blip r:embed="rId3">
            <a:alphaModFix/>
          </a:blip>
          <a:srcRect b="0" l="0" r="0" t="0"/>
          <a:stretch/>
        </p:blipFill>
        <p:spPr>
          <a:xfrm>
            <a:off x="784225" y="1437805"/>
            <a:ext cx="1358184" cy="6705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Graphic">
  <p:cSld name="Header + Graphic">
    <p:spTree>
      <p:nvGrpSpPr>
        <p:cNvPr id="141" name="Shape 141"/>
        <p:cNvGrpSpPr/>
        <p:nvPr/>
      </p:nvGrpSpPr>
      <p:grpSpPr>
        <a:xfrm>
          <a:off x="0" y="0"/>
          <a:ext cx="0" cy="0"/>
          <a:chOff x="0" y="0"/>
          <a:chExt cx="0" cy="0"/>
        </a:xfrm>
      </p:grpSpPr>
      <p:sp>
        <p:nvSpPr>
          <p:cNvPr id="142" name="Google Shape;142;p27"/>
          <p:cNvSpPr/>
          <p:nvPr>
            <p:ph idx="2" type="chart"/>
          </p:nvPr>
        </p:nvSpPr>
        <p:spPr>
          <a:xfrm>
            <a:off x="766763" y="1736725"/>
            <a:ext cx="8021700" cy="4432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480"/>
              </a:spcBef>
              <a:spcAft>
                <a:spcPts val="0"/>
              </a:spcAft>
              <a:buClr>
                <a:srgbClr val="999999"/>
              </a:buClr>
              <a:buSzPts val="2400"/>
              <a:buFont typeface="Arial"/>
              <a:buNone/>
              <a:defRPr b="0" i="1" sz="2400" u="none" cap="none" strike="noStrike">
                <a:solidFill>
                  <a:srgbClr val="999999"/>
                </a:solidFill>
                <a:latin typeface="Open Sans Light"/>
                <a:ea typeface="Open Sans Light"/>
                <a:cs typeface="Open Sans Light"/>
                <a:sym typeface="Open Sans Light"/>
              </a:defRPr>
            </a:lvl1pPr>
            <a:lvl2pPr lvl="1"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lvl="2"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lvl="3"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lvl="4"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lvl="5"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lvl="6"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43" name="Google Shape;143;p27"/>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90000"/>
              </a:lnSpc>
              <a:spcBef>
                <a:spcPts val="600"/>
              </a:spcBef>
              <a:spcAft>
                <a:spcPts val="0"/>
              </a:spcAft>
              <a:buClr>
                <a:srgbClr val="4B2E83"/>
              </a:buClr>
              <a:buSzPts val="3000"/>
              <a:buFont typeface="Arial"/>
              <a:buNone/>
              <a:defRPr b="0" i="0" sz="3000" u="none" cap="none" strike="noStrike">
                <a:solidFill>
                  <a:srgbClr val="4B2E83"/>
                </a:solidFill>
                <a:latin typeface="Encode Sans Black"/>
                <a:ea typeface="Encode Sans Black"/>
                <a:cs typeface="Encode Sans Black"/>
                <a:sym typeface="Encode Sans Black"/>
              </a:defRPr>
            </a:lvl1pPr>
            <a:lvl2pPr indent="-228600" lvl="1" marL="914400" marR="0" rtl="0" algn="l">
              <a:lnSpc>
                <a:spcPct val="100000"/>
              </a:lnSpc>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lnSpc>
                <a:spcPct val="100000"/>
              </a:lnSpc>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lnSpc>
                <a:spcPct val="100000"/>
              </a:lnSpc>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lnSpc>
                <a:spcPct val="100000"/>
              </a:lnSpc>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ordmark_center_Purple_HEX.png" id="144" name="Google Shape;144;p27"/>
          <p:cNvPicPr preferRelativeResize="0"/>
          <p:nvPr/>
        </p:nvPicPr>
        <p:blipFill rotWithShape="1">
          <a:blip r:embed="rId2">
            <a:alphaModFix/>
          </a:blip>
          <a:srcRect b="0" l="0" r="0" t="0"/>
          <a:stretch/>
        </p:blipFill>
        <p:spPr>
          <a:xfrm>
            <a:off x="6363105" y="6487457"/>
            <a:ext cx="2425295" cy="163374"/>
          </a:xfrm>
          <a:prstGeom prst="rect">
            <a:avLst/>
          </a:prstGeom>
          <a:noFill/>
          <a:ln>
            <a:noFill/>
          </a:ln>
        </p:spPr>
      </p:pic>
      <p:pic>
        <p:nvPicPr>
          <p:cNvPr descr="Bar_RtAngle_7502_RGB.png" id="145" name="Google Shape;145;p27"/>
          <p:cNvPicPr preferRelativeResize="0"/>
          <p:nvPr/>
        </p:nvPicPr>
        <p:blipFill rotWithShape="1">
          <a:blip r:embed="rId3">
            <a:alphaModFix/>
          </a:blip>
          <a:srcRect b="0" l="0" r="0" t="0"/>
          <a:stretch/>
        </p:blipFill>
        <p:spPr>
          <a:xfrm>
            <a:off x="784225" y="1437805"/>
            <a:ext cx="1358184" cy="6705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solidFill>
          <a:srgbClr val="4B2E83"/>
        </a:solidFill>
      </p:bgPr>
    </p:bg>
    <p:spTree>
      <p:nvGrpSpPr>
        <p:cNvPr id="147" name="Shape 147"/>
        <p:cNvGrpSpPr/>
        <p:nvPr/>
      </p:nvGrpSpPr>
      <p:grpSpPr>
        <a:xfrm>
          <a:off x="0" y="0"/>
          <a:ext cx="0" cy="0"/>
          <a:chOff x="0" y="0"/>
          <a:chExt cx="0" cy="0"/>
        </a:xfrm>
      </p:grpSpPr>
      <p:pic>
        <p:nvPicPr>
          <p:cNvPr descr="UW_W Logo_White.png" id="148" name="Google Shape;148;p29"/>
          <p:cNvPicPr preferRelativeResize="0"/>
          <p:nvPr/>
        </p:nvPicPr>
        <p:blipFill rotWithShape="1">
          <a:blip r:embed="rId2">
            <a:alphaModFix/>
          </a:blip>
          <a:srcRect b="0" l="0" r="0" t="0"/>
          <a:stretch/>
        </p:blipFill>
        <p:spPr>
          <a:xfrm>
            <a:off x="7445814" y="5945853"/>
            <a:ext cx="1368169" cy="923452"/>
          </a:xfrm>
          <a:prstGeom prst="rect">
            <a:avLst/>
          </a:prstGeom>
          <a:noFill/>
          <a:ln>
            <a:noFill/>
          </a:ln>
        </p:spPr>
      </p:pic>
      <p:pic>
        <p:nvPicPr>
          <p:cNvPr id="149" name="Google Shape;149;p29"/>
          <p:cNvPicPr preferRelativeResize="0"/>
          <p:nvPr/>
        </p:nvPicPr>
        <p:blipFill rotWithShape="1">
          <a:blip r:embed="rId3">
            <a:alphaModFix/>
          </a:blip>
          <a:srcRect b="0" l="0" r="0" t="0"/>
          <a:stretch/>
        </p:blipFill>
        <p:spPr>
          <a:xfrm>
            <a:off x="677333" y="6354232"/>
            <a:ext cx="2540000" cy="266689"/>
          </a:xfrm>
          <a:prstGeom prst="rect">
            <a:avLst/>
          </a:prstGeom>
          <a:noFill/>
          <a:ln>
            <a:noFill/>
          </a:ln>
        </p:spPr>
      </p:pic>
      <p:sp>
        <p:nvSpPr>
          <p:cNvPr id="150" name="Google Shape;150;p29"/>
          <p:cNvSpPr txBox="1"/>
          <p:nvPr>
            <p:ph idx="1" type="body"/>
          </p:nvPr>
        </p:nvSpPr>
        <p:spPr>
          <a:xfrm>
            <a:off x="671756" y="1179824"/>
            <a:ext cx="6972300" cy="2641800"/>
          </a:xfrm>
          <a:prstGeom prst="rect">
            <a:avLst/>
          </a:prstGeom>
          <a:noFill/>
          <a:ln>
            <a:noFill/>
          </a:ln>
        </p:spPr>
        <p:txBody>
          <a:bodyPr anchorCtr="0" anchor="b" bIns="91425" lIns="91425" spcFirstLastPara="1" rIns="91425" wrap="square" tIns="91425">
            <a:noAutofit/>
          </a:bodyPr>
          <a:lstStyle>
            <a:lvl1pPr indent="-546100" lvl="0" marL="457200" marR="0" rtl="0" algn="l">
              <a:lnSpc>
                <a:spcPct val="100000"/>
              </a:lnSpc>
              <a:spcBef>
                <a:spcPts val="1000"/>
              </a:spcBef>
              <a:spcAft>
                <a:spcPts val="0"/>
              </a:spcAft>
              <a:buClr>
                <a:schemeClr val="accent3"/>
              </a:buClr>
              <a:buSzPts val="5000"/>
              <a:buFont typeface="Arial"/>
              <a:buChar char="●"/>
              <a:defRPr b="0" i="0" sz="5000" u="none" cap="none" strike="noStrike">
                <a:solidFill>
                  <a:schemeClr val="accent3"/>
                </a:solidFill>
                <a:latin typeface="Arial"/>
                <a:ea typeface="Arial"/>
                <a:cs typeface="Arial"/>
                <a:sym typeface="Arial"/>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Arial"/>
                <a:ea typeface="Arial"/>
                <a:cs typeface="Arial"/>
                <a:sym typeface="Arial"/>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Arial"/>
                <a:ea typeface="Arial"/>
                <a:cs typeface="Arial"/>
                <a:sym typeface="Arial"/>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Arial"/>
                <a:ea typeface="Arial"/>
                <a:cs typeface="Arial"/>
                <a:sym typeface="Arial"/>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Arial"/>
                <a:ea typeface="Arial"/>
                <a:cs typeface="Arial"/>
                <a:sym typeface="Arial"/>
              </a:defRPr>
            </a:lvl5pPr>
            <a:lvl6pPr indent="-355600" lvl="5" marL="27432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pic>
        <p:nvPicPr>
          <p:cNvPr descr="Bar_RtAngle_7502_RGB.png" id="151" name="Google Shape;151;p29"/>
          <p:cNvPicPr preferRelativeResize="0"/>
          <p:nvPr/>
        </p:nvPicPr>
        <p:blipFill rotWithShape="1">
          <a:blip r:embed="rId4">
            <a:alphaModFix/>
          </a:blip>
          <a:srcRect b="0" l="0" r="0" t="0"/>
          <a:stretch/>
        </p:blipFill>
        <p:spPr>
          <a:xfrm>
            <a:off x="813587" y="4006085"/>
            <a:ext cx="2264484" cy="112762"/>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52" name="Shape 152"/>
        <p:cNvGrpSpPr/>
        <p:nvPr/>
      </p:nvGrpSpPr>
      <p:grpSpPr>
        <a:xfrm>
          <a:off x="0" y="0"/>
          <a:ext cx="0" cy="0"/>
          <a:chOff x="0" y="0"/>
          <a:chExt cx="0" cy="0"/>
        </a:xfrm>
      </p:grpSpPr>
      <p:sp>
        <p:nvSpPr>
          <p:cNvPr id="153" name="Google Shape;153;p30"/>
          <p:cNvSpPr txBox="1"/>
          <p:nvPr>
            <p:ph type="title"/>
          </p:nvPr>
        </p:nvSpPr>
        <p:spPr>
          <a:xfrm>
            <a:off x="2171700" y="764373"/>
            <a:ext cx="6458100" cy="1293000"/>
          </a:xfrm>
          <a:prstGeom prst="rect">
            <a:avLst/>
          </a:prstGeom>
          <a:noFill/>
          <a:ln>
            <a:noFill/>
          </a:ln>
        </p:spPr>
        <p:txBody>
          <a:bodyPr anchorCtr="0" anchor="ctr" bIns="91425" lIns="91425" spcFirstLastPara="1" rIns="91425" wrap="square" tIns="91425">
            <a:noAutofit/>
          </a:bodyPr>
          <a:lstStyle>
            <a:lvl1pPr lvl="0" marR="0" rtl="0" algn="r">
              <a:lnSpc>
                <a:spcPct val="90000"/>
              </a:lnSpc>
              <a:spcBef>
                <a:spcPts val="0"/>
              </a:spcBef>
              <a:spcAft>
                <a:spcPts val="0"/>
              </a:spcAft>
              <a:buClr>
                <a:schemeClr val="dk1"/>
              </a:buClr>
              <a:buSzPts val="1400"/>
              <a:buFont typeface="Century Gothic"/>
              <a:buNone/>
              <a:defRPr b="0" i="0" sz="4000" u="none" cap="none" strike="noStrike">
                <a:solidFill>
                  <a:schemeClr val="dk1"/>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54" name="Google Shape;154;p30"/>
          <p:cNvSpPr txBox="1"/>
          <p:nvPr>
            <p:ph idx="10" type="dt"/>
          </p:nvPr>
        </p:nvSpPr>
        <p:spPr>
          <a:xfrm>
            <a:off x="4554447" y="6355844"/>
            <a:ext cx="2183100" cy="365100"/>
          </a:xfrm>
          <a:prstGeom prst="rect">
            <a:avLst/>
          </a:prstGeom>
          <a:noFill/>
          <a:ln>
            <a:noFill/>
          </a:ln>
        </p:spPr>
        <p:txBody>
          <a:bodyPr anchorCtr="0" anchor="ctr" bIns="91425" lIns="91425" spcFirstLastPara="1" rIns="91425" wrap="square" tIns="91425">
            <a:noAutofit/>
          </a:bodyPr>
          <a:lstStyle>
            <a:lvl1pPr lvl="0" marR="0" rtl="0" algn="r">
              <a:lnSpc>
                <a:spcPct val="100000"/>
              </a:lnSpc>
              <a:spcBef>
                <a:spcPts val="0"/>
              </a:spcBef>
              <a:spcAft>
                <a:spcPts val="0"/>
              </a:spcAft>
              <a:buClr>
                <a:srgbClr val="888888"/>
              </a:buClr>
              <a:buSzPts val="1400"/>
              <a:buFont typeface="Century Gothic"/>
              <a:buNone/>
              <a:defRPr b="0" i="0" sz="1050" u="none" cap="none" strike="noStrike">
                <a:solidFill>
                  <a:srgbClr val="888888"/>
                </a:solidFill>
                <a:latin typeface="Century Gothic"/>
                <a:ea typeface="Century Gothic"/>
                <a:cs typeface="Century Gothic"/>
                <a:sym typeface="Century Gothic"/>
              </a:defRPr>
            </a:lvl1pPr>
            <a:lvl2pPr lvl="1"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9pPr>
          </a:lstStyle>
          <a:p/>
        </p:txBody>
      </p:sp>
      <p:sp>
        <p:nvSpPr>
          <p:cNvPr id="155" name="Google Shape;155;p30"/>
          <p:cNvSpPr txBox="1"/>
          <p:nvPr>
            <p:ph idx="11" type="ftr"/>
          </p:nvPr>
        </p:nvSpPr>
        <p:spPr>
          <a:xfrm>
            <a:off x="514350" y="6355845"/>
            <a:ext cx="3820800" cy="3651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888888"/>
              </a:buClr>
              <a:buSzPts val="1400"/>
              <a:buFont typeface="Century Gothic"/>
              <a:buNone/>
              <a:defRPr b="0" i="0" sz="1050" u="none" cap="none" strike="noStrike">
                <a:solidFill>
                  <a:srgbClr val="888888"/>
                </a:solidFill>
                <a:latin typeface="Century Gothic"/>
                <a:ea typeface="Century Gothic"/>
                <a:cs typeface="Century Gothic"/>
                <a:sym typeface="Century Gothic"/>
              </a:defRPr>
            </a:lvl1pPr>
            <a:lvl2pPr lvl="1"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9pPr>
          </a:lstStyle>
          <a:p/>
        </p:txBody>
      </p:sp>
      <p:sp>
        <p:nvSpPr>
          <p:cNvPr id="156" name="Google Shape;156;p30"/>
          <p:cNvSpPr txBox="1"/>
          <p:nvPr>
            <p:ph idx="12" type="sldNum"/>
          </p:nvPr>
        </p:nvSpPr>
        <p:spPr>
          <a:xfrm>
            <a:off x="7086600" y="6492875"/>
            <a:ext cx="20574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263"/>
              <a:buFont typeface="Century Gothic"/>
              <a:buNone/>
              <a:defRPr b="0" i="0" sz="1050" u="none" cap="none" strike="noStrike">
                <a:solidFill>
                  <a:srgbClr val="888888"/>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888888"/>
              </a:buClr>
              <a:buSzPts val="263"/>
              <a:buFont typeface="Century Gothic"/>
              <a:buNone/>
              <a:defRPr b="0" i="0" sz="1050" u="none" cap="none" strike="noStrike">
                <a:solidFill>
                  <a:srgbClr val="888888"/>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888888"/>
              </a:buClr>
              <a:buSzPts val="263"/>
              <a:buFont typeface="Century Gothic"/>
              <a:buNone/>
              <a:defRPr b="0" i="0" sz="1050" u="none" cap="none" strike="noStrike">
                <a:solidFill>
                  <a:srgbClr val="888888"/>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888888"/>
              </a:buClr>
              <a:buSzPts val="263"/>
              <a:buFont typeface="Century Gothic"/>
              <a:buNone/>
              <a:defRPr b="0" i="0" sz="1050" u="none" cap="none" strike="noStrike">
                <a:solidFill>
                  <a:srgbClr val="888888"/>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888888"/>
              </a:buClr>
              <a:buSzPts val="263"/>
              <a:buFont typeface="Century Gothic"/>
              <a:buNone/>
              <a:defRPr b="0" i="0" sz="1050" u="none" cap="none" strike="noStrike">
                <a:solidFill>
                  <a:srgbClr val="888888"/>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888888"/>
              </a:buClr>
              <a:buSzPts val="263"/>
              <a:buFont typeface="Century Gothic"/>
              <a:buNone/>
              <a:defRPr b="0" i="0" sz="1050" u="none" cap="none" strike="noStrike">
                <a:solidFill>
                  <a:srgbClr val="888888"/>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888888"/>
              </a:buClr>
              <a:buSzPts val="263"/>
              <a:buFont typeface="Century Gothic"/>
              <a:buNone/>
              <a:defRPr b="0" i="0" sz="1050" u="none" cap="none" strike="noStrike">
                <a:solidFill>
                  <a:srgbClr val="888888"/>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888888"/>
              </a:buClr>
              <a:buSzPts val="263"/>
              <a:buFont typeface="Century Gothic"/>
              <a:buNone/>
              <a:defRPr b="0" i="0" sz="1050" u="none" cap="none" strike="noStrike">
                <a:solidFill>
                  <a:srgbClr val="888888"/>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888888"/>
              </a:buClr>
              <a:buSzPts val="263"/>
              <a:buFont typeface="Century Gothic"/>
              <a:buNone/>
              <a:defRPr b="0" i="0" sz="1050" u="none" cap="none" strike="noStrike">
                <a:solidFill>
                  <a:srgbClr val="888888"/>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Subheader + Content">
  <p:cSld name="Header + Subheader + Content">
    <p:spTree>
      <p:nvGrpSpPr>
        <p:cNvPr id="157" name="Shape 157"/>
        <p:cNvGrpSpPr/>
        <p:nvPr/>
      </p:nvGrpSpPr>
      <p:grpSpPr>
        <a:xfrm>
          <a:off x="0" y="0"/>
          <a:ext cx="0" cy="0"/>
          <a:chOff x="0" y="0"/>
          <a:chExt cx="0" cy="0"/>
        </a:xfrm>
      </p:grpSpPr>
      <p:sp>
        <p:nvSpPr>
          <p:cNvPr id="158" name="Google Shape;158;p31"/>
          <p:cNvSpPr txBox="1"/>
          <p:nvPr>
            <p:ph idx="1" type="body"/>
          </p:nvPr>
        </p:nvSpPr>
        <p:spPr>
          <a:xfrm>
            <a:off x="671756" y="371510"/>
            <a:ext cx="8184600" cy="992100"/>
          </a:xfrm>
          <a:prstGeom prst="rect">
            <a:avLst/>
          </a:prstGeom>
          <a:noFill/>
          <a:ln>
            <a:noFill/>
          </a:ln>
        </p:spPr>
        <p:txBody>
          <a:bodyPr anchorCtr="0" anchor="b" bIns="91425" lIns="91425" spcFirstLastPara="1" rIns="91425" wrap="square" tIns="91425">
            <a:noAutofit/>
          </a:bodyPr>
          <a:lstStyle>
            <a:lvl1pPr indent="-419100" lvl="0" marL="457200" marR="0" rtl="0" algn="l">
              <a:lnSpc>
                <a:spcPct val="90000"/>
              </a:lnSpc>
              <a:spcBef>
                <a:spcPts val="600"/>
              </a:spcBef>
              <a:spcAft>
                <a:spcPts val="0"/>
              </a:spcAft>
              <a:buClr>
                <a:srgbClr val="FFFFFF"/>
              </a:buClr>
              <a:buSzPts val="3000"/>
              <a:buFont typeface="Arial"/>
              <a:buChar char="●"/>
              <a:defRPr b="0" i="0" sz="3000" u="none" cap="none" strike="noStrike">
                <a:solidFill>
                  <a:srgbClr val="FFFFFF"/>
                </a:solidFill>
                <a:latin typeface="Arial"/>
                <a:ea typeface="Arial"/>
                <a:cs typeface="Arial"/>
                <a:sym typeface="Arial"/>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Arial"/>
                <a:ea typeface="Arial"/>
                <a:cs typeface="Arial"/>
                <a:sym typeface="Arial"/>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Arial"/>
                <a:ea typeface="Arial"/>
                <a:cs typeface="Arial"/>
                <a:sym typeface="Arial"/>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Arial"/>
                <a:ea typeface="Arial"/>
                <a:cs typeface="Arial"/>
                <a:sym typeface="Arial"/>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Arial"/>
                <a:ea typeface="Arial"/>
                <a:cs typeface="Arial"/>
                <a:sym typeface="Arial"/>
              </a:defRPr>
            </a:lvl5pPr>
            <a:lvl6pPr indent="-355600" lvl="5" marL="27432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159" name="Google Shape;159;p31"/>
          <p:cNvSpPr txBox="1"/>
          <p:nvPr>
            <p:ph idx="2" type="body"/>
          </p:nvPr>
        </p:nvSpPr>
        <p:spPr>
          <a:xfrm>
            <a:off x="659304" y="2320239"/>
            <a:ext cx="8197200" cy="3810000"/>
          </a:xfrm>
          <a:prstGeom prst="rect">
            <a:avLst/>
          </a:prstGeom>
          <a:noFill/>
          <a:ln>
            <a:noFill/>
          </a:ln>
        </p:spPr>
        <p:txBody>
          <a:bodyPr anchorCtr="0" anchor="t" bIns="91425" lIns="91425" spcFirstLastPara="1" rIns="91425" wrap="square" tIns="91425">
            <a:noAutofit/>
          </a:bodyPr>
          <a:lstStyle>
            <a:lvl1pPr indent="-381000" lvl="0" marL="457200" marR="0" rtl="0" algn="l">
              <a:lnSpc>
                <a:spcPct val="100000"/>
              </a:lnSpc>
              <a:spcBef>
                <a:spcPts val="480"/>
              </a:spcBef>
              <a:spcAft>
                <a:spcPts val="0"/>
              </a:spcAft>
              <a:buClr>
                <a:srgbClr val="FFFFFF"/>
              </a:buClr>
              <a:buSzPts val="2400"/>
              <a:buFont typeface="Merriweather Sans"/>
              <a:buChar char="&gt;"/>
              <a:defRPr b="1" i="0" sz="2400" u="none" cap="none" strike="noStrike">
                <a:solidFill>
                  <a:srgbClr val="FFFFFF"/>
                </a:solidFill>
                <a:latin typeface="Open Sans"/>
                <a:ea typeface="Open Sans"/>
                <a:cs typeface="Open Sans"/>
                <a:sym typeface="Open Sans"/>
              </a:defRPr>
            </a:lvl1pPr>
            <a:lvl2pPr indent="-355600" lvl="1" marL="914400" marR="0" rtl="0" algn="l">
              <a:lnSpc>
                <a:spcPct val="100000"/>
              </a:lnSpc>
              <a:spcBef>
                <a:spcPts val="400"/>
              </a:spcBef>
              <a:spcAft>
                <a:spcPts val="0"/>
              </a:spcAft>
              <a:buClr>
                <a:srgbClr val="FFFFFF"/>
              </a:buClr>
              <a:buSzPts val="2000"/>
              <a:buFont typeface="Arial"/>
              <a:buChar char="–"/>
              <a:defRPr b="1" i="0" sz="2000" u="none" cap="none" strike="noStrike">
                <a:solidFill>
                  <a:srgbClr val="FFFFFF"/>
                </a:solidFill>
                <a:latin typeface="Open Sans"/>
                <a:ea typeface="Open Sans"/>
                <a:cs typeface="Open Sans"/>
                <a:sym typeface="Open Sans"/>
              </a:defRPr>
            </a:lvl2pPr>
            <a:lvl3pPr indent="-342900" lvl="2" marL="1371600" marR="0" rtl="0" algn="l">
              <a:lnSpc>
                <a:spcPct val="100000"/>
              </a:lnSpc>
              <a:spcBef>
                <a:spcPts val="360"/>
              </a:spcBef>
              <a:spcAft>
                <a:spcPts val="0"/>
              </a:spcAft>
              <a:buClr>
                <a:srgbClr val="FFFFFF"/>
              </a:buClr>
              <a:buSzPts val="1800"/>
              <a:buFont typeface="Merriweather Sans"/>
              <a:buChar char="&gt;"/>
              <a:defRPr b="1" i="0" sz="1800" u="none" cap="none" strike="noStrike">
                <a:solidFill>
                  <a:srgbClr val="FFFFFF"/>
                </a:solidFill>
                <a:latin typeface="Open Sans"/>
                <a:ea typeface="Open Sans"/>
                <a:cs typeface="Open Sans"/>
                <a:sym typeface="Open Sans"/>
              </a:defRPr>
            </a:lvl3pPr>
            <a:lvl4pPr indent="-330200" lvl="3" marL="1828800" marR="0" rtl="0" algn="l">
              <a:lnSpc>
                <a:spcPct val="100000"/>
              </a:lnSpc>
              <a:spcBef>
                <a:spcPts val="320"/>
              </a:spcBef>
              <a:spcAft>
                <a:spcPts val="0"/>
              </a:spcAft>
              <a:buClr>
                <a:srgbClr val="FFFFFF"/>
              </a:buClr>
              <a:buSzPts val="1600"/>
              <a:buFont typeface="Arial"/>
              <a:buChar char="–"/>
              <a:defRPr b="1" i="0" sz="1600" u="none" cap="none" strike="noStrike">
                <a:solidFill>
                  <a:srgbClr val="FFFFFF"/>
                </a:solidFill>
                <a:latin typeface="Open Sans"/>
                <a:ea typeface="Open Sans"/>
                <a:cs typeface="Open Sans"/>
                <a:sym typeface="Open Sans"/>
              </a:defRPr>
            </a:lvl4pPr>
            <a:lvl5pPr indent="-317500" lvl="4" marL="2286000" marR="0" rtl="0" algn="l">
              <a:lnSpc>
                <a:spcPct val="100000"/>
              </a:lnSpc>
              <a:spcBef>
                <a:spcPts val="280"/>
              </a:spcBef>
              <a:spcAft>
                <a:spcPts val="0"/>
              </a:spcAft>
              <a:buClr>
                <a:srgbClr val="FFFFFF"/>
              </a:buClr>
              <a:buSzPts val="1400"/>
              <a:buFont typeface="Merriweather Sans"/>
              <a:buChar char="&gt;"/>
              <a:defRPr b="1" i="0" sz="1400" u="none" cap="none" strike="noStrike">
                <a:solidFill>
                  <a:srgbClr val="FFFFFF"/>
                </a:solidFill>
                <a:latin typeface="Open Sans"/>
                <a:ea typeface="Open Sans"/>
                <a:cs typeface="Open Sans"/>
                <a:sym typeface="Open Sans"/>
              </a:defRPr>
            </a:lvl5pPr>
            <a:lvl6pPr indent="-355600" lvl="5" marL="27432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160" name="Google Shape;160;p31"/>
          <p:cNvSpPr txBox="1"/>
          <p:nvPr>
            <p:ph idx="3" type="body"/>
          </p:nvPr>
        </p:nvSpPr>
        <p:spPr>
          <a:xfrm>
            <a:off x="671756" y="1730666"/>
            <a:ext cx="8184600" cy="411300"/>
          </a:xfrm>
          <a:prstGeom prst="rect">
            <a:avLst/>
          </a:prstGeom>
          <a:noFill/>
          <a:ln>
            <a:noFill/>
          </a:ln>
        </p:spPr>
        <p:txBody>
          <a:bodyPr anchorCtr="0" anchor="t" bIns="91425" lIns="91425" spcFirstLastPara="1" rIns="91425" wrap="square" tIns="91425">
            <a:noAutofit/>
          </a:bodyPr>
          <a:lstStyle>
            <a:lvl1pPr indent="-381000" lvl="0" marL="457200" marR="0" rtl="0" algn="l">
              <a:lnSpc>
                <a:spcPct val="90000"/>
              </a:lnSpc>
              <a:spcBef>
                <a:spcPts val="480"/>
              </a:spcBef>
              <a:spcAft>
                <a:spcPts val="0"/>
              </a:spcAft>
              <a:buClr>
                <a:srgbClr val="FFFFFF"/>
              </a:buClr>
              <a:buSzPts val="2400"/>
              <a:buFont typeface="Arial"/>
              <a:buChar char="●"/>
              <a:defRPr b="0" i="0" sz="2400" u="none" cap="none" strike="noStrike">
                <a:solidFill>
                  <a:srgbClr val="FFFFFF"/>
                </a:solidFill>
                <a:latin typeface="Open Sans"/>
                <a:ea typeface="Open Sans"/>
                <a:cs typeface="Open Sans"/>
                <a:sym typeface="Open Sans"/>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Arial"/>
                <a:ea typeface="Arial"/>
                <a:cs typeface="Arial"/>
                <a:sym typeface="Arial"/>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Arial"/>
                <a:ea typeface="Arial"/>
                <a:cs typeface="Arial"/>
                <a:sym typeface="Arial"/>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Arial"/>
                <a:ea typeface="Arial"/>
                <a:cs typeface="Arial"/>
                <a:sym typeface="Arial"/>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Arial"/>
                <a:ea typeface="Arial"/>
                <a:cs typeface="Arial"/>
                <a:sym typeface="Arial"/>
              </a:defRPr>
            </a:lvl5pPr>
            <a:lvl6pPr indent="-355600" lvl="5" marL="27432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pic>
        <p:nvPicPr>
          <p:cNvPr id="161" name="Google Shape;161;p31"/>
          <p:cNvPicPr preferRelativeResize="0"/>
          <p:nvPr/>
        </p:nvPicPr>
        <p:blipFill rotWithShape="1">
          <a:blip r:embed="rId2">
            <a:alphaModFix/>
          </a:blip>
          <a:srcRect b="0" l="0" r="0" t="0"/>
          <a:stretch/>
        </p:blipFill>
        <p:spPr>
          <a:xfrm>
            <a:off x="6248401" y="6354232"/>
            <a:ext cx="2540000" cy="266689"/>
          </a:xfrm>
          <a:prstGeom prst="rect">
            <a:avLst/>
          </a:prstGeom>
          <a:noFill/>
          <a:ln>
            <a:noFill/>
          </a:ln>
        </p:spPr>
      </p:pic>
      <p:pic>
        <p:nvPicPr>
          <p:cNvPr descr="Bar_RtAngle_7502_RGB.png" id="162" name="Google Shape;162;p31"/>
          <p:cNvPicPr preferRelativeResize="0"/>
          <p:nvPr/>
        </p:nvPicPr>
        <p:blipFill rotWithShape="1">
          <a:blip r:embed="rId3">
            <a:alphaModFix/>
          </a:blip>
          <a:srcRect b="0" l="0" r="0" t="0"/>
          <a:stretch/>
        </p:blipFill>
        <p:spPr>
          <a:xfrm>
            <a:off x="784225" y="1437804"/>
            <a:ext cx="1346402" cy="67046"/>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Graphic">
  <p:cSld name="Header + Graphic">
    <p:bg>
      <p:bgPr>
        <a:solidFill>
          <a:srgbClr val="4B2E83"/>
        </a:solidFill>
      </p:bgPr>
    </p:bg>
    <p:spTree>
      <p:nvGrpSpPr>
        <p:cNvPr id="163" name="Shape 163"/>
        <p:cNvGrpSpPr/>
        <p:nvPr/>
      </p:nvGrpSpPr>
      <p:grpSpPr>
        <a:xfrm>
          <a:off x="0" y="0"/>
          <a:ext cx="0" cy="0"/>
          <a:chOff x="0" y="0"/>
          <a:chExt cx="0" cy="0"/>
        </a:xfrm>
      </p:grpSpPr>
      <p:pic>
        <p:nvPicPr>
          <p:cNvPr id="164" name="Google Shape;164;p32"/>
          <p:cNvPicPr preferRelativeResize="0"/>
          <p:nvPr/>
        </p:nvPicPr>
        <p:blipFill rotWithShape="1">
          <a:blip r:embed="rId2">
            <a:alphaModFix/>
          </a:blip>
          <a:srcRect b="0" l="0" r="0" t="0"/>
          <a:stretch/>
        </p:blipFill>
        <p:spPr>
          <a:xfrm>
            <a:off x="6248401" y="6354232"/>
            <a:ext cx="2540000" cy="266689"/>
          </a:xfrm>
          <a:prstGeom prst="rect">
            <a:avLst/>
          </a:prstGeom>
          <a:noFill/>
          <a:ln>
            <a:noFill/>
          </a:ln>
        </p:spPr>
      </p:pic>
      <p:sp>
        <p:nvSpPr>
          <p:cNvPr id="165" name="Google Shape;165;p32"/>
          <p:cNvSpPr/>
          <p:nvPr>
            <p:ph idx="2" type="chart"/>
          </p:nvPr>
        </p:nvSpPr>
        <p:spPr>
          <a:xfrm>
            <a:off x="766762" y="1736725"/>
            <a:ext cx="8021700" cy="4432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480"/>
              </a:spcBef>
              <a:spcAft>
                <a:spcPts val="0"/>
              </a:spcAft>
              <a:buClr>
                <a:srgbClr val="FFFFFF"/>
              </a:buClr>
              <a:buSzPts val="1400"/>
              <a:buFont typeface="Arial"/>
              <a:buNone/>
              <a:defRPr b="0" i="1" sz="2400" u="none" cap="none" strike="noStrike">
                <a:solidFill>
                  <a:srgbClr val="FFFFFF"/>
                </a:solidFill>
                <a:latin typeface="Open Sans Light"/>
                <a:ea typeface="Open Sans Light"/>
                <a:cs typeface="Open Sans Light"/>
                <a:sym typeface="Open Sans Light"/>
              </a:defRPr>
            </a:lvl1pPr>
            <a:lvl2pPr lvl="1" marR="0" rtl="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lvl="2"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lvl="3"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lvl="4"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lvl="5"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lvl="6"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lvl="7"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lvl="8"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166" name="Google Shape;166;p32"/>
          <p:cNvSpPr txBox="1"/>
          <p:nvPr>
            <p:ph idx="1" type="body"/>
          </p:nvPr>
        </p:nvSpPr>
        <p:spPr>
          <a:xfrm>
            <a:off x="671756" y="371510"/>
            <a:ext cx="8184600" cy="992100"/>
          </a:xfrm>
          <a:prstGeom prst="rect">
            <a:avLst/>
          </a:prstGeom>
          <a:noFill/>
          <a:ln>
            <a:noFill/>
          </a:ln>
        </p:spPr>
        <p:txBody>
          <a:bodyPr anchorCtr="0" anchor="b" bIns="91425" lIns="91425" spcFirstLastPara="1" rIns="91425" wrap="square" tIns="91425">
            <a:noAutofit/>
          </a:bodyPr>
          <a:lstStyle>
            <a:lvl1pPr indent="-419100" lvl="0" marL="457200" marR="0" rtl="0" algn="l">
              <a:lnSpc>
                <a:spcPct val="90000"/>
              </a:lnSpc>
              <a:spcBef>
                <a:spcPts val="600"/>
              </a:spcBef>
              <a:spcAft>
                <a:spcPts val="0"/>
              </a:spcAft>
              <a:buClr>
                <a:srgbClr val="FFFFFF"/>
              </a:buClr>
              <a:buSzPts val="3000"/>
              <a:buFont typeface="Arial"/>
              <a:buChar char="●"/>
              <a:defRPr b="0" i="0" sz="3000" u="none" cap="none" strike="noStrike">
                <a:solidFill>
                  <a:srgbClr val="FFFFFF"/>
                </a:solidFill>
                <a:latin typeface="Arial"/>
                <a:ea typeface="Arial"/>
                <a:cs typeface="Arial"/>
                <a:sym typeface="Arial"/>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Arial"/>
                <a:ea typeface="Arial"/>
                <a:cs typeface="Arial"/>
                <a:sym typeface="Arial"/>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Arial"/>
                <a:ea typeface="Arial"/>
                <a:cs typeface="Arial"/>
                <a:sym typeface="Arial"/>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Arial"/>
                <a:ea typeface="Arial"/>
                <a:cs typeface="Arial"/>
                <a:sym typeface="Arial"/>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Arial"/>
                <a:ea typeface="Arial"/>
                <a:cs typeface="Arial"/>
                <a:sym typeface="Arial"/>
              </a:defRPr>
            </a:lvl5pPr>
            <a:lvl6pPr indent="-355600" lvl="5" marL="27432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pic>
        <p:nvPicPr>
          <p:cNvPr descr="Bar_RtAngle_7502_RGB.png" id="167" name="Google Shape;167;p32"/>
          <p:cNvPicPr preferRelativeResize="0"/>
          <p:nvPr/>
        </p:nvPicPr>
        <p:blipFill rotWithShape="1">
          <a:blip r:embed="rId3">
            <a:alphaModFix/>
          </a:blip>
          <a:srcRect b="0" l="0" r="0" t="0"/>
          <a:stretch/>
        </p:blipFill>
        <p:spPr>
          <a:xfrm>
            <a:off x="784225" y="1437804"/>
            <a:ext cx="1346402" cy="67046"/>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68" name="Shape 168"/>
        <p:cNvGrpSpPr/>
        <p:nvPr/>
      </p:nvGrpSpPr>
      <p:grpSpPr>
        <a:xfrm>
          <a:off x="0" y="0"/>
          <a:ext cx="0" cy="0"/>
          <a:chOff x="0" y="0"/>
          <a:chExt cx="0" cy="0"/>
        </a:xfrm>
      </p:grpSpPr>
      <p:sp>
        <p:nvSpPr>
          <p:cNvPr id="169" name="Google Shape;169;p33"/>
          <p:cNvSpPr txBox="1"/>
          <p:nvPr>
            <p:ph type="title"/>
          </p:nvPr>
        </p:nvSpPr>
        <p:spPr>
          <a:xfrm>
            <a:off x="2171700" y="764373"/>
            <a:ext cx="6458100" cy="1293000"/>
          </a:xfrm>
          <a:prstGeom prst="rect">
            <a:avLst/>
          </a:prstGeom>
          <a:noFill/>
          <a:ln>
            <a:noFill/>
          </a:ln>
        </p:spPr>
        <p:txBody>
          <a:bodyPr anchorCtr="0" anchor="ctr" bIns="91425" lIns="91425" spcFirstLastPara="1" rIns="91425" wrap="square" tIns="91425">
            <a:noAutofit/>
          </a:bodyPr>
          <a:lstStyle>
            <a:lvl1pPr lvl="0" marR="0" rtl="0" algn="r">
              <a:lnSpc>
                <a:spcPct val="90000"/>
              </a:lnSpc>
              <a:spcBef>
                <a:spcPts val="0"/>
              </a:spcBef>
              <a:spcAft>
                <a:spcPts val="0"/>
              </a:spcAft>
              <a:buClr>
                <a:schemeClr val="dk1"/>
              </a:buClr>
              <a:buSzPts val="1400"/>
              <a:buFont typeface="Century Gothic"/>
              <a:buNone/>
              <a:defRPr b="0" i="0" sz="4000" u="none" cap="none" strike="noStrike">
                <a:solidFill>
                  <a:schemeClr val="dk1"/>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70" name="Google Shape;170;p33"/>
          <p:cNvSpPr txBox="1"/>
          <p:nvPr>
            <p:ph idx="1" type="body"/>
          </p:nvPr>
        </p:nvSpPr>
        <p:spPr>
          <a:xfrm>
            <a:off x="514350" y="2194560"/>
            <a:ext cx="8115300" cy="40242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90000"/>
              </a:lnSpc>
              <a:spcBef>
                <a:spcPts val="1000"/>
              </a:spcBef>
              <a:spcAft>
                <a:spcPts val="0"/>
              </a:spcAft>
              <a:buClr>
                <a:schemeClr val="dk1"/>
              </a:buClr>
              <a:buSzPts val="2200"/>
              <a:buFont typeface="Arial"/>
              <a:buChar char="•"/>
              <a:defRPr b="0" i="0" sz="2200" u="none" cap="none" strike="noStrike">
                <a:solidFill>
                  <a:schemeClr val="dk1"/>
                </a:solidFill>
                <a:latin typeface="Century Gothic"/>
                <a:ea typeface="Century Gothic"/>
                <a:cs typeface="Century Gothic"/>
                <a:sym typeface="Century Gothic"/>
              </a:defRPr>
            </a:lvl1pPr>
            <a:lvl2pPr indent="-355600" lvl="1" marL="914400" marR="0" rtl="0" algn="l">
              <a:lnSpc>
                <a:spcPct val="90000"/>
              </a:lnSpc>
              <a:spcBef>
                <a:spcPts val="500"/>
              </a:spcBef>
              <a:spcAft>
                <a:spcPts val="0"/>
              </a:spcAft>
              <a:buClr>
                <a:srgbClr val="2264C8"/>
              </a:buClr>
              <a:buSzPts val="2000"/>
              <a:buFont typeface="Arial"/>
              <a:buChar char="•"/>
              <a:defRPr b="0" i="0" sz="2000" u="none" cap="none" strike="noStrike">
                <a:solidFill>
                  <a:srgbClr val="2264C8"/>
                </a:solidFill>
                <a:latin typeface="Century Gothic"/>
                <a:ea typeface="Century Gothic"/>
                <a:cs typeface="Century Gothic"/>
                <a:sym typeface="Century Gothic"/>
              </a:defRPr>
            </a:lvl2pPr>
            <a:lvl3pPr indent="-342900" lvl="2" marL="1371600" marR="0" rtl="0" algn="l">
              <a:lnSpc>
                <a:spcPct val="90000"/>
              </a:lnSpc>
              <a:spcBef>
                <a:spcPts val="500"/>
              </a:spcBef>
              <a:spcAft>
                <a:spcPts val="0"/>
              </a:spcAft>
              <a:buClr>
                <a:srgbClr val="5F196F"/>
              </a:buClr>
              <a:buSzPts val="1800"/>
              <a:buFont typeface="Arial"/>
              <a:buChar char="•"/>
              <a:defRPr b="0" i="0" sz="1800" u="none" cap="none" strike="noStrike">
                <a:solidFill>
                  <a:srgbClr val="5F196F"/>
                </a:solidFill>
                <a:latin typeface="Century Gothic"/>
                <a:ea typeface="Century Gothic"/>
                <a:cs typeface="Century Gothic"/>
                <a:sym typeface="Century Gothic"/>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entury Gothic"/>
                <a:ea typeface="Century Gothic"/>
                <a:cs typeface="Century Gothic"/>
                <a:sym typeface="Century Gothic"/>
              </a:defRPr>
            </a:lvl4pPr>
            <a:lvl5pPr indent="-330200" lvl="4" marL="22860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entury Gothic"/>
                <a:ea typeface="Century Gothic"/>
                <a:cs typeface="Century Gothic"/>
                <a:sym typeface="Century Gothic"/>
              </a:defRPr>
            </a:lvl5pPr>
            <a:lvl6pPr indent="-330200" lvl="5" marL="27432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entury Gothic"/>
                <a:ea typeface="Century Gothic"/>
                <a:cs typeface="Century Gothic"/>
                <a:sym typeface="Century Gothic"/>
              </a:defRPr>
            </a:lvl6pPr>
            <a:lvl7pPr indent="-330200" lvl="6" marL="32004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entury Gothic"/>
                <a:ea typeface="Century Gothic"/>
                <a:cs typeface="Century Gothic"/>
                <a:sym typeface="Century Gothic"/>
              </a:defRPr>
            </a:lvl7pPr>
            <a:lvl8pPr indent="-330200" lvl="7" marL="36576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entury Gothic"/>
                <a:ea typeface="Century Gothic"/>
                <a:cs typeface="Century Gothic"/>
                <a:sym typeface="Century Gothic"/>
              </a:defRPr>
            </a:lvl8pPr>
            <a:lvl9pPr indent="-330200" lvl="8" marL="4114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entury Gothic"/>
                <a:ea typeface="Century Gothic"/>
                <a:cs typeface="Century Gothic"/>
                <a:sym typeface="Century Gothic"/>
              </a:defRPr>
            </a:lvl9pPr>
          </a:lstStyle>
          <a:p/>
        </p:txBody>
      </p:sp>
      <p:sp>
        <p:nvSpPr>
          <p:cNvPr id="171" name="Google Shape;171;p33"/>
          <p:cNvSpPr txBox="1"/>
          <p:nvPr>
            <p:ph idx="10" type="dt"/>
          </p:nvPr>
        </p:nvSpPr>
        <p:spPr>
          <a:xfrm>
            <a:off x="3905386" y="6355845"/>
            <a:ext cx="2183100" cy="365100"/>
          </a:xfrm>
          <a:prstGeom prst="rect">
            <a:avLst/>
          </a:prstGeom>
          <a:noFill/>
          <a:ln>
            <a:noFill/>
          </a:ln>
        </p:spPr>
        <p:txBody>
          <a:bodyPr anchorCtr="0" anchor="ctr" bIns="91425" lIns="91425" spcFirstLastPara="1" rIns="91425" wrap="square" tIns="91425">
            <a:noAutofit/>
          </a:bodyPr>
          <a:lstStyle>
            <a:lvl1pPr lvl="0" marR="0" rtl="0" algn="r">
              <a:lnSpc>
                <a:spcPct val="100000"/>
              </a:lnSpc>
              <a:spcBef>
                <a:spcPts val="0"/>
              </a:spcBef>
              <a:spcAft>
                <a:spcPts val="0"/>
              </a:spcAft>
              <a:buClr>
                <a:srgbClr val="888888"/>
              </a:buClr>
              <a:buSzPts val="1400"/>
              <a:buFont typeface="Century Gothic"/>
              <a:buNone/>
              <a:defRPr b="0" i="0" sz="1050" u="none" cap="none" strike="noStrike">
                <a:solidFill>
                  <a:srgbClr val="888888"/>
                </a:solidFill>
                <a:latin typeface="Century Gothic"/>
                <a:ea typeface="Century Gothic"/>
                <a:cs typeface="Century Gothic"/>
                <a:sym typeface="Century Gothic"/>
              </a:defRPr>
            </a:lvl1pPr>
            <a:lvl2pPr lvl="1"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9pPr>
          </a:lstStyle>
          <a:p/>
        </p:txBody>
      </p:sp>
      <p:sp>
        <p:nvSpPr>
          <p:cNvPr id="172" name="Google Shape;172;p33"/>
          <p:cNvSpPr txBox="1"/>
          <p:nvPr>
            <p:ph idx="11" type="ftr"/>
          </p:nvPr>
        </p:nvSpPr>
        <p:spPr>
          <a:xfrm>
            <a:off x="514350" y="6355845"/>
            <a:ext cx="3300300" cy="3651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888888"/>
              </a:buClr>
              <a:buSzPts val="1400"/>
              <a:buFont typeface="Century Gothic"/>
              <a:buNone/>
              <a:defRPr b="0" i="0" sz="1050" u="none" cap="none" strike="noStrike">
                <a:solidFill>
                  <a:srgbClr val="888888"/>
                </a:solidFill>
                <a:latin typeface="Century Gothic"/>
                <a:ea typeface="Century Gothic"/>
                <a:cs typeface="Century Gothic"/>
                <a:sym typeface="Century Gothic"/>
              </a:defRPr>
            </a:lvl1pPr>
            <a:lvl2pPr lvl="1"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9pPr>
          </a:lstStyle>
          <a:p/>
        </p:txBody>
      </p:sp>
      <p:sp>
        <p:nvSpPr>
          <p:cNvPr id="173" name="Google Shape;173;p33"/>
          <p:cNvSpPr txBox="1"/>
          <p:nvPr>
            <p:ph idx="12" type="sldNum"/>
          </p:nvPr>
        </p:nvSpPr>
        <p:spPr>
          <a:xfrm>
            <a:off x="7086600" y="6492875"/>
            <a:ext cx="20574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263"/>
              <a:buFont typeface="Century Gothic"/>
              <a:buNone/>
              <a:defRPr b="0" i="0" sz="1050" u="none" cap="none" strike="noStrike">
                <a:solidFill>
                  <a:srgbClr val="888888"/>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888888"/>
              </a:buClr>
              <a:buSzPts val="263"/>
              <a:buFont typeface="Century Gothic"/>
              <a:buNone/>
              <a:defRPr b="0" i="0" sz="1050" u="none" cap="none" strike="noStrike">
                <a:solidFill>
                  <a:srgbClr val="888888"/>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888888"/>
              </a:buClr>
              <a:buSzPts val="263"/>
              <a:buFont typeface="Century Gothic"/>
              <a:buNone/>
              <a:defRPr b="0" i="0" sz="1050" u="none" cap="none" strike="noStrike">
                <a:solidFill>
                  <a:srgbClr val="888888"/>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888888"/>
              </a:buClr>
              <a:buSzPts val="263"/>
              <a:buFont typeface="Century Gothic"/>
              <a:buNone/>
              <a:defRPr b="0" i="0" sz="1050" u="none" cap="none" strike="noStrike">
                <a:solidFill>
                  <a:srgbClr val="888888"/>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888888"/>
              </a:buClr>
              <a:buSzPts val="263"/>
              <a:buFont typeface="Century Gothic"/>
              <a:buNone/>
              <a:defRPr b="0" i="0" sz="1050" u="none" cap="none" strike="noStrike">
                <a:solidFill>
                  <a:srgbClr val="888888"/>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888888"/>
              </a:buClr>
              <a:buSzPts val="263"/>
              <a:buFont typeface="Century Gothic"/>
              <a:buNone/>
              <a:defRPr b="0" i="0" sz="1050" u="none" cap="none" strike="noStrike">
                <a:solidFill>
                  <a:srgbClr val="888888"/>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888888"/>
              </a:buClr>
              <a:buSzPts val="263"/>
              <a:buFont typeface="Century Gothic"/>
              <a:buNone/>
              <a:defRPr b="0" i="0" sz="1050" u="none" cap="none" strike="noStrike">
                <a:solidFill>
                  <a:srgbClr val="888888"/>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888888"/>
              </a:buClr>
              <a:buSzPts val="263"/>
              <a:buFont typeface="Century Gothic"/>
              <a:buNone/>
              <a:defRPr b="0" i="0" sz="1050" u="none" cap="none" strike="noStrike">
                <a:solidFill>
                  <a:srgbClr val="888888"/>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888888"/>
              </a:buClr>
              <a:buSzPts val="263"/>
              <a:buFont typeface="Century Gothic"/>
              <a:buNone/>
              <a:defRPr b="0" i="0" sz="1050" u="none" cap="none" strike="noStrike">
                <a:solidFill>
                  <a:srgbClr val="888888"/>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Content">
  <p:cSld name="Header + Content">
    <p:spTree>
      <p:nvGrpSpPr>
        <p:cNvPr id="175" name="Shape 175"/>
        <p:cNvGrpSpPr/>
        <p:nvPr/>
      </p:nvGrpSpPr>
      <p:grpSpPr>
        <a:xfrm>
          <a:off x="0" y="0"/>
          <a:ext cx="0" cy="0"/>
          <a:chOff x="0" y="0"/>
          <a:chExt cx="0" cy="0"/>
        </a:xfrm>
      </p:grpSpPr>
      <p:sp>
        <p:nvSpPr>
          <p:cNvPr id="176" name="Google Shape;176;p35"/>
          <p:cNvSpPr txBox="1"/>
          <p:nvPr>
            <p:ph idx="1" type="body"/>
          </p:nvPr>
        </p:nvSpPr>
        <p:spPr>
          <a:xfrm>
            <a:off x="671757" y="371510"/>
            <a:ext cx="8184600" cy="992100"/>
          </a:xfrm>
          <a:prstGeom prst="rect">
            <a:avLst/>
          </a:prstGeom>
          <a:noFill/>
          <a:ln>
            <a:noFill/>
          </a:ln>
        </p:spPr>
        <p:txBody>
          <a:bodyPr anchorCtr="0" anchor="b" bIns="91425" lIns="91425" spcFirstLastPara="1" rIns="91425" wrap="square" tIns="91425">
            <a:noAutofit/>
          </a:bodyPr>
          <a:lstStyle>
            <a:lvl1pPr indent="-419100" lvl="0" marL="457200" marR="0" rtl="0" algn="l">
              <a:lnSpc>
                <a:spcPct val="90000"/>
              </a:lnSpc>
              <a:spcBef>
                <a:spcPts val="600"/>
              </a:spcBef>
              <a:spcAft>
                <a:spcPts val="0"/>
              </a:spcAft>
              <a:buClr>
                <a:srgbClr val="4B2E83"/>
              </a:buClr>
              <a:buSzPts val="3000"/>
              <a:buFont typeface="Arial"/>
              <a:buChar char="●"/>
              <a:defRPr b="0" i="0" sz="3000" u="none" cap="none" strike="noStrike">
                <a:solidFill>
                  <a:srgbClr val="4B2E83"/>
                </a:solidFill>
                <a:latin typeface="Open Sans"/>
                <a:ea typeface="Open Sans"/>
                <a:cs typeface="Open Sans"/>
                <a:sym typeface="Open Sans"/>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Encode Sans Black"/>
                <a:ea typeface="Encode Sans Black"/>
                <a:cs typeface="Encode Sans Black"/>
                <a:sym typeface="Encode Sans Black"/>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Encode Sans Black"/>
                <a:ea typeface="Encode Sans Black"/>
                <a:cs typeface="Encode Sans Black"/>
                <a:sym typeface="Encode Sans Black"/>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77" name="Google Shape;177;p35"/>
          <p:cNvSpPr txBox="1"/>
          <p:nvPr>
            <p:ph idx="2" type="body"/>
          </p:nvPr>
        </p:nvSpPr>
        <p:spPr>
          <a:xfrm>
            <a:off x="659305" y="1736725"/>
            <a:ext cx="8196300" cy="4015500"/>
          </a:xfrm>
          <a:prstGeom prst="rect">
            <a:avLst/>
          </a:prstGeom>
          <a:noFill/>
          <a:ln>
            <a:noFill/>
          </a:ln>
        </p:spPr>
        <p:txBody>
          <a:bodyPr anchorCtr="0" anchor="t" bIns="91425" lIns="91425" spcFirstLastPara="1" rIns="91425" wrap="square" tIns="91425">
            <a:noAutofit/>
          </a:bodyPr>
          <a:lstStyle>
            <a:lvl1pPr indent="-381000" lvl="0" marL="457200" marR="0" rtl="0" algn="l">
              <a:lnSpc>
                <a:spcPct val="100000"/>
              </a:lnSpc>
              <a:spcBef>
                <a:spcPts val="480"/>
              </a:spcBef>
              <a:spcAft>
                <a:spcPts val="0"/>
              </a:spcAft>
              <a:buClr>
                <a:srgbClr val="4B2E83"/>
              </a:buClr>
              <a:buSzPts val="2400"/>
              <a:buFont typeface="Merriweather Sans"/>
              <a:buChar char="&gt;"/>
              <a:defRPr b="0" i="0" sz="2400" u="none" cap="none" strike="noStrike">
                <a:solidFill>
                  <a:srgbClr val="4B2E83"/>
                </a:solidFill>
                <a:latin typeface="Open Sans"/>
                <a:ea typeface="Open Sans"/>
                <a:cs typeface="Open Sans"/>
                <a:sym typeface="Open Sans"/>
              </a:defRPr>
            </a:lvl1pPr>
            <a:lvl2pPr indent="-355600" lvl="1" marL="914400" marR="0" rtl="0" algn="l">
              <a:lnSpc>
                <a:spcPct val="100000"/>
              </a:lnSpc>
              <a:spcBef>
                <a:spcPts val="400"/>
              </a:spcBef>
              <a:spcAft>
                <a:spcPts val="0"/>
              </a:spcAft>
              <a:buClr>
                <a:srgbClr val="4B2E83"/>
              </a:buClr>
              <a:buSzPts val="2000"/>
              <a:buFont typeface="Open Sans"/>
              <a:buChar char="–"/>
              <a:defRPr b="0" i="0" sz="2000" u="none" cap="none" strike="noStrike">
                <a:solidFill>
                  <a:srgbClr val="4B2E83"/>
                </a:solidFill>
                <a:latin typeface="Open Sans"/>
                <a:ea typeface="Open Sans"/>
                <a:cs typeface="Open Sans"/>
                <a:sym typeface="Open Sans"/>
              </a:defRPr>
            </a:lvl2pPr>
            <a:lvl3pPr indent="-342900" lvl="2" marL="1371600" marR="0" rtl="0" algn="l">
              <a:lnSpc>
                <a:spcPct val="100000"/>
              </a:lnSpc>
              <a:spcBef>
                <a:spcPts val="360"/>
              </a:spcBef>
              <a:spcAft>
                <a:spcPts val="0"/>
              </a:spcAft>
              <a:buClr>
                <a:srgbClr val="4B2E83"/>
              </a:buClr>
              <a:buSzPts val="1800"/>
              <a:buFont typeface="Merriweather Sans"/>
              <a:buChar char="&gt;"/>
              <a:defRPr b="0" i="0" sz="1800" u="none" cap="none" strike="noStrike">
                <a:solidFill>
                  <a:srgbClr val="4B2E83"/>
                </a:solidFill>
                <a:latin typeface="Open Sans"/>
                <a:ea typeface="Open Sans"/>
                <a:cs typeface="Open Sans"/>
                <a:sym typeface="Open Sans"/>
              </a:defRPr>
            </a:lvl3pPr>
            <a:lvl4pPr indent="-330200" lvl="3" marL="1828800" marR="0" rtl="0" algn="l">
              <a:lnSpc>
                <a:spcPct val="100000"/>
              </a:lnSpc>
              <a:spcBef>
                <a:spcPts val="320"/>
              </a:spcBef>
              <a:spcAft>
                <a:spcPts val="0"/>
              </a:spcAft>
              <a:buClr>
                <a:srgbClr val="4B2E83"/>
              </a:buClr>
              <a:buSzPts val="1600"/>
              <a:buFont typeface="Open Sans"/>
              <a:buChar char="–"/>
              <a:defRPr b="0" i="0" sz="1600" u="none" cap="none" strike="noStrike">
                <a:solidFill>
                  <a:srgbClr val="4B2E83"/>
                </a:solidFill>
                <a:latin typeface="Open Sans"/>
                <a:ea typeface="Open Sans"/>
                <a:cs typeface="Open Sans"/>
                <a:sym typeface="Open Sans"/>
              </a:defRPr>
            </a:lvl4pPr>
            <a:lvl5pPr indent="-317500" lvl="4" marL="2286000" marR="0" rtl="0" algn="l">
              <a:lnSpc>
                <a:spcPct val="100000"/>
              </a:lnSpc>
              <a:spcBef>
                <a:spcPts val="280"/>
              </a:spcBef>
              <a:spcAft>
                <a:spcPts val="0"/>
              </a:spcAft>
              <a:buClr>
                <a:srgbClr val="4B2E83"/>
              </a:buClr>
              <a:buSzPts val="1400"/>
              <a:buFont typeface="Merriweather Sans"/>
              <a:buChar char="&gt;"/>
              <a:defRPr b="0" i="0" sz="1400" u="none" cap="none" strike="noStrike">
                <a:solidFill>
                  <a:srgbClr val="4B2E83"/>
                </a:solidFill>
                <a:latin typeface="Open Sans"/>
                <a:ea typeface="Open Sans"/>
                <a:cs typeface="Open Sans"/>
                <a:sym typeface="Open Sans"/>
              </a:defRPr>
            </a:lvl5pPr>
            <a:lvl6pPr indent="-355600" lvl="5" marL="2743200" marR="0" rtl="0" algn="l">
              <a:lnSpc>
                <a:spcPct val="100000"/>
              </a:lnSpc>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9pPr>
          </a:lstStyle>
          <a:p/>
        </p:txBody>
      </p:sp>
      <p:pic>
        <p:nvPicPr>
          <p:cNvPr descr="W Logo_Purple_2685_HEX.png" id="178" name="Google Shape;178;p35"/>
          <p:cNvPicPr preferRelativeResize="0"/>
          <p:nvPr/>
        </p:nvPicPr>
        <p:blipFill rotWithShape="1">
          <a:blip r:embed="rId2">
            <a:alphaModFix/>
          </a:blip>
          <a:srcRect b="0" l="0" r="0" t="0"/>
          <a:stretch/>
        </p:blipFill>
        <p:spPr>
          <a:xfrm>
            <a:off x="7448139" y="5949410"/>
            <a:ext cx="1368171" cy="923452"/>
          </a:xfrm>
          <a:prstGeom prst="rect">
            <a:avLst/>
          </a:prstGeom>
          <a:noFill/>
          <a:ln>
            <a:noFill/>
          </a:ln>
        </p:spPr>
      </p:pic>
      <p:pic>
        <p:nvPicPr>
          <p:cNvPr descr="Bar_RtAngle_7502_RGB.png" id="179" name="Google Shape;179;p35"/>
          <p:cNvPicPr preferRelativeResize="0"/>
          <p:nvPr/>
        </p:nvPicPr>
        <p:blipFill rotWithShape="1">
          <a:blip r:embed="rId3">
            <a:alphaModFix/>
          </a:blip>
          <a:srcRect b="0" l="0" r="0" t="0"/>
          <a:stretch/>
        </p:blipFill>
        <p:spPr>
          <a:xfrm>
            <a:off x="784225" y="1437805"/>
            <a:ext cx="1346402" cy="6704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23" name="Google Shape;23;p4"/>
          <p:cNvSpPr txBox="1"/>
          <p:nvPr>
            <p:ph idx="1" type="body"/>
          </p:nvPr>
        </p:nvSpPr>
        <p:spPr>
          <a:xfrm>
            <a:off x="457200" y="1600200"/>
            <a:ext cx="8229600" cy="4526100"/>
          </a:xfrm>
          <a:prstGeom prst="rect">
            <a:avLst/>
          </a:prstGeom>
          <a:noFill/>
          <a:ln>
            <a:noFill/>
          </a:ln>
        </p:spPr>
        <p:txBody>
          <a:bodyPr anchorCtr="0" anchor="t" bIns="91425" lIns="91425" spcFirstLastPara="1" rIns="91425" wrap="square" tIns="91425">
            <a:noAutofit/>
          </a:bodyPr>
          <a:lstStyle>
            <a:lvl1pPr indent="-431800" lvl="0" marL="457200" marR="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4" name="Google Shape;24;p4"/>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5" name="Google Shape;25;p4"/>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6" name="Google Shape;26;p4"/>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80" name="Shape 180"/>
        <p:cNvGrpSpPr/>
        <p:nvPr/>
      </p:nvGrpSpPr>
      <p:grpSpPr>
        <a:xfrm>
          <a:off x="0" y="0"/>
          <a:ext cx="0" cy="0"/>
          <a:chOff x="0" y="0"/>
          <a:chExt cx="0" cy="0"/>
        </a:xfrm>
      </p:grpSpPr>
      <p:sp>
        <p:nvSpPr>
          <p:cNvPr id="181" name="Google Shape;181;p36"/>
          <p:cNvSpPr txBox="1"/>
          <p:nvPr>
            <p:ph idx="1" type="body"/>
          </p:nvPr>
        </p:nvSpPr>
        <p:spPr>
          <a:xfrm>
            <a:off x="671757" y="1167124"/>
            <a:ext cx="6972300" cy="2641800"/>
          </a:xfrm>
          <a:prstGeom prst="rect">
            <a:avLst/>
          </a:prstGeom>
          <a:noFill/>
          <a:ln>
            <a:noFill/>
          </a:ln>
        </p:spPr>
        <p:txBody>
          <a:bodyPr anchorCtr="0" anchor="b" bIns="91425" lIns="91425" spcFirstLastPara="1" rIns="91425" wrap="square" tIns="91425">
            <a:noAutofit/>
          </a:bodyPr>
          <a:lstStyle>
            <a:lvl1pPr indent="-546100" lvl="0" marL="457200" marR="0" rtl="0" algn="l">
              <a:lnSpc>
                <a:spcPct val="100000"/>
              </a:lnSpc>
              <a:spcBef>
                <a:spcPts val="1000"/>
              </a:spcBef>
              <a:spcAft>
                <a:spcPts val="0"/>
              </a:spcAft>
              <a:buClr>
                <a:srgbClr val="4B2E83"/>
              </a:buClr>
              <a:buSzPts val="5000"/>
              <a:buFont typeface="Arial"/>
              <a:buChar char="●"/>
              <a:defRPr b="0" i="0" sz="5000" u="none" cap="none" strike="noStrike">
                <a:solidFill>
                  <a:srgbClr val="4B2E83"/>
                </a:solidFill>
                <a:latin typeface="Open Sans"/>
                <a:ea typeface="Open Sans"/>
                <a:cs typeface="Open Sans"/>
                <a:sym typeface="Open Sans"/>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Encode Sans Black"/>
                <a:ea typeface="Encode Sans Black"/>
                <a:cs typeface="Encode Sans Black"/>
                <a:sym typeface="Encode Sans Black"/>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Encode Sans Black"/>
                <a:ea typeface="Encode Sans Black"/>
                <a:cs typeface="Encode Sans Black"/>
                <a:sym typeface="Encode Sans Black"/>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 Logo_Purple_2685_HEX.png" id="182" name="Google Shape;182;p36"/>
          <p:cNvPicPr preferRelativeResize="0"/>
          <p:nvPr/>
        </p:nvPicPr>
        <p:blipFill rotWithShape="1">
          <a:blip r:embed="rId2">
            <a:alphaModFix/>
          </a:blip>
          <a:srcRect b="0" l="0" r="0" t="0"/>
          <a:stretch/>
        </p:blipFill>
        <p:spPr>
          <a:xfrm>
            <a:off x="7448139" y="5949410"/>
            <a:ext cx="1368171" cy="923452"/>
          </a:xfrm>
          <a:prstGeom prst="rect">
            <a:avLst/>
          </a:prstGeom>
          <a:noFill/>
          <a:ln>
            <a:noFill/>
          </a:ln>
        </p:spPr>
      </p:pic>
      <p:pic>
        <p:nvPicPr>
          <p:cNvPr descr="Wordmark_center_Purple_HEX.png" id="183" name="Google Shape;183;p36"/>
          <p:cNvPicPr preferRelativeResize="0"/>
          <p:nvPr/>
        </p:nvPicPr>
        <p:blipFill rotWithShape="1">
          <a:blip r:embed="rId3">
            <a:alphaModFix/>
          </a:blip>
          <a:srcRect b="0" l="0" r="0" t="0"/>
          <a:stretch/>
        </p:blipFill>
        <p:spPr>
          <a:xfrm>
            <a:off x="792039" y="6487457"/>
            <a:ext cx="2407146" cy="163360"/>
          </a:xfrm>
          <a:prstGeom prst="rect">
            <a:avLst/>
          </a:prstGeom>
          <a:noFill/>
          <a:ln>
            <a:noFill/>
          </a:ln>
        </p:spPr>
      </p:pic>
      <p:pic>
        <p:nvPicPr>
          <p:cNvPr descr="Bar_RtAngle_7502_RGB.png" id="184" name="Google Shape;184;p36"/>
          <p:cNvPicPr preferRelativeResize="0"/>
          <p:nvPr/>
        </p:nvPicPr>
        <p:blipFill rotWithShape="1">
          <a:blip r:embed="rId4">
            <a:alphaModFix/>
          </a:blip>
          <a:srcRect b="0" l="0" r="0" t="0"/>
          <a:stretch/>
        </p:blipFill>
        <p:spPr>
          <a:xfrm>
            <a:off x="813587" y="4006085"/>
            <a:ext cx="2264489" cy="112762"/>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Subheader + Content">
  <p:cSld name="Header + Subheader + Content">
    <p:spTree>
      <p:nvGrpSpPr>
        <p:cNvPr id="185" name="Shape 185"/>
        <p:cNvGrpSpPr/>
        <p:nvPr/>
      </p:nvGrpSpPr>
      <p:grpSpPr>
        <a:xfrm>
          <a:off x="0" y="0"/>
          <a:ext cx="0" cy="0"/>
          <a:chOff x="0" y="0"/>
          <a:chExt cx="0" cy="0"/>
        </a:xfrm>
      </p:grpSpPr>
      <p:sp>
        <p:nvSpPr>
          <p:cNvPr id="186" name="Google Shape;186;p37"/>
          <p:cNvSpPr txBox="1"/>
          <p:nvPr>
            <p:ph idx="1" type="body"/>
          </p:nvPr>
        </p:nvSpPr>
        <p:spPr>
          <a:xfrm>
            <a:off x="671757" y="371510"/>
            <a:ext cx="8184600" cy="992100"/>
          </a:xfrm>
          <a:prstGeom prst="rect">
            <a:avLst/>
          </a:prstGeom>
          <a:noFill/>
          <a:ln>
            <a:noFill/>
          </a:ln>
        </p:spPr>
        <p:txBody>
          <a:bodyPr anchorCtr="0" anchor="b" bIns="91425" lIns="91425" spcFirstLastPara="1" rIns="91425" wrap="square" tIns="91425">
            <a:noAutofit/>
          </a:bodyPr>
          <a:lstStyle>
            <a:lvl1pPr indent="-419100" lvl="0" marL="457200" marR="0" rtl="0" algn="l">
              <a:lnSpc>
                <a:spcPct val="90000"/>
              </a:lnSpc>
              <a:spcBef>
                <a:spcPts val="600"/>
              </a:spcBef>
              <a:spcAft>
                <a:spcPts val="0"/>
              </a:spcAft>
              <a:buClr>
                <a:srgbClr val="4B2E83"/>
              </a:buClr>
              <a:buSzPts val="3000"/>
              <a:buFont typeface="Arial"/>
              <a:buChar char="●"/>
              <a:defRPr b="0" i="0" sz="3000" u="none" cap="none" strike="noStrike">
                <a:solidFill>
                  <a:srgbClr val="4B2E83"/>
                </a:solidFill>
                <a:latin typeface="Open Sans"/>
                <a:ea typeface="Open Sans"/>
                <a:cs typeface="Open Sans"/>
                <a:sym typeface="Open Sans"/>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Encode Sans Black"/>
                <a:ea typeface="Encode Sans Black"/>
                <a:cs typeface="Encode Sans Black"/>
                <a:sym typeface="Encode Sans Black"/>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Encode Sans Black"/>
                <a:ea typeface="Encode Sans Black"/>
                <a:cs typeface="Encode Sans Black"/>
                <a:sym typeface="Encode Sans Black"/>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87" name="Google Shape;187;p37"/>
          <p:cNvSpPr txBox="1"/>
          <p:nvPr>
            <p:ph idx="2" type="body"/>
          </p:nvPr>
        </p:nvSpPr>
        <p:spPr>
          <a:xfrm>
            <a:off x="659305" y="2320239"/>
            <a:ext cx="8197200" cy="3810000"/>
          </a:xfrm>
          <a:prstGeom prst="rect">
            <a:avLst/>
          </a:prstGeom>
          <a:noFill/>
          <a:ln>
            <a:noFill/>
          </a:ln>
        </p:spPr>
        <p:txBody>
          <a:bodyPr anchorCtr="0" anchor="t" bIns="91425" lIns="91425" spcFirstLastPara="1" rIns="91425" wrap="square" tIns="91425">
            <a:noAutofit/>
          </a:bodyPr>
          <a:lstStyle>
            <a:lvl1pPr indent="-381000" lvl="0" marL="457200" marR="0" rtl="0" algn="l">
              <a:lnSpc>
                <a:spcPct val="100000"/>
              </a:lnSpc>
              <a:spcBef>
                <a:spcPts val="480"/>
              </a:spcBef>
              <a:spcAft>
                <a:spcPts val="0"/>
              </a:spcAft>
              <a:buClr>
                <a:srgbClr val="4B2E83"/>
              </a:buClr>
              <a:buSzPts val="2400"/>
              <a:buFont typeface="Merriweather Sans"/>
              <a:buChar char="&gt;"/>
              <a:defRPr b="1" i="0" sz="2400" u="none" cap="none" strike="noStrike">
                <a:solidFill>
                  <a:srgbClr val="4B2E83"/>
                </a:solidFill>
                <a:latin typeface="Open Sans"/>
                <a:ea typeface="Open Sans"/>
                <a:cs typeface="Open Sans"/>
                <a:sym typeface="Open Sans"/>
              </a:defRPr>
            </a:lvl1pPr>
            <a:lvl2pPr indent="-355600" lvl="1" marL="914400" marR="0" rtl="0" algn="l">
              <a:lnSpc>
                <a:spcPct val="100000"/>
              </a:lnSpc>
              <a:spcBef>
                <a:spcPts val="400"/>
              </a:spcBef>
              <a:spcAft>
                <a:spcPts val="0"/>
              </a:spcAft>
              <a:buClr>
                <a:srgbClr val="4B2E83"/>
              </a:buClr>
              <a:buSzPts val="2000"/>
              <a:buFont typeface="Arial"/>
              <a:buChar char="–"/>
              <a:defRPr b="1" i="0" sz="2000" u="none" cap="none" strike="noStrike">
                <a:solidFill>
                  <a:srgbClr val="4B2E83"/>
                </a:solidFill>
                <a:latin typeface="Open Sans"/>
                <a:ea typeface="Open Sans"/>
                <a:cs typeface="Open Sans"/>
                <a:sym typeface="Open Sans"/>
              </a:defRPr>
            </a:lvl2pPr>
            <a:lvl3pPr indent="-342900" lvl="2" marL="1371600" marR="0" rtl="0" algn="l">
              <a:lnSpc>
                <a:spcPct val="100000"/>
              </a:lnSpc>
              <a:spcBef>
                <a:spcPts val="360"/>
              </a:spcBef>
              <a:spcAft>
                <a:spcPts val="0"/>
              </a:spcAft>
              <a:buClr>
                <a:srgbClr val="4B2E83"/>
              </a:buClr>
              <a:buSzPts val="1800"/>
              <a:buFont typeface="Merriweather Sans"/>
              <a:buChar char="&gt;"/>
              <a:defRPr b="1" i="0" sz="1800" u="none" cap="none" strike="noStrike">
                <a:solidFill>
                  <a:srgbClr val="4B2E83"/>
                </a:solidFill>
                <a:latin typeface="Open Sans"/>
                <a:ea typeface="Open Sans"/>
                <a:cs typeface="Open Sans"/>
                <a:sym typeface="Open Sans"/>
              </a:defRPr>
            </a:lvl3pPr>
            <a:lvl4pPr indent="-330200" lvl="3" marL="1828800" marR="0" rtl="0" algn="l">
              <a:lnSpc>
                <a:spcPct val="100000"/>
              </a:lnSpc>
              <a:spcBef>
                <a:spcPts val="320"/>
              </a:spcBef>
              <a:spcAft>
                <a:spcPts val="0"/>
              </a:spcAft>
              <a:buClr>
                <a:srgbClr val="4B2E83"/>
              </a:buClr>
              <a:buSzPts val="1600"/>
              <a:buFont typeface="Arial"/>
              <a:buChar char="–"/>
              <a:defRPr b="1" i="0" sz="1600" u="none" cap="none" strike="noStrike">
                <a:solidFill>
                  <a:srgbClr val="4B2E83"/>
                </a:solidFill>
                <a:latin typeface="Open Sans"/>
                <a:ea typeface="Open Sans"/>
                <a:cs typeface="Open Sans"/>
                <a:sym typeface="Open Sans"/>
              </a:defRPr>
            </a:lvl4pPr>
            <a:lvl5pPr indent="-317500" lvl="4" marL="2286000" marR="0" rtl="0" algn="l">
              <a:lnSpc>
                <a:spcPct val="100000"/>
              </a:lnSpc>
              <a:spcBef>
                <a:spcPts val="280"/>
              </a:spcBef>
              <a:spcAft>
                <a:spcPts val="0"/>
              </a:spcAft>
              <a:buClr>
                <a:srgbClr val="4B2E83"/>
              </a:buClr>
              <a:buSzPts val="1400"/>
              <a:buFont typeface="Merriweather Sans"/>
              <a:buChar char="&gt;"/>
              <a:defRPr b="1" i="0" sz="1400" u="none" cap="none" strike="noStrike">
                <a:solidFill>
                  <a:srgbClr val="4B2E83"/>
                </a:solidFill>
                <a:latin typeface="Open Sans"/>
                <a:ea typeface="Open Sans"/>
                <a:cs typeface="Open Sans"/>
                <a:sym typeface="Open Sans"/>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88" name="Google Shape;188;p37"/>
          <p:cNvSpPr txBox="1"/>
          <p:nvPr>
            <p:ph idx="3" type="body"/>
          </p:nvPr>
        </p:nvSpPr>
        <p:spPr>
          <a:xfrm>
            <a:off x="671757" y="1730667"/>
            <a:ext cx="8184600" cy="411300"/>
          </a:xfrm>
          <a:prstGeom prst="rect">
            <a:avLst/>
          </a:prstGeom>
          <a:noFill/>
          <a:ln>
            <a:noFill/>
          </a:ln>
        </p:spPr>
        <p:txBody>
          <a:bodyPr anchorCtr="0" anchor="t" bIns="91425" lIns="91425" spcFirstLastPara="1" rIns="91425" wrap="square" tIns="91425">
            <a:noAutofit/>
          </a:bodyPr>
          <a:lstStyle>
            <a:lvl1pPr indent="-381000" lvl="0" marL="457200" marR="0" rtl="0" algn="l">
              <a:lnSpc>
                <a:spcPct val="90000"/>
              </a:lnSpc>
              <a:spcBef>
                <a:spcPts val="480"/>
              </a:spcBef>
              <a:spcAft>
                <a:spcPts val="0"/>
              </a:spcAft>
              <a:buClr>
                <a:srgbClr val="4B2E83"/>
              </a:buClr>
              <a:buSzPts val="2400"/>
              <a:buFont typeface="Arial"/>
              <a:buChar char="●"/>
              <a:defRPr b="0" i="0" sz="2400" u="none" cap="none" strike="noStrike">
                <a:solidFill>
                  <a:srgbClr val="4B2E83"/>
                </a:solidFill>
                <a:latin typeface="Open Sans"/>
                <a:ea typeface="Open Sans"/>
                <a:cs typeface="Open Sans"/>
                <a:sym typeface="Open Sans"/>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Encode Sans Black"/>
                <a:ea typeface="Encode Sans Black"/>
                <a:cs typeface="Encode Sans Black"/>
                <a:sym typeface="Encode Sans Black"/>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Encode Sans Black"/>
                <a:ea typeface="Encode Sans Black"/>
                <a:cs typeface="Encode Sans Black"/>
                <a:sym typeface="Encode Sans Black"/>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ordmark_center_Purple_HEX.png" id="189" name="Google Shape;189;p37"/>
          <p:cNvPicPr preferRelativeResize="0"/>
          <p:nvPr/>
        </p:nvPicPr>
        <p:blipFill rotWithShape="1">
          <a:blip r:embed="rId2">
            <a:alphaModFix/>
          </a:blip>
          <a:srcRect b="0" l="0" r="0" t="0"/>
          <a:stretch/>
        </p:blipFill>
        <p:spPr>
          <a:xfrm>
            <a:off x="6382155" y="6487457"/>
            <a:ext cx="2407146" cy="163360"/>
          </a:xfrm>
          <a:prstGeom prst="rect">
            <a:avLst/>
          </a:prstGeom>
          <a:noFill/>
          <a:ln>
            <a:noFill/>
          </a:ln>
        </p:spPr>
      </p:pic>
      <p:pic>
        <p:nvPicPr>
          <p:cNvPr descr="Bar_RtAngle_7502_RGB.png" id="190" name="Google Shape;190;p37"/>
          <p:cNvPicPr preferRelativeResize="0"/>
          <p:nvPr/>
        </p:nvPicPr>
        <p:blipFill rotWithShape="1">
          <a:blip r:embed="rId3">
            <a:alphaModFix/>
          </a:blip>
          <a:srcRect b="0" l="0" r="0" t="0"/>
          <a:stretch/>
        </p:blipFill>
        <p:spPr>
          <a:xfrm>
            <a:off x="784225" y="1437805"/>
            <a:ext cx="1346402" cy="67046"/>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Graphic">
  <p:cSld name="Header + Graphic">
    <p:spTree>
      <p:nvGrpSpPr>
        <p:cNvPr id="191" name="Shape 191"/>
        <p:cNvGrpSpPr/>
        <p:nvPr/>
      </p:nvGrpSpPr>
      <p:grpSpPr>
        <a:xfrm>
          <a:off x="0" y="0"/>
          <a:ext cx="0" cy="0"/>
          <a:chOff x="0" y="0"/>
          <a:chExt cx="0" cy="0"/>
        </a:xfrm>
      </p:grpSpPr>
      <p:sp>
        <p:nvSpPr>
          <p:cNvPr id="192" name="Google Shape;192;p38"/>
          <p:cNvSpPr/>
          <p:nvPr>
            <p:ph idx="2" type="chart"/>
          </p:nvPr>
        </p:nvSpPr>
        <p:spPr>
          <a:xfrm>
            <a:off x="766763" y="1736725"/>
            <a:ext cx="8021700" cy="4432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480"/>
              </a:spcBef>
              <a:spcAft>
                <a:spcPts val="0"/>
              </a:spcAft>
              <a:buClr>
                <a:srgbClr val="999999"/>
              </a:buClr>
              <a:buSzPts val="2400"/>
              <a:buFont typeface="Arial"/>
              <a:buNone/>
              <a:defRPr b="0" i="1" sz="2400" u="none" cap="none" strike="noStrike">
                <a:solidFill>
                  <a:srgbClr val="999999"/>
                </a:solidFill>
                <a:latin typeface="Open Sans Light"/>
                <a:ea typeface="Open Sans Light"/>
                <a:cs typeface="Open Sans Light"/>
                <a:sym typeface="Open Sans Light"/>
              </a:defRPr>
            </a:lvl1pPr>
            <a:lvl2pPr lvl="1"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lvl="2"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lvl="3"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lvl="4"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lvl="5"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lvl="6"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93" name="Google Shape;193;p38"/>
          <p:cNvSpPr txBox="1"/>
          <p:nvPr>
            <p:ph idx="1" type="body"/>
          </p:nvPr>
        </p:nvSpPr>
        <p:spPr>
          <a:xfrm>
            <a:off x="671757" y="371510"/>
            <a:ext cx="8184600" cy="992100"/>
          </a:xfrm>
          <a:prstGeom prst="rect">
            <a:avLst/>
          </a:prstGeom>
          <a:noFill/>
          <a:ln>
            <a:noFill/>
          </a:ln>
        </p:spPr>
        <p:txBody>
          <a:bodyPr anchorCtr="0" anchor="b" bIns="91425" lIns="91425" spcFirstLastPara="1" rIns="91425" wrap="square" tIns="91425">
            <a:noAutofit/>
          </a:bodyPr>
          <a:lstStyle>
            <a:lvl1pPr indent="-419100" lvl="0" marL="457200" marR="0" rtl="0" algn="l">
              <a:lnSpc>
                <a:spcPct val="90000"/>
              </a:lnSpc>
              <a:spcBef>
                <a:spcPts val="600"/>
              </a:spcBef>
              <a:spcAft>
                <a:spcPts val="0"/>
              </a:spcAft>
              <a:buClr>
                <a:srgbClr val="4B2E83"/>
              </a:buClr>
              <a:buSzPts val="3000"/>
              <a:buFont typeface="Arial"/>
              <a:buChar char="●"/>
              <a:defRPr b="0" i="0" sz="3000" u="none" cap="none" strike="noStrike">
                <a:solidFill>
                  <a:srgbClr val="4B2E83"/>
                </a:solidFill>
                <a:latin typeface="Open Sans"/>
                <a:ea typeface="Open Sans"/>
                <a:cs typeface="Open Sans"/>
                <a:sym typeface="Open Sans"/>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Encode Sans Black"/>
                <a:ea typeface="Encode Sans Black"/>
                <a:cs typeface="Encode Sans Black"/>
                <a:sym typeface="Encode Sans Black"/>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Encode Sans Black"/>
                <a:ea typeface="Encode Sans Black"/>
                <a:cs typeface="Encode Sans Black"/>
                <a:sym typeface="Encode Sans Black"/>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ordmark_center_Purple_HEX.png" id="194" name="Google Shape;194;p38"/>
          <p:cNvPicPr preferRelativeResize="0"/>
          <p:nvPr/>
        </p:nvPicPr>
        <p:blipFill rotWithShape="1">
          <a:blip r:embed="rId2">
            <a:alphaModFix/>
          </a:blip>
          <a:srcRect b="0" l="0" r="0" t="0"/>
          <a:stretch/>
        </p:blipFill>
        <p:spPr>
          <a:xfrm>
            <a:off x="6363105" y="6487457"/>
            <a:ext cx="2407146" cy="163360"/>
          </a:xfrm>
          <a:prstGeom prst="rect">
            <a:avLst/>
          </a:prstGeom>
          <a:noFill/>
          <a:ln>
            <a:noFill/>
          </a:ln>
        </p:spPr>
      </p:pic>
      <p:pic>
        <p:nvPicPr>
          <p:cNvPr descr="Bar_RtAngle_7502_RGB.png" id="195" name="Google Shape;195;p38"/>
          <p:cNvPicPr preferRelativeResize="0"/>
          <p:nvPr/>
        </p:nvPicPr>
        <p:blipFill rotWithShape="1">
          <a:blip r:embed="rId3">
            <a:alphaModFix/>
          </a:blip>
          <a:srcRect b="0" l="0" r="0" t="0"/>
          <a:stretch/>
        </p:blipFill>
        <p:spPr>
          <a:xfrm>
            <a:off x="784225" y="1437805"/>
            <a:ext cx="1346402" cy="67046"/>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196" name="Shape 196"/>
        <p:cNvGrpSpPr/>
        <p:nvPr/>
      </p:nvGrpSpPr>
      <p:grpSpPr>
        <a:xfrm>
          <a:off x="0" y="0"/>
          <a:ext cx="0" cy="0"/>
          <a:chOff x="0" y="0"/>
          <a:chExt cx="0" cy="0"/>
        </a:xfrm>
      </p:grpSpPr>
      <p:sp>
        <p:nvSpPr>
          <p:cNvPr id="197" name="Google Shape;197;p39"/>
          <p:cNvSpPr/>
          <p:nvPr/>
        </p:nvSpPr>
        <p:spPr>
          <a:xfrm>
            <a:off x="309610" y="6569526"/>
            <a:ext cx="1211700" cy="1386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900"/>
              <a:buFont typeface="Arial"/>
              <a:buNone/>
            </a:pPr>
            <a:r>
              <a:rPr b="0" i="1" lang="en" sz="900" u="none" cap="none" strike="noStrike">
                <a:solidFill>
                  <a:schemeClr val="lt1"/>
                </a:solidFill>
                <a:latin typeface="Open Sans"/>
                <a:ea typeface="Open Sans"/>
                <a:cs typeface="Open Sans"/>
                <a:sym typeface="Open Sans"/>
              </a:rPr>
              <a:t>Confidential – Do Not Distribute</a:t>
            </a:r>
            <a:endParaRPr b="0" i="0" sz="1400" u="none" cap="none" strike="noStrike">
              <a:solidFill>
                <a:srgbClr val="000000"/>
              </a:solidFill>
              <a:latin typeface="Arial"/>
              <a:ea typeface="Arial"/>
              <a:cs typeface="Arial"/>
              <a:sym typeface="Arial"/>
            </a:endParaRPr>
          </a:p>
        </p:txBody>
      </p:sp>
      <p:grpSp>
        <p:nvGrpSpPr>
          <p:cNvPr id="198" name="Google Shape;198;p39"/>
          <p:cNvGrpSpPr/>
          <p:nvPr/>
        </p:nvGrpSpPr>
        <p:grpSpPr>
          <a:xfrm>
            <a:off x="4329603" y="3682706"/>
            <a:ext cx="484791" cy="62263"/>
            <a:chOff x="5960925" y="3683949"/>
            <a:chExt cx="646389" cy="62263"/>
          </a:xfrm>
        </p:grpSpPr>
        <p:sp>
          <p:nvSpPr>
            <p:cNvPr id="199" name="Google Shape;199;p39"/>
            <p:cNvSpPr/>
            <p:nvPr/>
          </p:nvSpPr>
          <p:spPr>
            <a:xfrm>
              <a:off x="6101255" y="3683949"/>
              <a:ext cx="506059" cy="62263"/>
            </a:xfrm>
            <a:custGeom>
              <a:rect b="b" l="l" r="r" t="t"/>
              <a:pathLst>
                <a:path extrusionOk="0" h="77345" w="538361">
                  <a:moveTo>
                    <a:pt x="0" y="0"/>
                  </a:moveTo>
                  <a:lnTo>
                    <a:pt x="538361" y="0"/>
                  </a:lnTo>
                  <a:lnTo>
                    <a:pt x="519311" y="77345"/>
                  </a:lnTo>
                  <a:lnTo>
                    <a:pt x="0" y="77345"/>
                  </a:lnTo>
                  <a:lnTo>
                    <a:pt x="0" y="0"/>
                  </a:lnTo>
                  <a:close/>
                </a:path>
              </a:pathLst>
            </a:custGeom>
            <a:solidFill>
              <a:srgbClr val="33A1A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0" name="Google Shape;200;p39"/>
            <p:cNvSpPr/>
            <p:nvPr/>
          </p:nvSpPr>
          <p:spPr>
            <a:xfrm flipH="1">
              <a:off x="5960925" y="3683949"/>
              <a:ext cx="506059" cy="62263"/>
            </a:xfrm>
            <a:custGeom>
              <a:rect b="b" l="l" r="r" t="t"/>
              <a:pathLst>
                <a:path extrusionOk="0" h="77345" w="538361">
                  <a:moveTo>
                    <a:pt x="0" y="0"/>
                  </a:moveTo>
                  <a:lnTo>
                    <a:pt x="538361" y="0"/>
                  </a:lnTo>
                  <a:lnTo>
                    <a:pt x="519311" y="77345"/>
                  </a:lnTo>
                  <a:lnTo>
                    <a:pt x="0" y="77345"/>
                  </a:lnTo>
                  <a:lnTo>
                    <a:pt x="0" y="0"/>
                  </a:lnTo>
                  <a:close/>
                </a:path>
              </a:pathLst>
            </a:custGeom>
            <a:solidFill>
              <a:srgbClr val="33A1A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201" name="Google Shape;201;p39"/>
          <p:cNvSpPr txBox="1"/>
          <p:nvPr>
            <p:ph idx="1" type="body"/>
          </p:nvPr>
        </p:nvSpPr>
        <p:spPr>
          <a:xfrm>
            <a:off x="501778" y="1596747"/>
            <a:ext cx="8140500" cy="1727700"/>
          </a:xfrm>
          <a:prstGeom prst="rect">
            <a:avLst/>
          </a:prstGeom>
          <a:noFill/>
          <a:ln>
            <a:noFill/>
          </a:ln>
        </p:spPr>
        <p:txBody>
          <a:bodyPr anchorCtr="0" anchor="t" bIns="45700" lIns="0" spcFirstLastPara="1" rIns="91425" wrap="square" tIns="45700">
            <a:normAutofit/>
          </a:bodyPr>
          <a:lstStyle>
            <a:lvl1pPr indent="-228600" lvl="0" marL="457200" marR="0" rtl="0" algn="ctr">
              <a:lnSpc>
                <a:spcPct val="90000"/>
              </a:lnSpc>
              <a:spcBef>
                <a:spcPts val="1000"/>
              </a:spcBef>
              <a:spcAft>
                <a:spcPts val="0"/>
              </a:spcAft>
              <a:buClr>
                <a:srgbClr val="2D2161"/>
              </a:buClr>
              <a:buSzPts val="5280"/>
              <a:buFont typeface="Arial"/>
              <a:buNone/>
              <a:defRPr b="0" i="0" sz="6600" u="none" cap="none" strike="noStrike">
                <a:solidFill>
                  <a:srgbClr val="2D2161"/>
                </a:solidFill>
                <a:latin typeface="Calibri"/>
                <a:ea typeface="Calibri"/>
                <a:cs typeface="Calibri"/>
                <a:sym typeface="Calibri"/>
              </a:defRPr>
            </a:lvl1pPr>
            <a:lvl2pPr indent="-228600" lvl="1" marL="914400" marR="0" rtl="0" algn="ctr">
              <a:lnSpc>
                <a:spcPct val="90000"/>
              </a:lnSpc>
              <a:spcBef>
                <a:spcPts val="500"/>
              </a:spcBef>
              <a:spcAft>
                <a:spcPts val="0"/>
              </a:spcAft>
              <a:buClr>
                <a:schemeClr val="lt1"/>
              </a:buClr>
              <a:buSzPts val="5280"/>
              <a:buFont typeface="Arial"/>
              <a:buNone/>
              <a:defRPr b="0" i="0" sz="6600" u="none" cap="none" strike="noStrike">
                <a:solidFill>
                  <a:schemeClr val="lt1"/>
                </a:solidFill>
                <a:latin typeface="Encode Sans"/>
                <a:ea typeface="Encode Sans"/>
                <a:cs typeface="Encode Sans"/>
                <a:sym typeface="Encode Sans"/>
              </a:defRPr>
            </a:lvl2pPr>
            <a:lvl3pPr indent="-228600" lvl="2" marL="1371600" marR="0" rtl="0" algn="ctr">
              <a:lnSpc>
                <a:spcPct val="90000"/>
              </a:lnSpc>
              <a:spcBef>
                <a:spcPts val="500"/>
              </a:spcBef>
              <a:spcAft>
                <a:spcPts val="0"/>
              </a:spcAft>
              <a:buClr>
                <a:schemeClr val="lt1"/>
              </a:buClr>
              <a:buSzPts val="5280"/>
              <a:buFont typeface="Arial"/>
              <a:buNone/>
              <a:defRPr b="0" i="0" sz="6600" u="none" cap="none" strike="noStrike">
                <a:solidFill>
                  <a:schemeClr val="lt1"/>
                </a:solidFill>
                <a:latin typeface="Encode Sans"/>
                <a:ea typeface="Encode Sans"/>
                <a:cs typeface="Encode Sans"/>
                <a:sym typeface="Encode Sans"/>
              </a:defRPr>
            </a:lvl3pPr>
            <a:lvl4pPr indent="-228600" lvl="3" marL="1828800" marR="0" rtl="0" algn="ctr">
              <a:lnSpc>
                <a:spcPct val="90000"/>
              </a:lnSpc>
              <a:spcBef>
                <a:spcPts val="500"/>
              </a:spcBef>
              <a:spcAft>
                <a:spcPts val="0"/>
              </a:spcAft>
              <a:buClr>
                <a:schemeClr val="lt1"/>
              </a:buClr>
              <a:buSzPts val="6600"/>
              <a:buFont typeface="Arial"/>
              <a:buNone/>
              <a:defRPr b="0" i="0" sz="6600" u="none" cap="none" strike="noStrike">
                <a:solidFill>
                  <a:schemeClr val="lt1"/>
                </a:solidFill>
                <a:latin typeface="Encode Sans"/>
                <a:ea typeface="Encode Sans"/>
                <a:cs typeface="Encode Sans"/>
                <a:sym typeface="Encode Sans"/>
              </a:defRPr>
            </a:lvl4pPr>
            <a:lvl5pPr indent="-228600" lvl="4" marL="2286000" marR="0" rtl="0" algn="ctr">
              <a:lnSpc>
                <a:spcPct val="90000"/>
              </a:lnSpc>
              <a:spcBef>
                <a:spcPts val="500"/>
              </a:spcBef>
              <a:spcAft>
                <a:spcPts val="0"/>
              </a:spcAft>
              <a:buClr>
                <a:schemeClr val="lt1"/>
              </a:buClr>
              <a:buSzPts val="6600"/>
              <a:buFont typeface="Arial"/>
              <a:buNone/>
              <a:defRPr b="0" i="0" sz="6600" u="none" cap="none" strike="noStrike">
                <a:solidFill>
                  <a:schemeClr val="lt1"/>
                </a:solidFill>
                <a:latin typeface="Encode Sans"/>
                <a:ea typeface="Encode Sans"/>
                <a:cs typeface="Encode Sans"/>
                <a:sym typeface="Encode Sans"/>
              </a:defRPr>
            </a:lvl5pPr>
            <a:lvl6pPr indent="-342900" lvl="5" marL="27432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9pPr>
          </a:lstStyle>
          <a:p/>
        </p:txBody>
      </p:sp>
      <p:sp>
        <p:nvSpPr>
          <p:cNvPr id="202" name="Google Shape;202;p39"/>
          <p:cNvSpPr txBox="1"/>
          <p:nvPr>
            <p:ph idx="2" type="body"/>
          </p:nvPr>
        </p:nvSpPr>
        <p:spPr>
          <a:xfrm>
            <a:off x="1600199" y="4103127"/>
            <a:ext cx="5943600" cy="309600"/>
          </a:xfrm>
          <a:prstGeom prst="rect">
            <a:avLst/>
          </a:prstGeom>
          <a:noFill/>
          <a:ln>
            <a:noFill/>
          </a:ln>
        </p:spPr>
        <p:txBody>
          <a:bodyPr anchorCtr="0" anchor="t" bIns="45700" lIns="0" spcFirstLastPara="1" rIns="91425" wrap="square" tIns="45700">
            <a:noAutofit/>
          </a:bodyPr>
          <a:lstStyle>
            <a:lvl1pPr indent="-228600" lvl="0" marL="457200" marR="0" rtl="0" algn="ctr">
              <a:lnSpc>
                <a:spcPct val="90000"/>
              </a:lnSpc>
              <a:spcBef>
                <a:spcPts val="1000"/>
              </a:spcBef>
              <a:spcAft>
                <a:spcPts val="0"/>
              </a:spcAft>
              <a:buClr>
                <a:srgbClr val="2D2161"/>
              </a:buClr>
              <a:buSzPts val="1920"/>
              <a:buFont typeface="Arial"/>
              <a:buNone/>
              <a:defRPr b="0" i="0" sz="2400" u="none" cap="none" strike="noStrike">
                <a:solidFill>
                  <a:srgbClr val="2D2161"/>
                </a:solidFill>
                <a:latin typeface="Calibri"/>
                <a:ea typeface="Calibri"/>
                <a:cs typeface="Calibri"/>
                <a:sym typeface="Calibri"/>
              </a:defRPr>
            </a:lvl1pPr>
            <a:lvl2pPr indent="-228600" lvl="1" marL="914400" marR="0" rtl="0" algn="ctr">
              <a:lnSpc>
                <a:spcPct val="90000"/>
              </a:lnSpc>
              <a:spcBef>
                <a:spcPts val="500"/>
              </a:spcBef>
              <a:spcAft>
                <a:spcPts val="0"/>
              </a:spcAft>
              <a:buClr>
                <a:schemeClr val="lt1"/>
              </a:buClr>
              <a:buSzPts val="1600"/>
              <a:buFont typeface="Arial"/>
              <a:buNone/>
              <a:defRPr b="0" i="0" sz="1400" u="none" cap="none" strike="noStrike">
                <a:solidFill>
                  <a:schemeClr val="lt1"/>
                </a:solidFill>
                <a:latin typeface="Arial"/>
                <a:ea typeface="Arial"/>
                <a:cs typeface="Arial"/>
                <a:sym typeface="Arial"/>
              </a:defRPr>
            </a:lvl2pPr>
            <a:lvl3pPr indent="-228600" lvl="2" marL="1371600" marR="0" rtl="0" algn="ctr">
              <a:lnSpc>
                <a:spcPct val="90000"/>
              </a:lnSpc>
              <a:spcBef>
                <a:spcPts val="500"/>
              </a:spcBef>
              <a:spcAft>
                <a:spcPts val="0"/>
              </a:spcAft>
              <a:buClr>
                <a:schemeClr val="lt1"/>
              </a:buClr>
              <a:buSzPts val="1280"/>
              <a:buFont typeface="Arial"/>
              <a:buNone/>
              <a:defRPr b="0" i="0" sz="1400" u="none" cap="none" strike="noStrike">
                <a:solidFill>
                  <a:schemeClr val="lt1"/>
                </a:solidFill>
                <a:latin typeface="Arial"/>
                <a:ea typeface="Arial"/>
                <a:cs typeface="Arial"/>
                <a:sym typeface="Arial"/>
              </a:defRPr>
            </a:lvl3pPr>
            <a:lvl4pPr indent="-228600" lvl="3" marL="1828800" marR="0" rtl="0" algn="ctr">
              <a:lnSpc>
                <a:spcPct val="90000"/>
              </a:lnSpc>
              <a:spcBef>
                <a:spcPts val="500"/>
              </a:spcBef>
              <a:spcAft>
                <a:spcPts val="0"/>
              </a:spcAft>
              <a:buClr>
                <a:schemeClr val="lt1"/>
              </a:buClr>
              <a:buSzPts val="1600"/>
              <a:buFont typeface="Arial"/>
              <a:buNone/>
              <a:defRPr b="0" i="0" sz="1400" u="none" cap="none" strike="noStrike">
                <a:solidFill>
                  <a:schemeClr val="lt1"/>
                </a:solidFill>
                <a:latin typeface="Arial"/>
                <a:ea typeface="Arial"/>
                <a:cs typeface="Arial"/>
                <a:sym typeface="Arial"/>
              </a:defRPr>
            </a:lvl4pPr>
            <a:lvl5pPr indent="-228600" lvl="4" marL="2286000" marR="0" rtl="0" algn="ctr">
              <a:lnSpc>
                <a:spcPct val="90000"/>
              </a:lnSpc>
              <a:spcBef>
                <a:spcPts val="500"/>
              </a:spcBef>
              <a:spcAft>
                <a:spcPts val="0"/>
              </a:spcAft>
              <a:buClr>
                <a:schemeClr val="lt1"/>
              </a:buClr>
              <a:buSzPts val="1600"/>
              <a:buFont typeface="Arial"/>
              <a:buNone/>
              <a:defRPr b="0" i="0" sz="1400" u="none" cap="none" strike="noStrike">
                <a:solidFill>
                  <a:schemeClr val="lt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9pPr>
          </a:lstStyle>
          <a:p/>
        </p:txBody>
      </p:sp>
      <p:sp>
        <p:nvSpPr>
          <p:cNvPr id="203" name="Google Shape;203;p39"/>
          <p:cNvSpPr txBox="1"/>
          <p:nvPr>
            <p:ph idx="3" type="body"/>
          </p:nvPr>
        </p:nvSpPr>
        <p:spPr>
          <a:xfrm>
            <a:off x="3752849" y="4770935"/>
            <a:ext cx="1638300" cy="230700"/>
          </a:xfrm>
          <a:prstGeom prst="rect">
            <a:avLst/>
          </a:prstGeom>
          <a:noFill/>
          <a:ln>
            <a:noFill/>
          </a:ln>
        </p:spPr>
        <p:txBody>
          <a:bodyPr anchorCtr="0" anchor="t" bIns="45700" lIns="0" spcFirstLastPara="1" rIns="91425" wrap="square" tIns="45700">
            <a:noAutofit/>
          </a:bodyPr>
          <a:lstStyle>
            <a:lvl1pPr indent="-228600" lvl="0" marL="457200" marR="0" rtl="0" algn="ctr">
              <a:lnSpc>
                <a:spcPct val="90000"/>
              </a:lnSpc>
              <a:spcBef>
                <a:spcPts val="1000"/>
              </a:spcBef>
              <a:spcAft>
                <a:spcPts val="0"/>
              </a:spcAft>
              <a:buClr>
                <a:srgbClr val="2D2161"/>
              </a:buClr>
              <a:buSzPts val="1280"/>
              <a:buFont typeface="Arial"/>
              <a:buNone/>
              <a:defRPr b="0" i="0" sz="1600" u="none" cap="none" strike="noStrike">
                <a:solidFill>
                  <a:srgbClr val="2D2161"/>
                </a:solidFill>
                <a:latin typeface="Calibri"/>
                <a:ea typeface="Calibri"/>
                <a:cs typeface="Calibri"/>
                <a:sym typeface="Calibri"/>
              </a:defRPr>
            </a:lvl1pPr>
            <a:lvl2pPr indent="-228600" lvl="1" marL="914400" marR="0" rtl="0" algn="ctr">
              <a:lnSpc>
                <a:spcPct val="90000"/>
              </a:lnSpc>
              <a:spcBef>
                <a:spcPts val="500"/>
              </a:spcBef>
              <a:spcAft>
                <a:spcPts val="0"/>
              </a:spcAft>
              <a:buClr>
                <a:schemeClr val="lt1"/>
              </a:buClr>
              <a:buSzPts val="1280"/>
              <a:buFont typeface="Arial"/>
              <a:buNone/>
              <a:defRPr b="0" i="0" sz="1600" u="none" cap="none" strike="noStrike">
                <a:solidFill>
                  <a:schemeClr val="lt1"/>
                </a:solidFill>
                <a:latin typeface="Open Sans"/>
                <a:ea typeface="Open Sans"/>
                <a:cs typeface="Open Sans"/>
                <a:sym typeface="Open Sans"/>
              </a:defRPr>
            </a:lvl2pPr>
            <a:lvl3pPr indent="-228600" lvl="2" marL="1371600" marR="0" rtl="0" algn="ctr">
              <a:lnSpc>
                <a:spcPct val="90000"/>
              </a:lnSpc>
              <a:spcBef>
                <a:spcPts val="500"/>
              </a:spcBef>
              <a:spcAft>
                <a:spcPts val="0"/>
              </a:spcAft>
              <a:buClr>
                <a:schemeClr val="lt1"/>
              </a:buClr>
              <a:buSzPts val="1280"/>
              <a:buFont typeface="Arial"/>
              <a:buNone/>
              <a:defRPr b="0" i="0" sz="1600" u="none" cap="none" strike="noStrike">
                <a:solidFill>
                  <a:schemeClr val="lt1"/>
                </a:solidFill>
                <a:latin typeface="Open Sans"/>
                <a:ea typeface="Open Sans"/>
                <a:cs typeface="Open Sans"/>
                <a:sym typeface="Open Sans"/>
              </a:defRPr>
            </a:lvl3pPr>
            <a:lvl4pPr indent="-228600" lvl="3" marL="1828800" marR="0" rtl="0" algn="ctr">
              <a:lnSpc>
                <a:spcPct val="90000"/>
              </a:lnSpc>
              <a:spcBef>
                <a:spcPts val="500"/>
              </a:spcBef>
              <a:spcAft>
                <a:spcPts val="0"/>
              </a:spcAft>
              <a:buClr>
                <a:schemeClr val="lt1"/>
              </a:buClr>
              <a:buSzPts val="1600"/>
              <a:buFont typeface="Arial"/>
              <a:buNone/>
              <a:defRPr b="0" i="0" sz="1600" u="none" cap="none" strike="noStrike">
                <a:solidFill>
                  <a:schemeClr val="lt1"/>
                </a:solidFill>
                <a:latin typeface="Open Sans"/>
                <a:ea typeface="Open Sans"/>
                <a:cs typeface="Open Sans"/>
                <a:sym typeface="Open Sans"/>
              </a:defRPr>
            </a:lvl4pPr>
            <a:lvl5pPr indent="-228600" lvl="4" marL="2286000" marR="0" rtl="0" algn="ctr">
              <a:lnSpc>
                <a:spcPct val="90000"/>
              </a:lnSpc>
              <a:spcBef>
                <a:spcPts val="500"/>
              </a:spcBef>
              <a:spcAft>
                <a:spcPts val="0"/>
              </a:spcAft>
              <a:buClr>
                <a:schemeClr val="lt1"/>
              </a:buClr>
              <a:buSzPts val="1600"/>
              <a:buFont typeface="Arial"/>
              <a:buNone/>
              <a:defRPr b="0" i="0" sz="1600" u="none" cap="none" strike="noStrike">
                <a:solidFill>
                  <a:schemeClr val="lt1"/>
                </a:solidFill>
                <a:latin typeface="Open Sans"/>
                <a:ea typeface="Open Sans"/>
                <a:cs typeface="Open Sans"/>
                <a:sym typeface="Open Sans"/>
              </a:defRPr>
            </a:lvl5pPr>
            <a:lvl6pPr indent="-342900" lvl="5" marL="27432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9pPr>
          </a:lstStyle>
          <a:p/>
        </p:txBody>
      </p:sp>
      <p:sp>
        <p:nvSpPr>
          <p:cNvPr id="204" name="Google Shape;204;p39"/>
          <p:cNvSpPr txBox="1"/>
          <p:nvPr>
            <p:ph idx="11" type="ftr"/>
          </p:nvPr>
        </p:nvSpPr>
        <p:spPr>
          <a:xfrm>
            <a:off x="581950" y="6333490"/>
            <a:ext cx="30861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205" name="Shape 205"/>
        <p:cNvGrpSpPr/>
        <p:nvPr/>
      </p:nvGrpSpPr>
      <p:grpSpPr>
        <a:xfrm>
          <a:off x="0" y="0"/>
          <a:ext cx="0" cy="0"/>
          <a:chOff x="0" y="0"/>
          <a:chExt cx="0" cy="0"/>
        </a:xfrm>
      </p:grpSpPr>
      <p:sp>
        <p:nvSpPr>
          <p:cNvPr id="206" name="Google Shape;206;p40"/>
          <p:cNvSpPr txBox="1"/>
          <p:nvPr/>
        </p:nvSpPr>
        <p:spPr>
          <a:xfrm>
            <a:off x="411746" y="1437861"/>
            <a:ext cx="4229700" cy="7842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chemeClr val="dk1"/>
              </a:buClr>
              <a:buSzPts val="6000"/>
              <a:buFont typeface="Calibri"/>
              <a:buNone/>
            </a:pPr>
            <a:r>
              <a:t/>
            </a:r>
            <a:endParaRPr b="0" i="0" sz="6000" u="none" cap="none" strike="noStrike">
              <a:solidFill>
                <a:srgbClr val="474747"/>
              </a:solidFill>
              <a:latin typeface="Encode Sans"/>
              <a:ea typeface="Encode Sans"/>
              <a:cs typeface="Encode Sans"/>
              <a:sym typeface="Encode Sans"/>
            </a:endParaRPr>
          </a:p>
        </p:txBody>
      </p:sp>
      <p:sp>
        <p:nvSpPr>
          <p:cNvPr id="207" name="Google Shape;207;p40"/>
          <p:cNvSpPr/>
          <p:nvPr/>
        </p:nvSpPr>
        <p:spPr>
          <a:xfrm>
            <a:off x="345070" y="1345740"/>
            <a:ext cx="379545" cy="62263"/>
          </a:xfrm>
          <a:custGeom>
            <a:rect b="b" l="l" r="r" t="t"/>
            <a:pathLst>
              <a:path extrusionOk="0" h="77345" w="538361">
                <a:moveTo>
                  <a:pt x="0" y="0"/>
                </a:moveTo>
                <a:lnTo>
                  <a:pt x="538361" y="0"/>
                </a:lnTo>
                <a:lnTo>
                  <a:pt x="519311" y="77345"/>
                </a:lnTo>
                <a:lnTo>
                  <a:pt x="0" y="77345"/>
                </a:lnTo>
                <a:lnTo>
                  <a:pt x="0" y="0"/>
                </a:lnTo>
                <a:close/>
              </a:path>
            </a:pathLst>
          </a:custGeom>
          <a:solidFill>
            <a:srgbClr val="33A1A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8" name="Google Shape;208;p40"/>
          <p:cNvSpPr/>
          <p:nvPr/>
        </p:nvSpPr>
        <p:spPr>
          <a:xfrm>
            <a:off x="309610" y="6569526"/>
            <a:ext cx="1211700" cy="1386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900"/>
              <a:buFont typeface="Arial"/>
              <a:buNone/>
            </a:pPr>
            <a:r>
              <a:rPr b="0" i="1" lang="en" sz="900" u="none" cap="none" strike="noStrike">
                <a:solidFill>
                  <a:schemeClr val="lt1"/>
                </a:solidFill>
                <a:latin typeface="Open Sans"/>
                <a:ea typeface="Open Sans"/>
                <a:cs typeface="Open Sans"/>
                <a:sym typeface="Open Sans"/>
              </a:rPr>
              <a:t>Confidential – Do Not Distribute</a:t>
            </a:r>
            <a:endParaRPr b="0" i="0" sz="1400" u="none" cap="none" strike="noStrike">
              <a:solidFill>
                <a:srgbClr val="000000"/>
              </a:solidFill>
              <a:latin typeface="Arial"/>
              <a:ea typeface="Arial"/>
              <a:cs typeface="Arial"/>
              <a:sym typeface="Arial"/>
            </a:endParaRPr>
          </a:p>
        </p:txBody>
      </p:sp>
      <p:sp>
        <p:nvSpPr>
          <p:cNvPr id="209" name="Google Shape;209;p40"/>
          <p:cNvSpPr txBox="1"/>
          <p:nvPr>
            <p:ph idx="1" type="body"/>
          </p:nvPr>
        </p:nvSpPr>
        <p:spPr>
          <a:xfrm>
            <a:off x="359556" y="547486"/>
            <a:ext cx="7878900" cy="670500"/>
          </a:xfrm>
          <a:prstGeom prst="rect">
            <a:avLst/>
          </a:prstGeom>
          <a:noFill/>
          <a:ln>
            <a:noFill/>
          </a:ln>
        </p:spPr>
        <p:txBody>
          <a:bodyPr anchorCtr="0" anchor="t" bIns="45700" lIns="0" spcFirstLastPara="1" rIns="91425" wrap="square" tIns="45700">
            <a:noAutofit/>
          </a:bodyPr>
          <a:lstStyle>
            <a:lvl1pPr indent="-228600" lvl="0" marL="457200" marR="0" rtl="0" algn="l">
              <a:lnSpc>
                <a:spcPct val="90000"/>
              </a:lnSpc>
              <a:spcBef>
                <a:spcPts val="1000"/>
              </a:spcBef>
              <a:spcAft>
                <a:spcPts val="0"/>
              </a:spcAft>
              <a:buClr>
                <a:srgbClr val="2D2161"/>
              </a:buClr>
              <a:buSzPts val="3520"/>
              <a:buFont typeface="Arial"/>
              <a:buNone/>
              <a:defRPr b="0" i="0" sz="4400" u="none" cap="none" strike="noStrike">
                <a:solidFill>
                  <a:srgbClr val="2D2161"/>
                </a:solidFill>
                <a:latin typeface="Calibri"/>
                <a:ea typeface="Calibri"/>
                <a:cs typeface="Calibri"/>
                <a:sym typeface="Calibri"/>
              </a:defRPr>
            </a:lvl1pPr>
            <a:lvl2pPr indent="-320040" lvl="1" marL="914400" marR="0" rtl="0" algn="l">
              <a:lnSpc>
                <a:spcPct val="90000"/>
              </a:lnSpc>
              <a:spcBef>
                <a:spcPts val="500"/>
              </a:spcBef>
              <a:spcAft>
                <a:spcPts val="0"/>
              </a:spcAft>
              <a:buClr>
                <a:schemeClr val="dk1"/>
              </a:buClr>
              <a:buSzPts val="1440"/>
              <a:buFont typeface="Arial"/>
              <a:buChar char="○"/>
              <a:defRPr b="0" i="0" sz="1400" u="none" cap="none" strike="noStrike">
                <a:solidFill>
                  <a:srgbClr val="000000"/>
                </a:solidFill>
                <a:latin typeface="Arial"/>
                <a:ea typeface="Arial"/>
                <a:cs typeface="Arial"/>
                <a:sym typeface="Arial"/>
              </a:defRPr>
            </a:lvl2pPr>
            <a:lvl3pPr indent="-320039" lvl="2" marL="1371600" marR="0" rtl="0" algn="l">
              <a:lnSpc>
                <a:spcPct val="90000"/>
              </a:lnSpc>
              <a:spcBef>
                <a:spcPts val="500"/>
              </a:spcBef>
              <a:spcAft>
                <a:spcPts val="0"/>
              </a:spcAft>
              <a:buClr>
                <a:schemeClr val="dk1"/>
              </a:buClr>
              <a:buSzPts val="1440"/>
              <a:buFont typeface="Arial"/>
              <a:buChar char="■"/>
              <a:defRPr b="0" i="0" sz="1400" u="none" cap="none" strike="noStrike">
                <a:solidFill>
                  <a:srgbClr val="000000"/>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9pPr>
          </a:lstStyle>
          <a:p/>
        </p:txBody>
      </p:sp>
      <p:sp>
        <p:nvSpPr>
          <p:cNvPr id="210" name="Google Shape;210;p40"/>
          <p:cNvSpPr txBox="1"/>
          <p:nvPr>
            <p:ph idx="2" type="body"/>
          </p:nvPr>
        </p:nvSpPr>
        <p:spPr>
          <a:xfrm>
            <a:off x="352462" y="1836509"/>
            <a:ext cx="7569900" cy="531900"/>
          </a:xfrm>
          <a:prstGeom prst="rect">
            <a:avLst/>
          </a:prstGeom>
          <a:noFill/>
          <a:ln>
            <a:noFill/>
          </a:ln>
        </p:spPr>
        <p:txBody>
          <a:bodyPr anchorCtr="0" anchor="ctr" bIns="45700" lIns="0" spcFirstLastPara="1" rIns="91425" wrap="square" tIns="45700">
            <a:noAutofit/>
          </a:bodyPr>
          <a:lstStyle>
            <a:lvl1pPr indent="-228600" lvl="0" marL="457200" marR="0" rtl="0" algn="l">
              <a:lnSpc>
                <a:spcPct val="90000"/>
              </a:lnSpc>
              <a:spcBef>
                <a:spcPts val="1000"/>
              </a:spcBef>
              <a:spcAft>
                <a:spcPts val="0"/>
              </a:spcAft>
              <a:buClr>
                <a:srgbClr val="2D2161"/>
              </a:buClr>
              <a:buSzPts val="2080"/>
              <a:buFont typeface="Arial"/>
              <a:buNone/>
              <a:defRPr b="1" i="0" sz="2600" u="none" cap="none" strike="noStrike">
                <a:solidFill>
                  <a:srgbClr val="2D216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920"/>
              <a:buFont typeface="Arial"/>
              <a:buNone/>
              <a:defRPr b="1" i="0" sz="2400" u="none" cap="none" strike="noStrike">
                <a:solidFill>
                  <a:srgbClr val="000000"/>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920"/>
              <a:buFont typeface="Arial"/>
              <a:buNone/>
              <a:defRPr b="1" i="0" sz="2400" u="none" cap="none" strike="noStrike">
                <a:solidFill>
                  <a:srgbClr val="000000"/>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2400"/>
              <a:buFont typeface="Arial"/>
              <a:buNone/>
              <a:defRPr b="1" i="0" sz="2400" u="none" cap="none" strike="noStrike">
                <a:solidFill>
                  <a:srgbClr val="000000"/>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2400"/>
              <a:buFont typeface="Arial"/>
              <a:buNone/>
              <a:defRPr b="1" i="0" sz="2400" u="none" cap="none" strike="noStrike">
                <a:solidFill>
                  <a:srgbClr val="000000"/>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9pPr>
          </a:lstStyle>
          <a:p/>
        </p:txBody>
      </p:sp>
      <p:sp>
        <p:nvSpPr>
          <p:cNvPr id="211" name="Google Shape;211;p40"/>
          <p:cNvSpPr txBox="1"/>
          <p:nvPr>
            <p:ph idx="3" type="body"/>
          </p:nvPr>
        </p:nvSpPr>
        <p:spPr>
          <a:xfrm>
            <a:off x="275035" y="2368322"/>
            <a:ext cx="4525800" cy="3589500"/>
          </a:xfrm>
          <a:prstGeom prst="rect">
            <a:avLst/>
          </a:prstGeom>
          <a:noFill/>
          <a:ln>
            <a:noFill/>
          </a:ln>
        </p:spPr>
        <p:txBody>
          <a:bodyPr anchorCtr="0" anchor="t" bIns="45700" lIns="0" spcFirstLastPara="1" rIns="91425" wrap="square" tIns="45700">
            <a:normAutofit/>
          </a:bodyPr>
          <a:lstStyle>
            <a:lvl1pPr indent="-350520" lvl="0" marL="457200" marR="0" rtl="0" algn="l">
              <a:lnSpc>
                <a:spcPct val="90000"/>
              </a:lnSpc>
              <a:spcBef>
                <a:spcPts val="1000"/>
              </a:spcBef>
              <a:spcAft>
                <a:spcPts val="0"/>
              </a:spcAft>
              <a:buClr>
                <a:schemeClr val="dk1"/>
              </a:buClr>
              <a:buSzPts val="1920"/>
              <a:buFont typeface="Arial"/>
              <a:buChar char="•"/>
              <a:defRPr b="0" i="0" sz="1400" u="none" cap="none" strike="noStrike">
                <a:solidFill>
                  <a:srgbClr val="000000"/>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6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28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6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600"/>
              <a:buFont typeface="Arial"/>
              <a:buNone/>
              <a:defRPr b="0" i="0" sz="1400" u="none" cap="none" strike="noStrike">
                <a:solidFill>
                  <a:srgbClr val="000000"/>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9pPr>
          </a:lstStyle>
          <a:p/>
        </p:txBody>
      </p:sp>
      <p:sp>
        <p:nvSpPr>
          <p:cNvPr id="212" name="Google Shape;212;p40"/>
          <p:cNvSpPr txBox="1"/>
          <p:nvPr>
            <p:ph idx="4" type="body"/>
          </p:nvPr>
        </p:nvSpPr>
        <p:spPr>
          <a:xfrm>
            <a:off x="5050973" y="2368323"/>
            <a:ext cx="3674100" cy="3589500"/>
          </a:xfrm>
          <a:prstGeom prst="rect">
            <a:avLst/>
          </a:prstGeom>
          <a:noFill/>
          <a:ln>
            <a:noFill/>
          </a:ln>
        </p:spPr>
        <p:txBody>
          <a:bodyPr anchorCtr="0" anchor="t" bIns="45700" lIns="0" spcFirstLastPara="1" rIns="91425" wrap="square" tIns="45700">
            <a:normAutofit/>
          </a:bodyPr>
          <a:lstStyle>
            <a:lvl1pPr indent="-350520" lvl="0" marL="457200" marR="0" rtl="0" algn="l">
              <a:lnSpc>
                <a:spcPct val="90000"/>
              </a:lnSpc>
              <a:spcBef>
                <a:spcPts val="1000"/>
              </a:spcBef>
              <a:spcAft>
                <a:spcPts val="0"/>
              </a:spcAft>
              <a:buClr>
                <a:schemeClr val="dk1"/>
              </a:buClr>
              <a:buSzPts val="1920"/>
              <a:buFont typeface="Arial"/>
              <a:buChar char="●"/>
              <a:defRPr b="0" i="0" sz="1400" u="none" cap="none" strike="noStrike">
                <a:solidFill>
                  <a:srgbClr val="000000"/>
                </a:solidFill>
                <a:latin typeface="Calibri"/>
                <a:ea typeface="Calibri"/>
                <a:cs typeface="Calibri"/>
                <a:sym typeface="Calibri"/>
              </a:defRPr>
            </a:lvl1pPr>
            <a:lvl2pPr indent="-330200" lvl="1" marL="914400" marR="0" rtl="0" algn="l">
              <a:lnSpc>
                <a:spcPct val="90000"/>
              </a:lnSpc>
              <a:spcBef>
                <a:spcPts val="500"/>
              </a:spcBef>
              <a:spcAft>
                <a:spcPts val="0"/>
              </a:spcAft>
              <a:buClr>
                <a:schemeClr val="dk1"/>
              </a:buClr>
              <a:buSzPts val="1600"/>
              <a:buFont typeface="Arial"/>
              <a:buChar char="○"/>
              <a:defRPr b="0" i="0" sz="1400" u="none" cap="none" strike="noStrike">
                <a:solidFill>
                  <a:srgbClr val="000000"/>
                </a:solidFill>
                <a:latin typeface="Calibri"/>
                <a:ea typeface="Calibri"/>
                <a:cs typeface="Calibri"/>
                <a:sym typeface="Calibri"/>
              </a:defRPr>
            </a:lvl2pPr>
            <a:lvl3pPr indent="-309880" lvl="2" marL="1371600" marR="0" rtl="0" algn="l">
              <a:lnSpc>
                <a:spcPct val="90000"/>
              </a:lnSpc>
              <a:spcBef>
                <a:spcPts val="500"/>
              </a:spcBef>
              <a:spcAft>
                <a:spcPts val="0"/>
              </a:spcAft>
              <a:buClr>
                <a:schemeClr val="dk1"/>
              </a:buClr>
              <a:buSzPts val="1280"/>
              <a:buFont typeface="Arial"/>
              <a:buChar char="■"/>
              <a:defRPr b="0" i="0" sz="1400" u="none" cap="none" strike="noStrike">
                <a:solidFill>
                  <a:srgbClr val="000000"/>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9pPr>
          </a:lstStyle>
          <a:p/>
        </p:txBody>
      </p:sp>
      <p:sp>
        <p:nvSpPr>
          <p:cNvPr id="213" name="Google Shape;213;p40"/>
          <p:cNvSpPr txBox="1"/>
          <p:nvPr>
            <p:ph idx="11" type="ftr"/>
          </p:nvPr>
        </p:nvSpPr>
        <p:spPr>
          <a:xfrm>
            <a:off x="309610" y="6333711"/>
            <a:ext cx="3086100" cy="3657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ustom Layout">
  <p:cSld name="5_Custom Layout">
    <p:spTree>
      <p:nvGrpSpPr>
        <p:cNvPr id="214" name="Shape 214"/>
        <p:cNvGrpSpPr/>
        <p:nvPr/>
      </p:nvGrpSpPr>
      <p:grpSpPr>
        <a:xfrm>
          <a:off x="0" y="0"/>
          <a:ext cx="0" cy="0"/>
          <a:chOff x="0" y="0"/>
          <a:chExt cx="0" cy="0"/>
        </a:xfrm>
      </p:grpSpPr>
      <p:grpSp>
        <p:nvGrpSpPr>
          <p:cNvPr id="215" name="Google Shape;215;p41"/>
          <p:cNvGrpSpPr/>
          <p:nvPr/>
        </p:nvGrpSpPr>
        <p:grpSpPr>
          <a:xfrm>
            <a:off x="4367181" y="3995857"/>
            <a:ext cx="484791" cy="62263"/>
            <a:chOff x="5960925" y="3683949"/>
            <a:chExt cx="646389" cy="62263"/>
          </a:xfrm>
        </p:grpSpPr>
        <p:sp>
          <p:nvSpPr>
            <p:cNvPr id="216" name="Google Shape;216;p41"/>
            <p:cNvSpPr/>
            <p:nvPr/>
          </p:nvSpPr>
          <p:spPr>
            <a:xfrm>
              <a:off x="6101255" y="3683949"/>
              <a:ext cx="506059" cy="62263"/>
            </a:xfrm>
            <a:custGeom>
              <a:rect b="b" l="l" r="r" t="t"/>
              <a:pathLst>
                <a:path extrusionOk="0" h="77345" w="538361">
                  <a:moveTo>
                    <a:pt x="0" y="0"/>
                  </a:moveTo>
                  <a:lnTo>
                    <a:pt x="538361" y="0"/>
                  </a:lnTo>
                  <a:lnTo>
                    <a:pt x="519311" y="77345"/>
                  </a:lnTo>
                  <a:lnTo>
                    <a:pt x="0" y="77345"/>
                  </a:lnTo>
                  <a:lnTo>
                    <a:pt x="0" y="0"/>
                  </a:lnTo>
                  <a:close/>
                </a:path>
              </a:pathLst>
            </a:custGeom>
            <a:solidFill>
              <a:srgbClr val="33A1A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17" name="Google Shape;217;p41"/>
            <p:cNvSpPr/>
            <p:nvPr/>
          </p:nvSpPr>
          <p:spPr>
            <a:xfrm flipH="1">
              <a:off x="5960925" y="3683949"/>
              <a:ext cx="506059" cy="62263"/>
            </a:xfrm>
            <a:custGeom>
              <a:rect b="b" l="l" r="r" t="t"/>
              <a:pathLst>
                <a:path extrusionOk="0" h="77345" w="538361">
                  <a:moveTo>
                    <a:pt x="0" y="0"/>
                  </a:moveTo>
                  <a:lnTo>
                    <a:pt x="538361" y="0"/>
                  </a:lnTo>
                  <a:lnTo>
                    <a:pt x="519311" y="77345"/>
                  </a:lnTo>
                  <a:lnTo>
                    <a:pt x="0" y="77345"/>
                  </a:lnTo>
                  <a:lnTo>
                    <a:pt x="0" y="0"/>
                  </a:lnTo>
                  <a:close/>
                </a:path>
              </a:pathLst>
            </a:custGeom>
            <a:solidFill>
              <a:srgbClr val="33A1A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218" name="Google Shape;218;p41"/>
          <p:cNvSpPr/>
          <p:nvPr/>
        </p:nvSpPr>
        <p:spPr>
          <a:xfrm>
            <a:off x="309610" y="6569526"/>
            <a:ext cx="1211700" cy="1386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900"/>
              <a:buFont typeface="Arial"/>
              <a:buNone/>
            </a:pPr>
            <a:r>
              <a:rPr b="0" i="1" lang="en" sz="900" u="none" cap="none" strike="noStrike">
                <a:solidFill>
                  <a:schemeClr val="lt1"/>
                </a:solidFill>
                <a:latin typeface="Open Sans"/>
                <a:ea typeface="Open Sans"/>
                <a:cs typeface="Open Sans"/>
                <a:sym typeface="Open Sans"/>
              </a:rPr>
              <a:t>Confidential – Do Not Distribute</a:t>
            </a:r>
            <a:endParaRPr b="0" i="0" sz="1400" u="none" cap="none" strike="noStrike">
              <a:solidFill>
                <a:srgbClr val="000000"/>
              </a:solidFill>
              <a:latin typeface="Arial"/>
              <a:ea typeface="Arial"/>
              <a:cs typeface="Arial"/>
              <a:sym typeface="Arial"/>
            </a:endParaRPr>
          </a:p>
        </p:txBody>
      </p:sp>
      <p:sp>
        <p:nvSpPr>
          <p:cNvPr id="219" name="Google Shape;219;p41"/>
          <p:cNvSpPr txBox="1"/>
          <p:nvPr>
            <p:ph idx="1" type="body"/>
          </p:nvPr>
        </p:nvSpPr>
        <p:spPr>
          <a:xfrm>
            <a:off x="1338173" y="2624137"/>
            <a:ext cx="6548400" cy="1015200"/>
          </a:xfrm>
          <a:prstGeom prst="rect">
            <a:avLst/>
          </a:prstGeom>
          <a:noFill/>
          <a:ln>
            <a:noFill/>
          </a:ln>
        </p:spPr>
        <p:txBody>
          <a:bodyPr anchorCtr="0" anchor="t" bIns="45700" lIns="0" spcFirstLastPara="1" rIns="91425" wrap="square" tIns="45700">
            <a:normAutofit/>
          </a:bodyPr>
          <a:lstStyle>
            <a:lvl1pPr indent="-228600" lvl="0" marL="457200" marR="0" rtl="0" algn="ctr">
              <a:lnSpc>
                <a:spcPct val="90000"/>
              </a:lnSpc>
              <a:spcBef>
                <a:spcPts val="1000"/>
              </a:spcBef>
              <a:spcAft>
                <a:spcPts val="0"/>
              </a:spcAft>
              <a:buClr>
                <a:schemeClr val="accent1"/>
              </a:buClr>
              <a:buSzPts val="5280"/>
              <a:buFont typeface="Arial"/>
              <a:buNone/>
              <a:defRPr b="0" i="0" sz="6600" u="none" cap="none" strike="noStrike">
                <a:solidFill>
                  <a:schemeClr val="accent1"/>
                </a:solidFill>
                <a:latin typeface="Calibri"/>
                <a:ea typeface="Calibri"/>
                <a:cs typeface="Calibri"/>
                <a:sym typeface="Calibri"/>
              </a:defRPr>
            </a:lvl1pPr>
            <a:lvl2pPr indent="-320040" lvl="1" marL="914400" marR="0" rtl="0" algn="l">
              <a:lnSpc>
                <a:spcPct val="90000"/>
              </a:lnSpc>
              <a:spcBef>
                <a:spcPts val="500"/>
              </a:spcBef>
              <a:spcAft>
                <a:spcPts val="0"/>
              </a:spcAft>
              <a:buClr>
                <a:schemeClr val="dk1"/>
              </a:buClr>
              <a:buSzPts val="1440"/>
              <a:buFont typeface="Arial"/>
              <a:buChar char="○"/>
              <a:defRPr b="0" i="0" sz="1400" u="none" cap="none" strike="noStrike">
                <a:solidFill>
                  <a:srgbClr val="000000"/>
                </a:solidFill>
                <a:latin typeface="Arial"/>
                <a:ea typeface="Arial"/>
                <a:cs typeface="Arial"/>
                <a:sym typeface="Arial"/>
              </a:defRPr>
            </a:lvl2pPr>
            <a:lvl3pPr indent="-320039" lvl="2" marL="1371600" marR="0" rtl="0" algn="l">
              <a:lnSpc>
                <a:spcPct val="90000"/>
              </a:lnSpc>
              <a:spcBef>
                <a:spcPts val="500"/>
              </a:spcBef>
              <a:spcAft>
                <a:spcPts val="0"/>
              </a:spcAft>
              <a:buClr>
                <a:schemeClr val="dk1"/>
              </a:buClr>
              <a:buSzPts val="1440"/>
              <a:buFont typeface="Arial"/>
              <a:buChar char="■"/>
              <a:defRPr b="0" i="0" sz="1400" u="none" cap="none" strike="noStrike">
                <a:solidFill>
                  <a:srgbClr val="000000"/>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Content">
  <p:cSld name="Header + Content">
    <p:spTree>
      <p:nvGrpSpPr>
        <p:cNvPr id="221" name="Shape 221"/>
        <p:cNvGrpSpPr/>
        <p:nvPr/>
      </p:nvGrpSpPr>
      <p:grpSpPr>
        <a:xfrm>
          <a:off x="0" y="0"/>
          <a:ext cx="0" cy="0"/>
          <a:chOff x="0" y="0"/>
          <a:chExt cx="0" cy="0"/>
        </a:xfrm>
      </p:grpSpPr>
      <p:sp>
        <p:nvSpPr>
          <p:cNvPr id="222" name="Google Shape;222;p43"/>
          <p:cNvSpPr txBox="1"/>
          <p:nvPr>
            <p:ph idx="1" type="body"/>
          </p:nvPr>
        </p:nvSpPr>
        <p:spPr>
          <a:xfrm>
            <a:off x="671757" y="371510"/>
            <a:ext cx="8184600" cy="992100"/>
          </a:xfrm>
          <a:prstGeom prst="rect">
            <a:avLst/>
          </a:prstGeom>
          <a:noFill/>
          <a:ln>
            <a:noFill/>
          </a:ln>
        </p:spPr>
        <p:txBody>
          <a:bodyPr anchorCtr="0" anchor="b" bIns="91425" lIns="91425" spcFirstLastPara="1" rIns="91425" wrap="square" tIns="91425">
            <a:noAutofit/>
          </a:bodyPr>
          <a:lstStyle>
            <a:lvl1pPr indent="-419100" lvl="0" marL="457200" marR="0" rtl="0" algn="l">
              <a:lnSpc>
                <a:spcPct val="90000"/>
              </a:lnSpc>
              <a:spcBef>
                <a:spcPts val="600"/>
              </a:spcBef>
              <a:spcAft>
                <a:spcPts val="0"/>
              </a:spcAft>
              <a:buClr>
                <a:srgbClr val="4B2E83"/>
              </a:buClr>
              <a:buSzPts val="3000"/>
              <a:buFont typeface="Arial"/>
              <a:buChar char="●"/>
              <a:defRPr b="0" i="0" sz="3000" u="none" cap="none" strike="noStrike">
                <a:solidFill>
                  <a:srgbClr val="4B2E83"/>
                </a:solidFill>
                <a:latin typeface="Open Sans"/>
                <a:ea typeface="Open Sans"/>
                <a:cs typeface="Open Sans"/>
                <a:sym typeface="Open Sans"/>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Encode Sans Black"/>
                <a:ea typeface="Encode Sans Black"/>
                <a:cs typeface="Encode Sans Black"/>
                <a:sym typeface="Encode Sans Black"/>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Encode Sans Black"/>
                <a:ea typeface="Encode Sans Black"/>
                <a:cs typeface="Encode Sans Black"/>
                <a:sym typeface="Encode Sans Black"/>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23" name="Google Shape;223;p43"/>
          <p:cNvSpPr txBox="1"/>
          <p:nvPr>
            <p:ph idx="2" type="body"/>
          </p:nvPr>
        </p:nvSpPr>
        <p:spPr>
          <a:xfrm>
            <a:off x="659305" y="1736725"/>
            <a:ext cx="8196300" cy="4015500"/>
          </a:xfrm>
          <a:prstGeom prst="rect">
            <a:avLst/>
          </a:prstGeom>
          <a:noFill/>
          <a:ln>
            <a:noFill/>
          </a:ln>
        </p:spPr>
        <p:txBody>
          <a:bodyPr anchorCtr="0" anchor="t" bIns="91425" lIns="91425" spcFirstLastPara="1" rIns="91425" wrap="square" tIns="91425">
            <a:noAutofit/>
          </a:bodyPr>
          <a:lstStyle>
            <a:lvl1pPr indent="-381000" lvl="0" marL="457200" marR="0" rtl="0" algn="l">
              <a:lnSpc>
                <a:spcPct val="100000"/>
              </a:lnSpc>
              <a:spcBef>
                <a:spcPts val="480"/>
              </a:spcBef>
              <a:spcAft>
                <a:spcPts val="0"/>
              </a:spcAft>
              <a:buClr>
                <a:srgbClr val="4B2E83"/>
              </a:buClr>
              <a:buSzPts val="2400"/>
              <a:buFont typeface="Merriweather Sans"/>
              <a:buChar char="&gt;"/>
              <a:defRPr b="0" i="0" sz="2400" u="none" cap="none" strike="noStrike">
                <a:solidFill>
                  <a:srgbClr val="4B2E83"/>
                </a:solidFill>
                <a:latin typeface="Open Sans"/>
                <a:ea typeface="Open Sans"/>
                <a:cs typeface="Open Sans"/>
                <a:sym typeface="Open Sans"/>
              </a:defRPr>
            </a:lvl1pPr>
            <a:lvl2pPr indent="-355600" lvl="1" marL="914400" marR="0" rtl="0" algn="l">
              <a:lnSpc>
                <a:spcPct val="100000"/>
              </a:lnSpc>
              <a:spcBef>
                <a:spcPts val="400"/>
              </a:spcBef>
              <a:spcAft>
                <a:spcPts val="0"/>
              </a:spcAft>
              <a:buClr>
                <a:srgbClr val="4B2E83"/>
              </a:buClr>
              <a:buSzPts val="2000"/>
              <a:buFont typeface="Open Sans"/>
              <a:buChar char="–"/>
              <a:defRPr b="0" i="0" sz="2000" u="none" cap="none" strike="noStrike">
                <a:solidFill>
                  <a:srgbClr val="4B2E83"/>
                </a:solidFill>
                <a:latin typeface="Open Sans"/>
                <a:ea typeface="Open Sans"/>
                <a:cs typeface="Open Sans"/>
                <a:sym typeface="Open Sans"/>
              </a:defRPr>
            </a:lvl2pPr>
            <a:lvl3pPr indent="-342900" lvl="2" marL="1371600" marR="0" rtl="0" algn="l">
              <a:lnSpc>
                <a:spcPct val="100000"/>
              </a:lnSpc>
              <a:spcBef>
                <a:spcPts val="360"/>
              </a:spcBef>
              <a:spcAft>
                <a:spcPts val="0"/>
              </a:spcAft>
              <a:buClr>
                <a:srgbClr val="4B2E83"/>
              </a:buClr>
              <a:buSzPts val="1800"/>
              <a:buFont typeface="Merriweather Sans"/>
              <a:buChar char="&gt;"/>
              <a:defRPr b="0" i="0" sz="1800" u="none" cap="none" strike="noStrike">
                <a:solidFill>
                  <a:srgbClr val="4B2E83"/>
                </a:solidFill>
                <a:latin typeface="Open Sans"/>
                <a:ea typeface="Open Sans"/>
                <a:cs typeface="Open Sans"/>
                <a:sym typeface="Open Sans"/>
              </a:defRPr>
            </a:lvl3pPr>
            <a:lvl4pPr indent="-330200" lvl="3" marL="1828800" marR="0" rtl="0" algn="l">
              <a:lnSpc>
                <a:spcPct val="100000"/>
              </a:lnSpc>
              <a:spcBef>
                <a:spcPts val="320"/>
              </a:spcBef>
              <a:spcAft>
                <a:spcPts val="0"/>
              </a:spcAft>
              <a:buClr>
                <a:srgbClr val="4B2E83"/>
              </a:buClr>
              <a:buSzPts val="1600"/>
              <a:buFont typeface="Open Sans"/>
              <a:buChar char="–"/>
              <a:defRPr b="0" i="0" sz="1600" u="none" cap="none" strike="noStrike">
                <a:solidFill>
                  <a:srgbClr val="4B2E83"/>
                </a:solidFill>
                <a:latin typeface="Open Sans"/>
                <a:ea typeface="Open Sans"/>
                <a:cs typeface="Open Sans"/>
                <a:sym typeface="Open Sans"/>
              </a:defRPr>
            </a:lvl4pPr>
            <a:lvl5pPr indent="-317500" lvl="4" marL="2286000" marR="0" rtl="0" algn="l">
              <a:lnSpc>
                <a:spcPct val="100000"/>
              </a:lnSpc>
              <a:spcBef>
                <a:spcPts val="280"/>
              </a:spcBef>
              <a:spcAft>
                <a:spcPts val="0"/>
              </a:spcAft>
              <a:buClr>
                <a:srgbClr val="4B2E83"/>
              </a:buClr>
              <a:buSzPts val="1400"/>
              <a:buFont typeface="Merriweather Sans"/>
              <a:buChar char="&gt;"/>
              <a:defRPr b="0" i="0" sz="1400" u="none" cap="none" strike="noStrike">
                <a:solidFill>
                  <a:srgbClr val="4B2E83"/>
                </a:solidFill>
                <a:latin typeface="Open Sans"/>
                <a:ea typeface="Open Sans"/>
                <a:cs typeface="Open Sans"/>
                <a:sym typeface="Open Sans"/>
              </a:defRPr>
            </a:lvl5pPr>
            <a:lvl6pPr indent="-355600" lvl="5" marL="2743200" marR="0" rtl="0" algn="l">
              <a:lnSpc>
                <a:spcPct val="100000"/>
              </a:lnSpc>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9pPr>
          </a:lstStyle>
          <a:p/>
        </p:txBody>
      </p:sp>
      <p:pic>
        <p:nvPicPr>
          <p:cNvPr descr="W Logo_Purple_2685_HEX.png" id="224" name="Google Shape;224;p43"/>
          <p:cNvPicPr preferRelativeResize="0"/>
          <p:nvPr/>
        </p:nvPicPr>
        <p:blipFill rotWithShape="1">
          <a:blip r:embed="rId2">
            <a:alphaModFix/>
          </a:blip>
          <a:srcRect b="0" l="0" r="0" t="0"/>
          <a:stretch/>
        </p:blipFill>
        <p:spPr>
          <a:xfrm>
            <a:off x="7448139" y="5949410"/>
            <a:ext cx="1368171" cy="923452"/>
          </a:xfrm>
          <a:prstGeom prst="rect">
            <a:avLst/>
          </a:prstGeom>
          <a:noFill/>
          <a:ln>
            <a:noFill/>
          </a:ln>
        </p:spPr>
      </p:pic>
      <p:pic>
        <p:nvPicPr>
          <p:cNvPr descr="Bar_RtAngle_7502_RGB.png" id="225" name="Google Shape;225;p43"/>
          <p:cNvPicPr preferRelativeResize="0"/>
          <p:nvPr/>
        </p:nvPicPr>
        <p:blipFill rotWithShape="1">
          <a:blip r:embed="rId3">
            <a:alphaModFix/>
          </a:blip>
          <a:srcRect b="0" l="0" r="0" t="0"/>
          <a:stretch/>
        </p:blipFill>
        <p:spPr>
          <a:xfrm>
            <a:off x="784225" y="1437805"/>
            <a:ext cx="1346402" cy="67046"/>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26" name="Shape 226"/>
        <p:cNvGrpSpPr/>
        <p:nvPr/>
      </p:nvGrpSpPr>
      <p:grpSpPr>
        <a:xfrm>
          <a:off x="0" y="0"/>
          <a:ext cx="0" cy="0"/>
          <a:chOff x="0" y="0"/>
          <a:chExt cx="0" cy="0"/>
        </a:xfrm>
      </p:grpSpPr>
      <p:sp>
        <p:nvSpPr>
          <p:cNvPr id="227" name="Google Shape;227;p44"/>
          <p:cNvSpPr txBox="1"/>
          <p:nvPr>
            <p:ph idx="1" type="body"/>
          </p:nvPr>
        </p:nvSpPr>
        <p:spPr>
          <a:xfrm>
            <a:off x="671757" y="1167124"/>
            <a:ext cx="6972300" cy="2641800"/>
          </a:xfrm>
          <a:prstGeom prst="rect">
            <a:avLst/>
          </a:prstGeom>
          <a:noFill/>
          <a:ln>
            <a:noFill/>
          </a:ln>
        </p:spPr>
        <p:txBody>
          <a:bodyPr anchorCtr="0" anchor="b" bIns="91425" lIns="91425" spcFirstLastPara="1" rIns="91425" wrap="square" tIns="91425">
            <a:noAutofit/>
          </a:bodyPr>
          <a:lstStyle>
            <a:lvl1pPr indent="-546100" lvl="0" marL="457200" marR="0" rtl="0" algn="l">
              <a:lnSpc>
                <a:spcPct val="100000"/>
              </a:lnSpc>
              <a:spcBef>
                <a:spcPts val="1000"/>
              </a:spcBef>
              <a:spcAft>
                <a:spcPts val="0"/>
              </a:spcAft>
              <a:buClr>
                <a:srgbClr val="4B2E83"/>
              </a:buClr>
              <a:buSzPts val="5000"/>
              <a:buFont typeface="Arial"/>
              <a:buChar char="●"/>
              <a:defRPr b="0" i="0" sz="5000" u="none" cap="none" strike="noStrike">
                <a:solidFill>
                  <a:srgbClr val="4B2E83"/>
                </a:solidFill>
                <a:latin typeface="Open Sans"/>
                <a:ea typeface="Open Sans"/>
                <a:cs typeface="Open Sans"/>
                <a:sym typeface="Open Sans"/>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Encode Sans Black"/>
                <a:ea typeface="Encode Sans Black"/>
                <a:cs typeface="Encode Sans Black"/>
                <a:sym typeface="Encode Sans Black"/>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Encode Sans Black"/>
                <a:ea typeface="Encode Sans Black"/>
                <a:cs typeface="Encode Sans Black"/>
                <a:sym typeface="Encode Sans Black"/>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 Logo_Purple_2685_HEX.png" id="228" name="Google Shape;228;p44"/>
          <p:cNvPicPr preferRelativeResize="0"/>
          <p:nvPr/>
        </p:nvPicPr>
        <p:blipFill rotWithShape="1">
          <a:blip r:embed="rId2">
            <a:alphaModFix/>
          </a:blip>
          <a:srcRect b="0" l="0" r="0" t="0"/>
          <a:stretch/>
        </p:blipFill>
        <p:spPr>
          <a:xfrm>
            <a:off x="7448139" y="5949410"/>
            <a:ext cx="1368171" cy="923452"/>
          </a:xfrm>
          <a:prstGeom prst="rect">
            <a:avLst/>
          </a:prstGeom>
          <a:noFill/>
          <a:ln>
            <a:noFill/>
          </a:ln>
        </p:spPr>
      </p:pic>
      <p:pic>
        <p:nvPicPr>
          <p:cNvPr descr="Wordmark_center_Purple_HEX.png" id="229" name="Google Shape;229;p44"/>
          <p:cNvPicPr preferRelativeResize="0"/>
          <p:nvPr/>
        </p:nvPicPr>
        <p:blipFill rotWithShape="1">
          <a:blip r:embed="rId3">
            <a:alphaModFix/>
          </a:blip>
          <a:srcRect b="0" l="0" r="0" t="0"/>
          <a:stretch/>
        </p:blipFill>
        <p:spPr>
          <a:xfrm>
            <a:off x="792039" y="6487457"/>
            <a:ext cx="2407146" cy="163360"/>
          </a:xfrm>
          <a:prstGeom prst="rect">
            <a:avLst/>
          </a:prstGeom>
          <a:noFill/>
          <a:ln>
            <a:noFill/>
          </a:ln>
        </p:spPr>
      </p:pic>
      <p:pic>
        <p:nvPicPr>
          <p:cNvPr descr="Bar_RtAngle_7502_RGB.png" id="230" name="Google Shape;230;p44"/>
          <p:cNvPicPr preferRelativeResize="0"/>
          <p:nvPr/>
        </p:nvPicPr>
        <p:blipFill rotWithShape="1">
          <a:blip r:embed="rId4">
            <a:alphaModFix/>
          </a:blip>
          <a:srcRect b="0" l="0" r="0" t="0"/>
          <a:stretch/>
        </p:blipFill>
        <p:spPr>
          <a:xfrm>
            <a:off x="813587" y="4006085"/>
            <a:ext cx="2264489" cy="112762"/>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Subheader + Content">
  <p:cSld name="Header + Subheader + Content">
    <p:spTree>
      <p:nvGrpSpPr>
        <p:cNvPr id="231" name="Shape 231"/>
        <p:cNvGrpSpPr/>
        <p:nvPr/>
      </p:nvGrpSpPr>
      <p:grpSpPr>
        <a:xfrm>
          <a:off x="0" y="0"/>
          <a:ext cx="0" cy="0"/>
          <a:chOff x="0" y="0"/>
          <a:chExt cx="0" cy="0"/>
        </a:xfrm>
      </p:grpSpPr>
      <p:sp>
        <p:nvSpPr>
          <p:cNvPr id="232" name="Google Shape;232;p45"/>
          <p:cNvSpPr txBox="1"/>
          <p:nvPr>
            <p:ph idx="1" type="body"/>
          </p:nvPr>
        </p:nvSpPr>
        <p:spPr>
          <a:xfrm>
            <a:off x="671757" y="371510"/>
            <a:ext cx="8184600" cy="992100"/>
          </a:xfrm>
          <a:prstGeom prst="rect">
            <a:avLst/>
          </a:prstGeom>
          <a:noFill/>
          <a:ln>
            <a:noFill/>
          </a:ln>
        </p:spPr>
        <p:txBody>
          <a:bodyPr anchorCtr="0" anchor="b" bIns="91425" lIns="91425" spcFirstLastPara="1" rIns="91425" wrap="square" tIns="91425">
            <a:noAutofit/>
          </a:bodyPr>
          <a:lstStyle>
            <a:lvl1pPr indent="-419100" lvl="0" marL="457200" marR="0" rtl="0" algn="l">
              <a:lnSpc>
                <a:spcPct val="90000"/>
              </a:lnSpc>
              <a:spcBef>
                <a:spcPts val="600"/>
              </a:spcBef>
              <a:spcAft>
                <a:spcPts val="0"/>
              </a:spcAft>
              <a:buClr>
                <a:srgbClr val="4B2E83"/>
              </a:buClr>
              <a:buSzPts val="3000"/>
              <a:buFont typeface="Arial"/>
              <a:buChar char="●"/>
              <a:defRPr b="0" i="0" sz="3000" u="none" cap="none" strike="noStrike">
                <a:solidFill>
                  <a:srgbClr val="4B2E83"/>
                </a:solidFill>
                <a:latin typeface="Open Sans"/>
                <a:ea typeface="Open Sans"/>
                <a:cs typeface="Open Sans"/>
                <a:sym typeface="Open Sans"/>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Encode Sans Black"/>
                <a:ea typeface="Encode Sans Black"/>
                <a:cs typeface="Encode Sans Black"/>
                <a:sym typeface="Encode Sans Black"/>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Encode Sans Black"/>
                <a:ea typeface="Encode Sans Black"/>
                <a:cs typeface="Encode Sans Black"/>
                <a:sym typeface="Encode Sans Black"/>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33" name="Google Shape;233;p45"/>
          <p:cNvSpPr txBox="1"/>
          <p:nvPr>
            <p:ph idx="2" type="body"/>
          </p:nvPr>
        </p:nvSpPr>
        <p:spPr>
          <a:xfrm>
            <a:off x="659305" y="2320239"/>
            <a:ext cx="8197200" cy="3810000"/>
          </a:xfrm>
          <a:prstGeom prst="rect">
            <a:avLst/>
          </a:prstGeom>
          <a:noFill/>
          <a:ln>
            <a:noFill/>
          </a:ln>
        </p:spPr>
        <p:txBody>
          <a:bodyPr anchorCtr="0" anchor="t" bIns="91425" lIns="91425" spcFirstLastPara="1" rIns="91425" wrap="square" tIns="91425">
            <a:noAutofit/>
          </a:bodyPr>
          <a:lstStyle>
            <a:lvl1pPr indent="-381000" lvl="0" marL="457200" marR="0" rtl="0" algn="l">
              <a:lnSpc>
                <a:spcPct val="100000"/>
              </a:lnSpc>
              <a:spcBef>
                <a:spcPts val="480"/>
              </a:spcBef>
              <a:spcAft>
                <a:spcPts val="0"/>
              </a:spcAft>
              <a:buClr>
                <a:srgbClr val="4B2E83"/>
              </a:buClr>
              <a:buSzPts val="2400"/>
              <a:buFont typeface="Merriweather Sans"/>
              <a:buChar char="&gt;"/>
              <a:defRPr b="1" i="0" sz="2400" u="none" cap="none" strike="noStrike">
                <a:solidFill>
                  <a:srgbClr val="4B2E83"/>
                </a:solidFill>
                <a:latin typeface="Open Sans"/>
                <a:ea typeface="Open Sans"/>
                <a:cs typeface="Open Sans"/>
                <a:sym typeface="Open Sans"/>
              </a:defRPr>
            </a:lvl1pPr>
            <a:lvl2pPr indent="-355600" lvl="1" marL="914400" marR="0" rtl="0" algn="l">
              <a:lnSpc>
                <a:spcPct val="100000"/>
              </a:lnSpc>
              <a:spcBef>
                <a:spcPts val="400"/>
              </a:spcBef>
              <a:spcAft>
                <a:spcPts val="0"/>
              </a:spcAft>
              <a:buClr>
                <a:srgbClr val="4B2E83"/>
              </a:buClr>
              <a:buSzPts val="2000"/>
              <a:buFont typeface="Arial"/>
              <a:buChar char="–"/>
              <a:defRPr b="1" i="0" sz="2000" u="none" cap="none" strike="noStrike">
                <a:solidFill>
                  <a:srgbClr val="4B2E83"/>
                </a:solidFill>
                <a:latin typeface="Open Sans"/>
                <a:ea typeface="Open Sans"/>
                <a:cs typeface="Open Sans"/>
                <a:sym typeface="Open Sans"/>
              </a:defRPr>
            </a:lvl2pPr>
            <a:lvl3pPr indent="-342900" lvl="2" marL="1371600" marR="0" rtl="0" algn="l">
              <a:lnSpc>
                <a:spcPct val="100000"/>
              </a:lnSpc>
              <a:spcBef>
                <a:spcPts val="360"/>
              </a:spcBef>
              <a:spcAft>
                <a:spcPts val="0"/>
              </a:spcAft>
              <a:buClr>
                <a:srgbClr val="4B2E83"/>
              </a:buClr>
              <a:buSzPts val="1800"/>
              <a:buFont typeface="Merriweather Sans"/>
              <a:buChar char="&gt;"/>
              <a:defRPr b="1" i="0" sz="1800" u="none" cap="none" strike="noStrike">
                <a:solidFill>
                  <a:srgbClr val="4B2E83"/>
                </a:solidFill>
                <a:latin typeface="Open Sans"/>
                <a:ea typeface="Open Sans"/>
                <a:cs typeface="Open Sans"/>
                <a:sym typeface="Open Sans"/>
              </a:defRPr>
            </a:lvl3pPr>
            <a:lvl4pPr indent="-330200" lvl="3" marL="1828800" marR="0" rtl="0" algn="l">
              <a:lnSpc>
                <a:spcPct val="100000"/>
              </a:lnSpc>
              <a:spcBef>
                <a:spcPts val="320"/>
              </a:spcBef>
              <a:spcAft>
                <a:spcPts val="0"/>
              </a:spcAft>
              <a:buClr>
                <a:srgbClr val="4B2E83"/>
              </a:buClr>
              <a:buSzPts val="1600"/>
              <a:buFont typeface="Arial"/>
              <a:buChar char="–"/>
              <a:defRPr b="1" i="0" sz="1600" u="none" cap="none" strike="noStrike">
                <a:solidFill>
                  <a:srgbClr val="4B2E83"/>
                </a:solidFill>
                <a:latin typeface="Open Sans"/>
                <a:ea typeface="Open Sans"/>
                <a:cs typeface="Open Sans"/>
                <a:sym typeface="Open Sans"/>
              </a:defRPr>
            </a:lvl4pPr>
            <a:lvl5pPr indent="-317500" lvl="4" marL="2286000" marR="0" rtl="0" algn="l">
              <a:lnSpc>
                <a:spcPct val="100000"/>
              </a:lnSpc>
              <a:spcBef>
                <a:spcPts val="280"/>
              </a:spcBef>
              <a:spcAft>
                <a:spcPts val="0"/>
              </a:spcAft>
              <a:buClr>
                <a:srgbClr val="4B2E83"/>
              </a:buClr>
              <a:buSzPts val="1400"/>
              <a:buFont typeface="Merriweather Sans"/>
              <a:buChar char="&gt;"/>
              <a:defRPr b="1" i="0" sz="1400" u="none" cap="none" strike="noStrike">
                <a:solidFill>
                  <a:srgbClr val="4B2E83"/>
                </a:solidFill>
                <a:latin typeface="Open Sans"/>
                <a:ea typeface="Open Sans"/>
                <a:cs typeface="Open Sans"/>
                <a:sym typeface="Open Sans"/>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34" name="Google Shape;234;p45"/>
          <p:cNvSpPr txBox="1"/>
          <p:nvPr>
            <p:ph idx="3" type="body"/>
          </p:nvPr>
        </p:nvSpPr>
        <p:spPr>
          <a:xfrm>
            <a:off x="671757" y="1730667"/>
            <a:ext cx="8184600" cy="411300"/>
          </a:xfrm>
          <a:prstGeom prst="rect">
            <a:avLst/>
          </a:prstGeom>
          <a:noFill/>
          <a:ln>
            <a:noFill/>
          </a:ln>
        </p:spPr>
        <p:txBody>
          <a:bodyPr anchorCtr="0" anchor="t" bIns="91425" lIns="91425" spcFirstLastPara="1" rIns="91425" wrap="square" tIns="91425">
            <a:noAutofit/>
          </a:bodyPr>
          <a:lstStyle>
            <a:lvl1pPr indent="-381000" lvl="0" marL="457200" marR="0" rtl="0" algn="l">
              <a:lnSpc>
                <a:spcPct val="90000"/>
              </a:lnSpc>
              <a:spcBef>
                <a:spcPts val="480"/>
              </a:spcBef>
              <a:spcAft>
                <a:spcPts val="0"/>
              </a:spcAft>
              <a:buClr>
                <a:srgbClr val="4B2E83"/>
              </a:buClr>
              <a:buSzPts val="2400"/>
              <a:buFont typeface="Arial"/>
              <a:buChar char="●"/>
              <a:defRPr b="0" i="0" sz="2400" u="none" cap="none" strike="noStrike">
                <a:solidFill>
                  <a:srgbClr val="4B2E83"/>
                </a:solidFill>
                <a:latin typeface="Open Sans"/>
                <a:ea typeface="Open Sans"/>
                <a:cs typeface="Open Sans"/>
                <a:sym typeface="Open Sans"/>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Encode Sans Black"/>
                <a:ea typeface="Encode Sans Black"/>
                <a:cs typeface="Encode Sans Black"/>
                <a:sym typeface="Encode Sans Black"/>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Encode Sans Black"/>
                <a:ea typeface="Encode Sans Black"/>
                <a:cs typeface="Encode Sans Black"/>
                <a:sym typeface="Encode Sans Black"/>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ordmark_center_Purple_HEX.png" id="235" name="Google Shape;235;p45"/>
          <p:cNvPicPr preferRelativeResize="0"/>
          <p:nvPr/>
        </p:nvPicPr>
        <p:blipFill rotWithShape="1">
          <a:blip r:embed="rId2">
            <a:alphaModFix/>
          </a:blip>
          <a:srcRect b="0" l="0" r="0" t="0"/>
          <a:stretch/>
        </p:blipFill>
        <p:spPr>
          <a:xfrm>
            <a:off x="6382155" y="6487457"/>
            <a:ext cx="2407146" cy="163360"/>
          </a:xfrm>
          <a:prstGeom prst="rect">
            <a:avLst/>
          </a:prstGeom>
          <a:noFill/>
          <a:ln>
            <a:noFill/>
          </a:ln>
        </p:spPr>
      </p:pic>
      <p:pic>
        <p:nvPicPr>
          <p:cNvPr descr="Bar_RtAngle_7502_RGB.png" id="236" name="Google Shape;236;p45"/>
          <p:cNvPicPr preferRelativeResize="0"/>
          <p:nvPr/>
        </p:nvPicPr>
        <p:blipFill rotWithShape="1">
          <a:blip r:embed="rId3">
            <a:alphaModFix/>
          </a:blip>
          <a:srcRect b="0" l="0" r="0" t="0"/>
          <a:stretch/>
        </p:blipFill>
        <p:spPr>
          <a:xfrm>
            <a:off x="784225" y="1437805"/>
            <a:ext cx="1346402" cy="67046"/>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Graphic">
  <p:cSld name="Header + Graphic">
    <p:spTree>
      <p:nvGrpSpPr>
        <p:cNvPr id="237" name="Shape 237"/>
        <p:cNvGrpSpPr/>
        <p:nvPr/>
      </p:nvGrpSpPr>
      <p:grpSpPr>
        <a:xfrm>
          <a:off x="0" y="0"/>
          <a:ext cx="0" cy="0"/>
          <a:chOff x="0" y="0"/>
          <a:chExt cx="0" cy="0"/>
        </a:xfrm>
      </p:grpSpPr>
      <p:sp>
        <p:nvSpPr>
          <p:cNvPr id="238" name="Google Shape;238;p46"/>
          <p:cNvSpPr/>
          <p:nvPr>
            <p:ph idx="2" type="chart"/>
          </p:nvPr>
        </p:nvSpPr>
        <p:spPr>
          <a:xfrm>
            <a:off x="766763" y="1736725"/>
            <a:ext cx="8021700" cy="4432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480"/>
              </a:spcBef>
              <a:spcAft>
                <a:spcPts val="0"/>
              </a:spcAft>
              <a:buClr>
                <a:srgbClr val="999999"/>
              </a:buClr>
              <a:buSzPts val="2400"/>
              <a:buFont typeface="Arial"/>
              <a:buNone/>
              <a:defRPr b="0" i="1" sz="2400" u="none" cap="none" strike="noStrike">
                <a:solidFill>
                  <a:srgbClr val="999999"/>
                </a:solidFill>
                <a:latin typeface="Open Sans Light"/>
                <a:ea typeface="Open Sans Light"/>
                <a:cs typeface="Open Sans Light"/>
                <a:sym typeface="Open Sans Light"/>
              </a:defRPr>
            </a:lvl1pPr>
            <a:lvl2pPr lvl="1"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lvl="2"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lvl="3"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lvl="4"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lvl="5"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lvl="6"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39" name="Google Shape;239;p46"/>
          <p:cNvSpPr txBox="1"/>
          <p:nvPr>
            <p:ph idx="1" type="body"/>
          </p:nvPr>
        </p:nvSpPr>
        <p:spPr>
          <a:xfrm>
            <a:off x="671757" y="371510"/>
            <a:ext cx="8184600" cy="992100"/>
          </a:xfrm>
          <a:prstGeom prst="rect">
            <a:avLst/>
          </a:prstGeom>
          <a:noFill/>
          <a:ln>
            <a:noFill/>
          </a:ln>
        </p:spPr>
        <p:txBody>
          <a:bodyPr anchorCtr="0" anchor="b" bIns="91425" lIns="91425" spcFirstLastPara="1" rIns="91425" wrap="square" tIns="91425">
            <a:noAutofit/>
          </a:bodyPr>
          <a:lstStyle>
            <a:lvl1pPr indent="-419100" lvl="0" marL="457200" marR="0" rtl="0" algn="l">
              <a:lnSpc>
                <a:spcPct val="90000"/>
              </a:lnSpc>
              <a:spcBef>
                <a:spcPts val="600"/>
              </a:spcBef>
              <a:spcAft>
                <a:spcPts val="0"/>
              </a:spcAft>
              <a:buClr>
                <a:srgbClr val="4B2E83"/>
              </a:buClr>
              <a:buSzPts val="3000"/>
              <a:buFont typeface="Arial"/>
              <a:buChar char="●"/>
              <a:defRPr b="0" i="0" sz="3000" u="none" cap="none" strike="noStrike">
                <a:solidFill>
                  <a:srgbClr val="4B2E83"/>
                </a:solidFill>
                <a:latin typeface="Open Sans"/>
                <a:ea typeface="Open Sans"/>
                <a:cs typeface="Open Sans"/>
                <a:sym typeface="Open Sans"/>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Encode Sans Black"/>
                <a:ea typeface="Encode Sans Black"/>
                <a:cs typeface="Encode Sans Black"/>
                <a:sym typeface="Encode Sans Black"/>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Encode Sans Black"/>
                <a:ea typeface="Encode Sans Black"/>
                <a:cs typeface="Encode Sans Black"/>
                <a:sym typeface="Encode Sans Black"/>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ordmark_center_Purple_HEX.png" id="240" name="Google Shape;240;p46"/>
          <p:cNvPicPr preferRelativeResize="0"/>
          <p:nvPr/>
        </p:nvPicPr>
        <p:blipFill rotWithShape="1">
          <a:blip r:embed="rId2">
            <a:alphaModFix/>
          </a:blip>
          <a:srcRect b="0" l="0" r="0" t="0"/>
          <a:stretch/>
        </p:blipFill>
        <p:spPr>
          <a:xfrm>
            <a:off x="6363105" y="6487457"/>
            <a:ext cx="2407146" cy="163360"/>
          </a:xfrm>
          <a:prstGeom prst="rect">
            <a:avLst/>
          </a:prstGeom>
          <a:noFill/>
          <a:ln>
            <a:noFill/>
          </a:ln>
        </p:spPr>
      </p:pic>
      <p:pic>
        <p:nvPicPr>
          <p:cNvPr descr="Bar_RtAngle_7502_RGB.png" id="241" name="Google Shape;241;p46"/>
          <p:cNvPicPr preferRelativeResize="0"/>
          <p:nvPr/>
        </p:nvPicPr>
        <p:blipFill rotWithShape="1">
          <a:blip r:embed="rId3">
            <a:alphaModFix/>
          </a:blip>
          <a:srcRect b="0" l="0" r="0" t="0"/>
          <a:stretch/>
        </p:blipFill>
        <p:spPr>
          <a:xfrm>
            <a:off x="784225" y="1437805"/>
            <a:ext cx="1346402" cy="6704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dk1"/>
              </a:buClr>
              <a:buSzPts val="4000"/>
              <a:buFont typeface="Calibri"/>
              <a:buNone/>
              <a:defRPr b="1" i="0" sz="40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29" name="Google Shape;29;p5"/>
          <p:cNvSpPr txBox="1"/>
          <p:nvPr>
            <p:ph idx="1" type="body"/>
          </p:nvPr>
        </p:nvSpPr>
        <p:spPr>
          <a:xfrm>
            <a:off x="722313" y="2906713"/>
            <a:ext cx="7772400" cy="1500300"/>
          </a:xfrm>
          <a:prstGeom prst="rect">
            <a:avLst/>
          </a:prstGeom>
          <a:noFill/>
          <a:ln>
            <a:noFill/>
          </a:ln>
        </p:spPr>
        <p:txBody>
          <a:bodyPr anchorCtr="0" anchor="b" bIns="91425" lIns="91425" spcFirstLastPara="1" rIns="91425" wrap="square" tIns="91425">
            <a:noAutofit/>
          </a:bodyPr>
          <a:lstStyle>
            <a:lvl1pPr indent="-228600" lvl="0" marL="457200" marR="0" algn="l">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1pPr>
            <a:lvl2pPr indent="-228600" lvl="1" marL="914400" marR="0" algn="l">
              <a:lnSpc>
                <a:spcPct val="100000"/>
              </a:lnSpc>
              <a:spcBef>
                <a:spcPts val="36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2pPr>
            <a:lvl3pPr indent="-228600" lvl="2" marL="1371600" marR="0" algn="l">
              <a:lnSpc>
                <a:spcPct val="100000"/>
              </a:lnSpc>
              <a:spcBef>
                <a:spcPts val="32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3pPr>
            <a:lvl4pPr indent="-228600" lvl="3" marL="1828800" marR="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4pPr>
            <a:lvl5pPr indent="-228600" lvl="4" marL="2286000" marR="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5pPr>
            <a:lvl6pPr indent="-228600" lvl="5" marL="2743200" marR="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6pPr>
            <a:lvl7pPr indent="-228600" lvl="6" marL="3200400" marR="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7pPr>
            <a:lvl8pPr indent="-228600" lvl="7" marL="3657600" marR="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8pPr>
            <a:lvl9pPr indent="-228600" lvl="8" marL="4114800" marR="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9pPr>
          </a:lstStyle>
          <a:p/>
        </p:txBody>
      </p:sp>
      <p:sp>
        <p:nvSpPr>
          <p:cNvPr id="30" name="Google Shape;30;p5"/>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1" name="Google Shape;31;p5"/>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2" name="Google Shape;32;p5"/>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242" name="Shape 242"/>
        <p:cNvGrpSpPr/>
        <p:nvPr/>
      </p:nvGrpSpPr>
      <p:grpSpPr>
        <a:xfrm>
          <a:off x="0" y="0"/>
          <a:ext cx="0" cy="0"/>
          <a:chOff x="0" y="0"/>
          <a:chExt cx="0" cy="0"/>
        </a:xfrm>
      </p:grpSpPr>
      <p:sp>
        <p:nvSpPr>
          <p:cNvPr id="243" name="Google Shape;243;p47"/>
          <p:cNvSpPr/>
          <p:nvPr/>
        </p:nvSpPr>
        <p:spPr>
          <a:xfrm>
            <a:off x="309610" y="6569526"/>
            <a:ext cx="1211700" cy="1386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900"/>
              <a:buFont typeface="Arial"/>
              <a:buNone/>
            </a:pPr>
            <a:r>
              <a:rPr b="0" i="1" lang="en" sz="900" u="none" cap="none" strike="noStrike">
                <a:solidFill>
                  <a:schemeClr val="lt1"/>
                </a:solidFill>
                <a:latin typeface="Open Sans"/>
                <a:ea typeface="Open Sans"/>
                <a:cs typeface="Open Sans"/>
                <a:sym typeface="Open Sans"/>
              </a:rPr>
              <a:t>Confidential – Do Not Distribute</a:t>
            </a:r>
            <a:endParaRPr b="0" i="0" sz="1400" u="none" cap="none" strike="noStrike">
              <a:solidFill>
                <a:srgbClr val="000000"/>
              </a:solidFill>
              <a:latin typeface="Arial"/>
              <a:ea typeface="Arial"/>
              <a:cs typeface="Arial"/>
              <a:sym typeface="Arial"/>
            </a:endParaRPr>
          </a:p>
        </p:txBody>
      </p:sp>
      <p:grpSp>
        <p:nvGrpSpPr>
          <p:cNvPr id="244" name="Google Shape;244;p47"/>
          <p:cNvGrpSpPr/>
          <p:nvPr/>
        </p:nvGrpSpPr>
        <p:grpSpPr>
          <a:xfrm>
            <a:off x="4329603" y="3682706"/>
            <a:ext cx="484791" cy="62263"/>
            <a:chOff x="5960925" y="3683949"/>
            <a:chExt cx="646389" cy="62263"/>
          </a:xfrm>
        </p:grpSpPr>
        <p:sp>
          <p:nvSpPr>
            <p:cNvPr id="245" name="Google Shape;245;p47"/>
            <p:cNvSpPr/>
            <p:nvPr/>
          </p:nvSpPr>
          <p:spPr>
            <a:xfrm>
              <a:off x="6101255" y="3683949"/>
              <a:ext cx="506059" cy="62263"/>
            </a:xfrm>
            <a:custGeom>
              <a:rect b="b" l="l" r="r" t="t"/>
              <a:pathLst>
                <a:path extrusionOk="0" h="77345" w="538361">
                  <a:moveTo>
                    <a:pt x="0" y="0"/>
                  </a:moveTo>
                  <a:lnTo>
                    <a:pt x="538361" y="0"/>
                  </a:lnTo>
                  <a:lnTo>
                    <a:pt x="519311" y="77345"/>
                  </a:lnTo>
                  <a:lnTo>
                    <a:pt x="0" y="77345"/>
                  </a:lnTo>
                  <a:lnTo>
                    <a:pt x="0" y="0"/>
                  </a:lnTo>
                  <a:close/>
                </a:path>
              </a:pathLst>
            </a:custGeom>
            <a:solidFill>
              <a:srgbClr val="33A1A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6" name="Google Shape;246;p47"/>
            <p:cNvSpPr/>
            <p:nvPr/>
          </p:nvSpPr>
          <p:spPr>
            <a:xfrm flipH="1">
              <a:off x="5960925" y="3683949"/>
              <a:ext cx="506059" cy="62263"/>
            </a:xfrm>
            <a:custGeom>
              <a:rect b="b" l="l" r="r" t="t"/>
              <a:pathLst>
                <a:path extrusionOk="0" h="77345" w="538361">
                  <a:moveTo>
                    <a:pt x="0" y="0"/>
                  </a:moveTo>
                  <a:lnTo>
                    <a:pt x="538361" y="0"/>
                  </a:lnTo>
                  <a:lnTo>
                    <a:pt x="519311" y="77345"/>
                  </a:lnTo>
                  <a:lnTo>
                    <a:pt x="0" y="77345"/>
                  </a:lnTo>
                  <a:lnTo>
                    <a:pt x="0" y="0"/>
                  </a:lnTo>
                  <a:close/>
                </a:path>
              </a:pathLst>
            </a:custGeom>
            <a:solidFill>
              <a:srgbClr val="33A1A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247" name="Google Shape;247;p47"/>
          <p:cNvSpPr txBox="1"/>
          <p:nvPr>
            <p:ph idx="1" type="body"/>
          </p:nvPr>
        </p:nvSpPr>
        <p:spPr>
          <a:xfrm>
            <a:off x="501778" y="1596747"/>
            <a:ext cx="8140500" cy="1727700"/>
          </a:xfrm>
          <a:prstGeom prst="rect">
            <a:avLst/>
          </a:prstGeom>
          <a:noFill/>
          <a:ln>
            <a:noFill/>
          </a:ln>
        </p:spPr>
        <p:txBody>
          <a:bodyPr anchorCtr="0" anchor="t" bIns="45700" lIns="0" spcFirstLastPara="1" rIns="91425" wrap="square" tIns="45700">
            <a:normAutofit/>
          </a:bodyPr>
          <a:lstStyle>
            <a:lvl1pPr indent="-228600" lvl="0" marL="457200" marR="0" rtl="0" algn="ctr">
              <a:lnSpc>
                <a:spcPct val="90000"/>
              </a:lnSpc>
              <a:spcBef>
                <a:spcPts val="1000"/>
              </a:spcBef>
              <a:spcAft>
                <a:spcPts val="0"/>
              </a:spcAft>
              <a:buClr>
                <a:srgbClr val="2D2161"/>
              </a:buClr>
              <a:buSzPts val="5280"/>
              <a:buFont typeface="Arial"/>
              <a:buNone/>
              <a:defRPr b="0" i="0" sz="6600" u="none" cap="none" strike="noStrike">
                <a:solidFill>
                  <a:srgbClr val="2D2161"/>
                </a:solidFill>
                <a:latin typeface="Calibri"/>
                <a:ea typeface="Calibri"/>
                <a:cs typeface="Calibri"/>
                <a:sym typeface="Calibri"/>
              </a:defRPr>
            </a:lvl1pPr>
            <a:lvl2pPr indent="-228600" lvl="1" marL="914400" marR="0" rtl="0" algn="ctr">
              <a:lnSpc>
                <a:spcPct val="90000"/>
              </a:lnSpc>
              <a:spcBef>
                <a:spcPts val="500"/>
              </a:spcBef>
              <a:spcAft>
                <a:spcPts val="0"/>
              </a:spcAft>
              <a:buClr>
                <a:schemeClr val="lt1"/>
              </a:buClr>
              <a:buSzPts val="5280"/>
              <a:buFont typeface="Arial"/>
              <a:buNone/>
              <a:defRPr b="0" i="0" sz="6600" u="none" cap="none" strike="noStrike">
                <a:solidFill>
                  <a:schemeClr val="lt1"/>
                </a:solidFill>
                <a:latin typeface="Encode Sans"/>
                <a:ea typeface="Encode Sans"/>
                <a:cs typeface="Encode Sans"/>
                <a:sym typeface="Encode Sans"/>
              </a:defRPr>
            </a:lvl2pPr>
            <a:lvl3pPr indent="-228600" lvl="2" marL="1371600" marR="0" rtl="0" algn="ctr">
              <a:lnSpc>
                <a:spcPct val="90000"/>
              </a:lnSpc>
              <a:spcBef>
                <a:spcPts val="500"/>
              </a:spcBef>
              <a:spcAft>
                <a:spcPts val="0"/>
              </a:spcAft>
              <a:buClr>
                <a:schemeClr val="lt1"/>
              </a:buClr>
              <a:buSzPts val="5280"/>
              <a:buFont typeface="Arial"/>
              <a:buNone/>
              <a:defRPr b="0" i="0" sz="6600" u="none" cap="none" strike="noStrike">
                <a:solidFill>
                  <a:schemeClr val="lt1"/>
                </a:solidFill>
                <a:latin typeface="Encode Sans"/>
                <a:ea typeface="Encode Sans"/>
                <a:cs typeface="Encode Sans"/>
                <a:sym typeface="Encode Sans"/>
              </a:defRPr>
            </a:lvl3pPr>
            <a:lvl4pPr indent="-228600" lvl="3" marL="1828800" marR="0" rtl="0" algn="ctr">
              <a:lnSpc>
                <a:spcPct val="90000"/>
              </a:lnSpc>
              <a:spcBef>
                <a:spcPts val="500"/>
              </a:spcBef>
              <a:spcAft>
                <a:spcPts val="0"/>
              </a:spcAft>
              <a:buClr>
                <a:schemeClr val="lt1"/>
              </a:buClr>
              <a:buSzPts val="6600"/>
              <a:buFont typeface="Arial"/>
              <a:buNone/>
              <a:defRPr b="0" i="0" sz="6600" u="none" cap="none" strike="noStrike">
                <a:solidFill>
                  <a:schemeClr val="lt1"/>
                </a:solidFill>
                <a:latin typeface="Encode Sans"/>
                <a:ea typeface="Encode Sans"/>
                <a:cs typeface="Encode Sans"/>
                <a:sym typeface="Encode Sans"/>
              </a:defRPr>
            </a:lvl4pPr>
            <a:lvl5pPr indent="-228600" lvl="4" marL="2286000" marR="0" rtl="0" algn="ctr">
              <a:lnSpc>
                <a:spcPct val="90000"/>
              </a:lnSpc>
              <a:spcBef>
                <a:spcPts val="500"/>
              </a:spcBef>
              <a:spcAft>
                <a:spcPts val="0"/>
              </a:spcAft>
              <a:buClr>
                <a:schemeClr val="lt1"/>
              </a:buClr>
              <a:buSzPts val="6600"/>
              <a:buFont typeface="Arial"/>
              <a:buNone/>
              <a:defRPr b="0" i="0" sz="6600" u="none" cap="none" strike="noStrike">
                <a:solidFill>
                  <a:schemeClr val="lt1"/>
                </a:solidFill>
                <a:latin typeface="Encode Sans"/>
                <a:ea typeface="Encode Sans"/>
                <a:cs typeface="Encode Sans"/>
                <a:sym typeface="Encode Sans"/>
              </a:defRPr>
            </a:lvl5pPr>
            <a:lvl6pPr indent="-342900" lvl="5" marL="27432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9pPr>
          </a:lstStyle>
          <a:p/>
        </p:txBody>
      </p:sp>
      <p:sp>
        <p:nvSpPr>
          <p:cNvPr id="248" name="Google Shape;248;p47"/>
          <p:cNvSpPr txBox="1"/>
          <p:nvPr>
            <p:ph idx="2" type="body"/>
          </p:nvPr>
        </p:nvSpPr>
        <p:spPr>
          <a:xfrm>
            <a:off x="1600199" y="4103127"/>
            <a:ext cx="5943600" cy="309600"/>
          </a:xfrm>
          <a:prstGeom prst="rect">
            <a:avLst/>
          </a:prstGeom>
          <a:noFill/>
          <a:ln>
            <a:noFill/>
          </a:ln>
        </p:spPr>
        <p:txBody>
          <a:bodyPr anchorCtr="0" anchor="t" bIns="45700" lIns="0" spcFirstLastPara="1" rIns="91425" wrap="square" tIns="45700">
            <a:noAutofit/>
          </a:bodyPr>
          <a:lstStyle>
            <a:lvl1pPr indent="-228600" lvl="0" marL="457200" marR="0" rtl="0" algn="ctr">
              <a:lnSpc>
                <a:spcPct val="90000"/>
              </a:lnSpc>
              <a:spcBef>
                <a:spcPts val="1000"/>
              </a:spcBef>
              <a:spcAft>
                <a:spcPts val="0"/>
              </a:spcAft>
              <a:buClr>
                <a:srgbClr val="2D2161"/>
              </a:buClr>
              <a:buSzPts val="1920"/>
              <a:buFont typeface="Arial"/>
              <a:buNone/>
              <a:defRPr b="0" i="0" sz="2400" u="none" cap="none" strike="noStrike">
                <a:solidFill>
                  <a:srgbClr val="2D2161"/>
                </a:solidFill>
                <a:latin typeface="Calibri"/>
                <a:ea typeface="Calibri"/>
                <a:cs typeface="Calibri"/>
                <a:sym typeface="Calibri"/>
              </a:defRPr>
            </a:lvl1pPr>
            <a:lvl2pPr indent="-228600" lvl="1" marL="914400" marR="0" rtl="0" algn="ctr">
              <a:lnSpc>
                <a:spcPct val="90000"/>
              </a:lnSpc>
              <a:spcBef>
                <a:spcPts val="500"/>
              </a:spcBef>
              <a:spcAft>
                <a:spcPts val="0"/>
              </a:spcAft>
              <a:buClr>
                <a:schemeClr val="lt1"/>
              </a:buClr>
              <a:buSzPts val="1600"/>
              <a:buFont typeface="Arial"/>
              <a:buNone/>
              <a:defRPr b="0" i="0" sz="1400" u="none" cap="none" strike="noStrike">
                <a:solidFill>
                  <a:schemeClr val="lt1"/>
                </a:solidFill>
                <a:latin typeface="Arial"/>
                <a:ea typeface="Arial"/>
                <a:cs typeface="Arial"/>
                <a:sym typeface="Arial"/>
              </a:defRPr>
            </a:lvl2pPr>
            <a:lvl3pPr indent="-228600" lvl="2" marL="1371600" marR="0" rtl="0" algn="ctr">
              <a:lnSpc>
                <a:spcPct val="90000"/>
              </a:lnSpc>
              <a:spcBef>
                <a:spcPts val="500"/>
              </a:spcBef>
              <a:spcAft>
                <a:spcPts val="0"/>
              </a:spcAft>
              <a:buClr>
                <a:schemeClr val="lt1"/>
              </a:buClr>
              <a:buSzPts val="1280"/>
              <a:buFont typeface="Arial"/>
              <a:buNone/>
              <a:defRPr b="0" i="0" sz="1400" u="none" cap="none" strike="noStrike">
                <a:solidFill>
                  <a:schemeClr val="lt1"/>
                </a:solidFill>
                <a:latin typeface="Arial"/>
                <a:ea typeface="Arial"/>
                <a:cs typeface="Arial"/>
                <a:sym typeface="Arial"/>
              </a:defRPr>
            </a:lvl3pPr>
            <a:lvl4pPr indent="-228600" lvl="3" marL="1828800" marR="0" rtl="0" algn="ctr">
              <a:lnSpc>
                <a:spcPct val="90000"/>
              </a:lnSpc>
              <a:spcBef>
                <a:spcPts val="500"/>
              </a:spcBef>
              <a:spcAft>
                <a:spcPts val="0"/>
              </a:spcAft>
              <a:buClr>
                <a:schemeClr val="lt1"/>
              </a:buClr>
              <a:buSzPts val="1600"/>
              <a:buFont typeface="Arial"/>
              <a:buNone/>
              <a:defRPr b="0" i="0" sz="1400" u="none" cap="none" strike="noStrike">
                <a:solidFill>
                  <a:schemeClr val="lt1"/>
                </a:solidFill>
                <a:latin typeface="Arial"/>
                <a:ea typeface="Arial"/>
                <a:cs typeface="Arial"/>
                <a:sym typeface="Arial"/>
              </a:defRPr>
            </a:lvl4pPr>
            <a:lvl5pPr indent="-228600" lvl="4" marL="2286000" marR="0" rtl="0" algn="ctr">
              <a:lnSpc>
                <a:spcPct val="90000"/>
              </a:lnSpc>
              <a:spcBef>
                <a:spcPts val="500"/>
              </a:spcBef>
              <a:spcAft>
                <a:spcPts val="0"/>
              </a:spcAft>
              <a:buClr>
                <a:schemeClr val="lt1"/>
              </a:buClr>
              <a:buSzPts val="1600"/>
              <a:buFont typeface="Arial"/>
              <a:buNone/>
              <a:defRPr b="0" i="0" sz="1400" u="none" cap="none" strike="noStrike">
                <a:solidFill>
                  <a:schemeClr val="lt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9pPr>
          </a:lstStyle>
          <a:p/>
        </p:txBody>
      </p:sp>
      <p:sp>
        <p:nvSpPr>
          <p:cNvPr id="249" name="Google Shape;249;p47"/>
          <p:cNvSpPr txBox="1"/>
          <p:nvPr>
            <p:ph idx="3" type="body"/>
          </p:nvPr>
        </p:nvSpPr>
        <p:spPr>
          <a:xfrm>
            <a:off x="3752849" y="4770935"/>
            <a:ext cx="1638300" cy="230700"/>
          </a:xfrm>
          <a:prstGeom prst="rect">
            <a:avLst/>
          </a:prstGeom>
          <a:noFill/>
          <a:ln>
            <a:noFill/>
          </a:ln>
        </p:spPr>
        <p:txBody>
          <a:bodyPr anchorCtr="0" anchor="t" bIns="45700" lIns="0" spcFirstLastPara="1" rIns="91425" wrap="square" tIns="45700">
            <a:noAutofit/>
          </a:bodyPr>
          <a:lstStyle>
            <a:lvl1pPr indent="-228600" lvl="0" marL="457200" marR="0" rtl="0" algn="ctr">
              <a:lnSpc>
                <a:spcPct val="90000"/>
              </a:lnSpc>
              <a:spcBef>
                <a:spcPts val="1000"/>
              </a:spcBef>
              <a:spcAft>
                <a:spcPts val="0"/>
              </a:spcAft>
              <a:buClr>
                <a:srgbClr val="2D2161"/>
              </a:buClr>
              <a:buSzPts val="1280"/>
              <a:buFont typeface="Arial"/>
              <a:buNone/>
              <a:defRPr b="0" i="0" sz="1600" u="none" cap="none" strike="noStrike">
                <a:solidFill>
                  <a:srgbClr val="2D2161"/>
                </a:solidFill>
                <a:latin typeface="Calibri"/>
                <a:ea typeface="Calibri"/>
                <a:cs typeface="Calibri"/>
                <a:sym typeface="Calibri"/>
              </a:defRPr>
            </a:lvl1pPr>
            <a:lvl2pPr indent="-228600" lvl="1" marL="914400" marR="0" rtl="0" algn="ctr">
              <a:lnSpc>
                <a:spcPct val="90000"/>
              </a:lnSpc>
              <a:spcBef>
                <a:spcPts val="500"/>
              </a:spcBef>
              <a:spcAft>
                <a:spcPts val="0"/>
              </a:spcAft>
              <a:buClr>
                <a:schemeClr val="lt1"/>
              </a:buClr>
              <a:buSzPts val="1280"/>
              <a:buFont typeface="Arial"/>
              <a:buNone/>
              <a:defRPr b="0" i="0" sz="1600" u="none" cap="none" strike="noStrike">
                <a:solidFill>
                  <a:schemeClr val="lt1"/>
                </a:solidFill>
                <a:latin typeface="Open Sans"/>
                <a:ea typeface="Open Sans"/>
                <a:cs typeface="Open Sans"/>
                <a:sym typeface="Open Sans"/>
              </a:defRPr>
            </a:lvl2pPr>
            <a:lvl3pPr indent="-228600" lvl="2" marL="1371600" marR="0" rtl="0" algn="ctr">
              <a:lnSpc>
                <a:spcPct val="90000"/>
              </a:lnSpc>
              <a:spcBef>
                <a:spcPts val="500"/>
              </a:spcBef>
              <a:spcAft>
                <a:spcPts val="0"/>
              </a:spcAft>
              <a:buClr>
                <a:schemeClr val="lt1"/>
              </a:buClr>
              <a:buSzPts val="1280"/>
              <a:buFont typeface="Arial"/>
              <a:buNone/>
              <a:defRPr b="0" i="0" sz="1600" u="none" cap="none" strike="noStrike">
                <a:solidFill>
                  <a:schemeClr val="lt1"/>
                </a:solidFill>
                <a:latin typeface="Open Sans"/>
                <a:ea typeface="Open Sans"/>
                <a:cs typeface="Open Sans"/>
                <a:sym typeface="Open Sans"/>
              </a:defRPr>
            </a:lvl3pPr>
            <a:lvl4pPr indent="-228600" lvl="3" marL="1828800" marR="0" rtl="0" algn="ctr">
              <a:lnSpc>
                <a:spcPct val="90000"/>
              </a:lnSpc>
              <a:spcBef>
                <a:spcPts val="500"/>
              </a:spcBef>
              <a:spcAft>
                <a:spcPts val="0"/>
              </a:spcAft>
              <a:buClr>
                <a:schemeClr val="lt1"/>
              </a:buClr>
              <a:buSzPts val="1600"/>
              <a:buFont typeface="Arial"/>
              <a:buNone/>
              <a:defRPr b="0" i="0" sz="1600" u="none" cap="none" strike="noStrike">
                <a:solidFill>
                  <a:schemeClr val="lt1"/>
                </a:solidFill>
                <a:latin typeface="Open Sans"/>
                <a:ea typeface="Open Sans"/>
                <a:cs typeface="Open Sans"/>
                <a:sym typeface="Open Sans"/>
              </a:defRPr>
            </a:lvl4pPr>
            <a:lvl5pPr indent="-228600" lvl="4" marL="2286000" marR="0" rtl="0" algn="ctr">
              <a:lnSpc>
                <a:spcPct val="90000"/>
              </a:lnSpc>
              <a:spcBef>
                <a:spcPts val="500"/>
              </a:spcBef>
              <a:spcAft>
                <a:spcPts val="0"/>
              </a:spcAft>
              <a:buClr>
                <a:schemeClr val="lt1"/>
              </a:buClr>
              <a:buSzPts val="1600"/>
              <a:buFont typeface="Arial"/>
              <a:buNone/>
              <a:defRPr b="0" i="0" sz="1600" u="none" cap="none" strike="noStrike">
                <a:solidFill>
                  <a:schemeClr val="lt1"/>
                </a:solidFill>
                <a:latin typeface="Open Sans"/>
                <a:ea typeface="Open Sans"/>
                <a:cs typeface="Open Sans"/>
                <a:sym typeface="Open Sans"/>
              </a:defRPr>
            </a:lvl5pPr>
            <a:lvl6pPr indent="-342900" lvl="5" marL="27432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9pPr>
          </a:lstStyle>
          <a:p/>
        </p:txBody>
      </p:sp>
      <p:sp>
        <p:nvSpPr>
          <p:cNvPr id="250" name="Google Shape;250;p47"/>
          <p:cNvSpPr txBox="1"/>
          <p:nvPr>
            <p:ph idx="11" type="ftr"/>
          </p:nvPr>
        </p:nvSpPr>
        <p:spPr>
          <a:xfrm>
            <a:off x="581950" y="6333490"/>
            <a:ext cx="30861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251" name="Shape 251"/>
        <p:cNvGrpSpPr/>
        <p:nvPr/>
      </p:nvGrpSpPr>
      <p:grpSpPr>
        <a:xfrm>
          <a:off x="0" y="0"/>
          <a:ext cx="0" cy="0"/>
          <a:chOff x="0" y="0"/>
          <a:chExt cx="0" cy="0"/>
        </a:xfrm>
      </p:grpSpPr>
      <p:sp>
        <p:nvSpPr>
          <p:cNvPr id="252" name="Google Shape;252;p48"/>
          <p:cNvSpPr txBox="1"/>
          <p:nvPr/>
        </p:nvSpPr>
        <p:spPr>
          <a:xfrm>
            <a:off x="411746" y="1437861"/>
            <a:ext cx="4229700" cy="7842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chemeClr val="dk1"/>
              </a:buClr>
              <a:buSzPts val="6000"/>
              <a:buFont typeface="Calibri"/>
              <a:buNone/>
            </a:pPr>
            <a:r>
              <a:t/>
            </a:r>
            <a:endParaRPr b="0" i="0" sz="6000" u="none" cap="none" strike="noStrike">
              <a:solidFill>
                <a:srgbClr val="474747"/>
              </a:solidFill>
              <a:latin typeface="Encode Sans"/>
              <a:ea typeface="Encode Sans"/>
              <a:cs typeface="Encode Sans"/>
              <a:sym typeface="Encode Sans"/>
            </a:endParaRPr>
          </a:p>
        </p:txBody>
      </p:sp>
      <p:sp>
        <p:nvSpPr>
          <p:cNvPr id="253" name="Google Shape;253;p48"/>
          <p:cNvSpPr/>
          <p:nvPr/>
        </p:nvSpPr>
        <p:spPr>
          <a:xfrm>
            <a:off x="345070" y="1345740"/>
            <a:ext cx="379545" cy="62263"/>
          </a:xfrm>
          <a:custGeom>
            <a:rect b="b" l="l" r="r" t="t"/>
            <a:pathLst>
              <a:path extrusionOk="0" h="77345" w="538361">
                <a:moveTo>
                  <a:pt x="0" y="0"/>
                </a:moveTo>
                <a:lnTo>
                  <a:pt x="538361" y="0"/>
                </a:lnTo>
                <a:lnTo>
                  <a:pt x="519311" y="77345"/>
                </a:lnTo>
                <a:lnTo>
                  <a:pt x="0" y="77345"/>
                </a:lnTo>
                <a:lnTo>
                  <a:pt x="0" y="0"/>
                </a:lnTo>
                <a:close/>
              </a:path>
            </a:pathLst>
          </a:custGeom>
          <a:solidFill>
            <a:srgbClr val="33A1A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4" name="Google Shape;254;p48"/>
          <p:cNvSpPr/>
          <p:nvPr/>
        </p:nvSpPr>
        <p:spPr>
          <a:xfrm>
            <a:off x="309610" y="6569526"/>
            <a:ext cx="1211700" cy="1386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900"/>
              <a:buFont typeface="Arial"/>
              <a:buNone/>
            </a:pPr>
            <a:r>
              <a:rPr b="0" i="1" lang="en" sz="900" u="none" cap="none" strike="noStrike">
                <a:solidFill>
                  <a:schemeClr val="lt1"/>
                </a:solidFill>
                <a:latin typeface="Open Sans"/>
                <a:ea typeface="Open Sans"/>
                <a:cs typeface="Open Sans"/>
                <a:sym typeface="Open Sans"/>
              </a:rPr>
              <a:t>Confidential – Do Not Distribute</a:t>
            </a:r>
            <a:endParaRPr b="0" i="0" sz="1400" u="none" cap="none" strike="noStrike">
              <a:solidFill>
                <a:srgbClr val="000000"/>
              </a:solidFill>
              <a:latin typeface="Arial"/>
              <a:ea typeface="Arial"/>
              <a:cs typeface="Arial"/>
              <a:sym typeface="Arial"/>
            </a:endParaRPr>
          </a:p>
        </p:txBody>
      </p:sp>
      <p:sp>
        <p:nvSpPr>
          <p:cNvPr id="255" name="Google Shape;255;p48"/>
          <p:cNvSpPr txBox="1"/>
          <p:nvPr>
            <p:ph idx="1" type="body"/>
          </p:nvPr>
        </p:nvSpPr>
        <p:spPr>
          <a:xfrm>
            <a:off x="359556" y="547486"/>
            <a:ext cx="7878900" cy="670500"/>
          </a:xfrm>
          <a:prstGeom prst="rect">
            <a:avLst/>
          </a:prstGeom>
          <a:noFill/>
          <a:ln>
            <a:noFill/>
          </a:ln>
        </p:spPr>
        <p:txBody>
          <a:bodyPr anchorCtr="0" anchor="t" bIns="45700" lIns="0" spcFirstLastPara="1" rIns="91425" wrap="square" tIns="45700">
            <a:noAutofit/>
          </a:bodyPr>
          <a:lstStyle>
            <a:lvl1pPr indent="-228600" lvl="0" marL="457200" marR="0" rtl="0" algn="l">
              <a:lnSpc>
                <a:spcPct val="90000"/>
              </a:lnSpc>
              <a:spcBef>
                <a:spcPts val="1000"/>
              </a:spcBef>
              <a:spcAft>
                <a:spcPts val="0"/>
              </a:spcAft>
              <a:buClr>
                <a:srgbClr val="2D2161"/>
              </a:buClr>
              <a:buSzPts val="3520"/>
              <a:buFont typeface="Arial"/>
              <a:buNone/>
              <a:defRPr b="0" i="0" sz="4400" u="none" cap="none" strike="noStrike">
                <a:solidFill>
                  <a:srgbClr val="2D2161"/>
                </a:solidFill>
                <a:latin typeface="Calibri"/>
                <a:ea typeface="Calibri"/>
                <a:cs typeface="Calibri"/>
                <a:sym typeface="Calibri"/>
              </a:defRPr>
            </a:lvl1pPr>
            <a:lvl2pPr indent="-320040" lvl="1" marL="914400" marR="0" rtl="0" algn="l">
              <a:lnSpc>
                <a:spcPct val="90000"/>
              </a:lnSpc>
              <a:spcBef>
                <a:spcPts val="500"/>
              </a:spcBef>
              <a:spcAft>
                <a:spcPts val="0"/>
              </a:spcAft>
              <a:buClr>
                <a:schemeClr val="dk1"/>
              </a:buClr>
              <a:buSzPts val="1440"/>
              <a:buFont typeface="Arial"/>
              <a:buChar char="○"/>
              <a:defRPr b="0" i="0" sz="1400" u="none" cap="none" strike="noStrike">
                <a:solidFill>
                  <a:srgbClr val="000000"/>
                </a:solidFill>
                <a:latin typeface="Arial"/>
                <a:ea typeface="Arial"/>
                <a:cs typeface="Arial"/>
                <a:sym typeface="Arial"/>
              </a:defRPr>
            </a:lvl2pPr>
            <a:lvl3pPr indent="-320039" lvl="2" marL="1371600" marR="0" rtl="0" algn="l">
              <a:lnSpc>
                <a:spcPct val="90000"/>
              </a:lnSpc>
              <a:spcBef>
                <a:spcPts val="500"/>
              </a:spcBef>
              <a:spcAft>
                <a:spcPts val="0"/>
              </a:spcAft>
              <a:buClr>
                <a:schemeClr val="dk1"/>
              </a:buClr>
              <a:buSzPts val="1440"/>
              <a:buFont typeface="Arial"/>
              <a:buChar char="■"/>
              <a:defRPr b="0" i="0" sz="1400" u="none" cap="none" strike="noStrike">
                <a:solidFill>
                  <a:srgbClr val="000000"/>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9pPr>
          </a:lstStyle>
          <a:p/>
        </p:txBody>
      </p:sp>
      <p:sp>
        <p:nvSpPr>
          <p:cNvPr id="256" name="Google Shape;256;p48"/>
          <p:cNvSpPr txBox="1"/>
          <p:nvPr>
            <p:ph idx="2" type="body"/>
          </p:nvPr>
        </p:nvSpPr>
        <p:spPr>
          <a:xfrm>
            <a:off x="352462" y="1836509"/>
            <a:ext cx="7569900" cy="531900"/>
          </a:xfrm>
          <a:prstGeom prst="rect">
            <a:avLst/>
          </a:prstGeom>
          <a:noFill/>
          <a:ln>
            <a:noFill/>
          </a:ln>
        </p:spPr>
        <p:txBody>
          <a:bodyPr anchorCtr="0" anchor="ctr" bIns="45700" lIns="0" spcFirstLastPara="1" rIns="91425" wrap="square" tIns="45700">
            <a:noAutofit/>
          </a:bodyPr>
          <a:lstStyle>
            <a:lvl1pPr indent="-228600" lvl="0" marL="457200" marR="0" rtl="0" algn="l">
              <a:lnSpc>
                <a:spcPct val="90000"/>
              </a:lnSpc>
              <a:spcBef>
                <a:spcPts val="1000"/>
              </a:spcBef>
              <a:spcAft>
                <a:spcPts val="0"/>
              </a:spcAft>
              <a:buClr>
                <a:srgbClr val="2D2161"/>
              </a:buClr>
              <a:buSzPts val="2080"/>
              <a:buFont typeface="Arial"/>
              <a:buNone/>
              <a:defRPr b="1" i="0" sz="2600" u="none" cap="none" strike="noStrike">
                <a:solidFill>
                  <a:srgbClr val="2D216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920"/>
              <a:buFont typeface="Arial"/>
              <a:buNone/>
              <a:defRPr b="1" i="0" sz="2400" u="none" cap="none" strike="noStrike">
                <a:solidFill>
                  <a:srgbClr val="000000"/>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920"/>
              <a:buFont typeface="Arial"/>
              <a:buNone/>
              <a:defRPr b="1" i="0" sz="2400" u="none" cap="none" strike="noStrike">
                <a:solidFill>
                  <a:srgbClr val="000000"/>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2400"/>
              <a:buFont typeface="Arial"/>
              <a:buNone/>
              <a:defRPr b="1" i="0" sz="2400" u="none" cap="none" strike="noStrike">
                <a:solidFill>
                  <a:srgbClr val="000000"/>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2400"/>
              <a:buFont typeface="Arial"/>
              <a:buNone/>
              <a:defRPr b="1" i="0" sz="2400" u="none" cap="none" strike="noStrike">
                <a:solidFill>
                  <a:srgbClr val="000000"/>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9pPr>
          </a:lstStyle>
          <a:p/>
        </p:txBody>
      </p:sp>
      <p:sp>
        <p:nvSpPr>
          <p:cNvPr id="257" name="Google Shape;257;p48"/>
          <p:cNvSpPr txBox="1"/>
          <p:nvPr>
            <p:ph idx="3" type="body"/>
          </p:nvPr>
        </p:nvSpPr>
        <p:spPr>
          <a:xfrm>
            <a:off x="275035" y="2368322"/>
            <a:ext cx="4525800" cy="3589500"/>
          </a:xfrm>
          <a:prstGeom prst="rect">
            <a:avLst/>
          </a:prstGeom>
          <a:noFill/>
          <a:ln>
            <a:noFill/>
          </a:ln>
        </p:spPr>
        <p:txBody>
          <a:bodyPr anchorCtr="0" anchor="t" bIns="45700" lIns="0" spcFirstLastPara="1" rIns="91425" wrap="square" tIns="45700">
            <a:normAutofit/>
          </a:bodyPr>
          <a:lstStyle>
            <a:lvl1pPr indent="-350520" lvl="0" marL="457200" marR="0" rtl="0" algn="l">
              <a:lnSpc>
                <a:spcPct val="90000"/>
              </a:lnSpc>
              <a:spcBef>
                <a:spcPts val="1000"/>
              </a:spcBef>
              <a:spcAft>
                <a:spcPts val="0"/>
              </a:spcAft>
              <a:buClr>
                <a:schemeClr val="dk1"/>
              </a:buClr>
              <a:buSzPts val="1920"/>
              <a:buFont typeface="Arial"/>
              <a:buChar char="•"/>
              <a:defRPr b="0" i="0" sz="1400" u="none" cap="none" strike="noStrike">
                <a:solidFill>
                  <a:srgbClr val="000000"/>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6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28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6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600"/>
              <a:buFont typeface="Arial"/>
              <a:buNone/>
              <a:defRPr b="0" i="0" sz="1400" u="none" cap="none" strike="noStrike">
                <a:solidFill>
                  <a:srgbClr val="000000"/>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9pPr>
          </a:lstStyle>
          <a:p/>
        </p:txBody>
      </p:sp>
      <p:sp>
        <p:nvSpPr>
          <p:cNvPr id="258" name="Google Shape;258;p48"/>
          <p:cNvSpPr txBox="1"/>
          <p:nvPr>
            <p:ph idx="4" type="body"/>
          </p:nvPr>
        </p:nvSpPr>
        <p:spPr>
          <a:xfrm>
            <a:off x="5050973" y="2368323"/>
            <a:ext cx="3674100" cy="3589500"/>
          </a:xfrm>
          <a:prstGeom prst="rect">
            <a:avLst/>
          </a:prstGeom>
          <a:noFill/>
          <a:ln>
            <a:noFill/>
          </a:ln>
        </p:spPr>
        <p:txBody>
          <a:bodyPr anchorCtr="0" anchor="t" bIns="45700" lIns="0" spcFirstLastPara="1" rIns="91425" wrap="square" tIns="45700">
            <a:normAutofit/>
          </a:bodyPr>
          <a:lstStyle>
            <a:lvl1pPr indent="-350520" lvl="0" marL="457200" marR="0" rtl="0" algn="l">
              <a:lnSpc>
                <a:spcPct val="90000"/>
              </a:lnSpc>
              <a:spcBef>
                <a:spcPts val="1000"/>
              </a:spcBef>
              <a:spcAft>
                <a:spcPts val="0"/>
              </a:spcAft>
              <a:buClr>
                <a:schemeClr val="dk1"/>
              </a:buClr>
              <a:buSzPts val="1920"/>
              <a:buFont typeface="Arial"/>
              <a:buChar char="●"/>
              <a:defRPr b="0" i="0" sz="1400" u="none" cap="none" strike="noStrike">
                <a:solidFill>
                  <a:srgbClr val="000000"/>
                </a:solidFill>
                <a:latin typeface="Calibri"/>
                <a:ea typeface="Calibri"/>
                <a:cs typeface="Calibri"/>
                <a:sym typeface="Calibri"/>
              </a:defRPr>
            </a:lvl1pPr>
            <a:lvl2pPr indent="-330200" lvl="1" marL="914400" marR="0" rtl="0" algn="l">
              <a:lnSpc>
                <a:spcPct val="90000"/>
              </a:lnSpc>
              <a:spcBef>
                <a:spcPts val="500"/>
              </a:spcBef>
              <a:spcAft>
                <a:spcPts val="0"/>
              </a:spcAft>
              <a:buClr>
                <a:schemeClr val="dk1"/>
              </a:buClr>
              <a:buSzPts val="1600"/>
              <a:buFont typeface="Arial"/>
              <a:buChar char="○"/>
              <a:defRPr b="0" i="0" sz="1400" u="none" cap="none" strike="noStrike">
                <a:solidFill>
                  <a:srgbClr val="000000"/>
                </a:solidFill>
                <a:latin typeface="Calibri"/>
                <a:ea typeface="Calibri"/>
                <a:cs typeface="Calibri"/>
                <a:sym typeface="Calibri"/>
              </a:defRPr>
            </a:lvl2pPr>
            <a:lvl3pPr indent="-309880" lvl="2" marL="1371600" marR="0" rtl="0" algn="l">
              <a:lnSpc>
                <a:spcPct val="90000"/>
              </a:lnSpc>
              <a:spcBef>
                <a:spcPts val="500"/>
              </a:spcBef>
              <a:spcAft>
                <a:spcPts val="0"/>
              </a:spcAft>
              <a:buClr>
                <a:schemeClr val="dk1"/>
              </a:buClr>
              <a:buSzPts val="1280"/>
              <a:buFont typeface="Arial"/>
              <a:buChar char="■"/>
              <a:defRPr b="0" i="0" sz="1400" u="none" cap="none" strike="noStrike">
                <a:solidFill>
                  <a:srgbClr val="000000"/>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9pPr>
          </a:lstStyle>
          <a:p/>
        </p:txBody>
      </p:sp>
      <p:sp>
        <p:nvSpPr>
          <p:cNvPr id="259" name="Google Shape;259;p48"/>
          <p:cNvSpPr txBox="1"/>
          <p:nvPr>
            <p:ph idx="11" type="ftr"/>
          </p:nvPr>
        </p:nvSpPr>
        <p:spPr>
          <a:xfrm>
            <a:off x="309610" y="6333711"/>
            <a:ext cx="3086100" cy="3657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ustom Layout">
  <p:cSld name="5_Custom Layout">
    <p:spTree>
      <p:nvGrpSpPr>
        <p:cNvPr id="260" name="Shape 260"/>
        <p:cNvGrpSpPr/>
        <p:nvPr/>
      </p:nvGrpSpPr>
      <p:grpSpPr>
        <a:xfrm>
          <a:off x="0" y="0"/>
          <a:ext cx="0" cy="0"/>
          <a:chOff x="0" y="0"/>
          <a:chExt cx="0" cy="0"/>
        </a:xfrm>
      </p:grpSpPr>
      <p:grpSp>
        <p:nvGrpSpPr>
          <p:cNvPr id="261" name="Google Shape;261;p49"/>
          <p:cNvGrpSpPr/>
          <p:nvPr/>
        </p:nvGrpSpPr>
        <p:grpSpPr>
          <a:xfrm>
            <a:off x="4367181" y="3995857"/>
            <a:ext cx="484791" cy="62263"/>
            <a:chOff x="5960925" y="3683949"/>
            <a:chExt cx="646389" cy="62263"/>
          </a:xfrm>
        </p:grpSpPr>
        <p:sp>
          <p:nvSpPr>
            <p:cNvPr id="262" name="Google Shape;262;p49"/>
            <p:cNvSpPr/>
            <p:nvPr/>
          </p:nvSpPr>
          <p:spPr>
            <a:xfrm>
              <a:off x="6101255" y="3683949"/>
              <a:ext cx="506059" cy="62263"/>
            </a:xfrm>
            <a:custGeom>
              <a:rect b="b" l="l" r="r" t="t"/>
              <a:pathLst>
                <a:path extrusionOk="0" h="77345" w="538361">
                  <a:moveTo>
                    <a:pt x="0" y="0"/>
                  </a:moveTo>
                  <a:lnTo>
                    <a:pt x="538361" y="0"/>
                  </a:lnTo>
                  <a:lnTo>
                    <a:pt x="519311" y="77345"/>
                  </a:lnTo>
                  <a:lnTo>
                    <a:pt x="0" y="77345"/>
                  </a:lnTo>
                  <a:lnTo>
                    <a:pt x="0" y="0"/>
                  </a:lnTo>
                  <a:close/>
                </a:path>
              </a:pathLst>
            </a:custGeom>
            <a:solidFill>
              <a:srgbClr val="33A1A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3" name="Google Shape;263;p49"/>
            <p:cNvSpPr/>
            <p:nvPr/>
          </p:nvSpPr>
          <p:spPr>
            <a:xfrm flipH="1">
              <a:off x="5960925" y="3683949"/>
              <a:ext cx="506059" cy="62263"/>
            </a:xfrm>
            <a:custGeom>
              <a:rect b="b" l="l" r="r" t="t"/>
              <a:pathLst>
                <a:path extrusionOk="0" h="77345" w="538361">
                  <a:moveTo>
                    <a:pt x="0" y="0"/>
                  </a:moveTo>
                  <a:lnTo>
                    <a:pt x="538361" y="0"/>
                  </a:lnTo>
                  <a:lnTo>
                    <a:pt x="519311" y="77345"/>
                  </a:lnTo>
                  <a:lnTo>
                    <a:pt x="0" y="77345"/>
                  </a:lnTo>
                  <a:lnTo>
                    <a:pt x="0" y="0"/>
                  </a:lnTo>
                  <a:close/>
                </a:path>
              </a:pathLst>
            </a:custGeom>
            <a:solidFill>
              <a:srgbClr val="33A1A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264" name="Google Shape;264;p49"/>
          <p:cNvSpPr/>
          <p:nvPr/>
        </p:nvSpPr>
        <p:spPr>
          <a:xfrm>
            <a:off x="309610" y="6569526"/>
            <a:ext cx="1211700" cy="1386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900"/>
              <a:buFont typeface="Arial"/>
              <a:buNone/>
            </a:pPr>
            <a:r>
              <a:rPr b="0" i="1" lang="en" sz="900" u="none" cap="none" strike="noStrike">
                <a:solidFill>
                  <a:schemeClr val="lt1"/>
                </a:solidFill>
                <a:latin typeface="Open Sans"/>
                <a:ea typeface="Open Sans"/>
                <a:cs typeface="Open Sans"/>
                <a:sym typeface="Open Sans"/>
              </a:rPr>
              <a:t>Confidential – Do Not Distribute</a:t>
            </a:r>
            <a:endParaRPr b="0" i="0" sz="1400" u="none" cap="none" strike="noStrike">
              <a:solidFill>
                <a:srgbClr val="000000"/>
              </a:solidFill>
              <a:latin typeface="Arial"/>
              <a:ea typeface="Arial"/>
              <a:cs typeface="Arial"/>
              <a:sym typeface="Arial"/>
            </a:endParaRPr>
          </a:p>
        </p:txBody>
      </p:sp>
      <p:sp>
        <p:nvSpPr>
          <p:cNvPr id="265" name="Google Shape;265;p49"/>
          <p:cNvSpPr txBox="1"/>
          <p:nvPr>
            <p:ph idx="1" type="body"/>
          </p:nvPr>
        </p:nvSpPr>
        <p:spPr>
          <a:xfrm>
            <a:off x="1338173" y="2624137"/>
            <a:ext cx="6548400" cy="1015200"/>
          </a:xfrm>
          <a:prstGeom prst="rect">
            <a:avLst/>
          </a:prstGeom>
          <a:noFill/>
          <a:ln>
            <a:noFill/>
          </a:ln>
        </p:spPr>
        <p:txBody>
          <a:bodyPr anchorCtr="0" anchor="t" bIns="45700" lIns="0" spcFirstLastPara="1" rIns="91425" wrap="square" tIns="45700">
            <a:normAutofit/>
          </a:bodyPr>
          <a:lstStyle>
            <a:lvl1pPr indent="-228600" lvl="0" marL="457200" marR="0" rtl="0" algn="ctr">
              <a:lnSpc>
                <a:spcPct val="90000"/>
              </a:lnSpc>
              <a:spcBef>
                <a:spcPts val="1000"/>
              </a:spcBef>
              <a:spcAft>
                <a:spcPts val="0"/>
              </a:spcAft>
              <a:buClr>
                <a:schemeClr val="accent1"/>
              </a:buClr>
              <a:buSzPts val="5280"/>
              <a:buFont typeface="Arial"/>
              <a:buNone/>
              <a:defRPr b="0" i="0" sz="6600" u="none" cap="none" strike="noStrike">
                <a:solidFill>
                  <a:schemeClr val="accent1"/>
                </a:solidFill>
                <a:latin typeface="Calibri"/>
                <a:ea typeface="Calibri"/>
                <a:cs typeface="Calibri"/>
                <a:sym typeface="Calibri"/>
              </a:defRPr>
            </a:lvl1pPr>
            <a:lvl2pPr indent="-320040" lvl="1" marL="914400" marR="0" rtl="0" algn="l">
              <a:lnSpc>
                <a:spcPct val="90000"/>
              </a:lnSpc>
              <a:spcBef>
                <a:spcPts val="500"/>
              </a:spcBef>
              <a:spcAft>
                <a:spcPts val="0"/>
              </a:spcAft>
              <a:buClr>
                <a:schemeClr val="dk1"/>
              </a:buClr>
              <a:buSzPts val="1440"/>
              <a:buFont typeface="Arial"/>
              <a:buChar char="○"/>
              <a:defRPr b="0" i="0" sz="1400" u="none" cap="none" strike="noStrike">
                <a:solidFill>
                  <a:srgbClr val="000000"/>
                </a:solidFill>
                <a:latin typeface="Arial"/>
                <a:ea typeface="Arial"/>
                <a:cs typeface="Arial"/>
                <a:sym typeface="Arial"/>
              </a:defRPr>
            </a:lvl2pPr>
            <a:lvl3pPr indent="-320039" lvl="2" marL="1371600" marR="0" rtl="0" algn="l">
              <a:lnSpc>
                <a:spcPct val="90000"/>
              </a:lnSpc>
              <a:spcBef>
                <a:spcPts val="500"/>
              </a:spcBef>
              <a:spcAft>
                <a:spcPts val="0"/>
              </a:spcAft>
              <a:buClr>
                <a:schemeClr val="dk1"/>
              </a:buClr>
              <a:buSzPts val="1440"/>
              <a:buFont typeface="Arial"/>
              <a:buChar char="■"/>
              <a:defRPr b="0" i="0" sz="1400" u="none" cap="none" strike="noStrike">
                <a:solidFill>
                  <a:srgbClr val="000000"/>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solidFill>
          <a:srgbClr val="4B2E83"/>
        </a:solidFill>
      </p:bgPr>
    </p:bg>
    <p:spTree>
      <p:nvGrpSpPr>
        <p:cNvPr id="267" name="Shape 267"/>
        <p:cNvGrpSpPr/>
        <p:nvPr/>
      </p:nvGrpSpPr>
      <p:grpSpPr>
        <a:xfrm>
          <a:off x="0" y="0"/>
          <a:ext cx="0" cy="0"/>
          <a:chOff x="0" y="0"/>
          <a:chExt cx="0" cy="0"/>
        </a:xfrm>
      </p:grpSpPr>
      <p:pic>
        <p:nvPicPr>
          <p:cNvPr descr="UW_W Logo_White.png" id="268" name="Google Shape;268;p51"/>
          <p:cNvPicPr preferRelativeResize="0"/>
          <p:nvPr/>
        </p:nvPicPr>
        <p:blipFill rotWithShape="1">
          <a:blip r:embed="rId2">
            <a:alphaModFix/>
          </a:blip>
          <a:srcRect b="0" l="0" r="0" t="0"/>
          <a:stretch/>
        </p:blipFill>
        <p:spPr>
          <a:xfrm>
            <a:off x="7445815" y="5945854"/>
            <a:ext cx="1371600" cy="923544"/>
          </a:xfrm>
          <a:prstGeom prst="rect">
            <a:avLst/>
          </a:prstGeom>
          <a:noFill/>
          <a:ln>
            <a:noFill/>
          </a:ln>
        </p:spPr>
      </p:pic>
      <p:pic>
        <p:nvPicPr>
          <p:cNvPr id="269" name="Google Shape;269;p51"/>
          <p:cNvPicPr preferRelativeResize="0"/>
          <p:nvPr/>
        </p:nvPicPr>
        <p:blipFill rotWithShape="1">
          <a:blip r:embed="rId3">
            <a:alphaModFix/>
          </a:blip>
          <a:srcRect b="0" l="0" r="0" t="0"/>
          <a:stretch/>
        </p:blipFill>
        <p:spPr>
          <a:xfrm>
            <a:off x="677334" y="6354234"/>
            <a:ext cx="2540002" cy="266700"/>
          </a:xfrm>
          <a:prstGeom prst="rect">
            <a:avLst/>
          </a:prstGeom>
          <a:noFill/>
          <a:ln>
            <a:noFill/>
          </a:ln>
        </p:spPr>
      </p:pic>
      <p:sp>
        <p:nvSpPr>
          <p:cNvPr id="270" name="Google Shape;270;p51"/>
          <p:cNvSpPr txBox="1"/>
          <p:nvPr>
            <p:ph idx="1" type="body"/>
          </p:nvPr>
        </p:nvSpPr>
        <p:spPr>
          <a:xfrm>
            <a:off x="671757" y="1179824"/>
            <a:ext cx="6972300" cy="2641800"/>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100000"/>
              </a:lnSpc>
              <a:spcBef>
                <a:spcPts val="1000"/>
              </a:spcBef>
              <a:spcAft>
                <a:spcPts val="0"/>
              </a:spcAft>
              <a:buClr>
                <a:schemeClr val="accent3"/>
              </a:buClr>
              <a:buSzPts val="5000"/>
              <a:buFont typeface="Arial"/>
              <a:buNone/>
              <a:defRPr b="0" i="0" sz="5000" u="none" cap="none" strike="noStrike">
                <a:solidFill>
                  <a:schemeClr val="accent3"/>
                </a:solidFill>
                <a:latin typeface="Encode Sans Black"/>
                <a:ea typeface="Encode Sans Black"/>
                <a:cs typeface="Encode Sans Black"/>
                <a:sym typeface="Encode Sans Black"/>
              </a:defRPr>
            </a:lvl1pPr>
            <a:lvl2pPr indent="-228600" lvl="1" marL="914400" marR="0" rtl="0" algn="l">
              <a:lnSpc>
                <a:spcPct val="100000"/>
              </a:lnSpc>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lnSpc>
                <a:spcPct val="100000"/>
              </a:lnSpc>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lnSpc>
                <a:spcPct val="100000"/>
              </a:lnSpc>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lnSpc>
                <a:spcPct val="100000"/>
              </a:lnSpc>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pic>
        <p:nvPicPr>
          <p:cNvPr descr="Bar_RtAngle_7502_RGB.png" id="271" name="Google Shape;271;p51"/>
          <p:cNvPicPr preferRelativeResize="0"/>
          <p:nvPr/>
        </p:nvPicPr>
        <p:blipFill rotWithShape="1">
          <a:blip r:embed="rId4">
            <a:alphaModFix/>
          </a:blip>
          <a:srcRect b="0" l="0" r="0" t="0"/>
          <a:stretch/>
        </p:blipFill>
        <p:spPr>
          <a:xfrm>
            <a:off x="813587" y="4006085"/>
            <a:ext cx="2284303" cy="112770"/>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Subheader + Content">
  <p:cSld name="Header + Subheader + Content">
    <p:spTree>
      <p:nvGrpSpPr>
        <p:cNvPr id="272" name="Shape 272"/>
        <p:cNvGrpSpPr/>
        <p:nvPr/>
      </p:nvGrpSpPr>
      <p:grpSpPr>
        <a:xfrm>
          <a:off x="0" y="0"/>
          <a:ext cx="0" cy="0"/>
          <a:chOff x="0" y="0"/>
          <a:chExt cx="0" cy="0"/>
        </a:xfrm>
      </p:grpSpPr>
      <p:sp>
        <p:nvSpPr>
          <p:cNvPr id="273" name="Google Shape;273;p52"/>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90000"/>
              </a:lnSpc>
              <a:spcBef>
                <a:spcPts val="600"/>
              </a:spcBef>
              <a:spcAft>
                <a:spcPts val="0"/>
              </a:spcAft>
              <a:buClr>
                <a:srgbClr val="FFFFFF"/>
              </a:buClr>
              <a:buSzPts val="3000"/>
              <a:buFont typeface="Arial"/>
              <a:buNone/>
              <a:defRPr b="0" i="0" sz="3000" u="none" cap="none" strike="noStrike">
                <a:solidFill>
                  <a:srgbClr val="FFFFFF"/>
                </a:solidFill>
                <a:latin typeface="Encode Sans Black"/>
                <a:ea typeface="Encode Sans Black"/>
                <a:cs typeface="Encode Sans Black"/>
                <a:sym typeface="Encode Sans Black"/>
              </a:defRPr>
            </a:lvl1pPr>
            <a:lvl2pPr indent="-228600" lvl="1" marL="914400" marR="0" rtl="0" algn="l">
              <a:lnSpc>
                <a:spcPct val="100000"/>
              </a:lnSpc>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lnSpc>
                <a:spcPct val="100000"/>
              </a:lnSpc>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lnSpc>
                <a:spcPct val="100000"/>
              </a:lnSpc>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lnSpc>
                <a:spcPct val="100000"/>
              </a:lnSpc>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274" name="Google Shape;274;p52"/>
          <p:cNvSpPr txBox="1"/>
          <p:nvPr>
            <p:ph idx="2" type="body"/>
          </p:nvPr>
        </p:nvSpPr>
        <p:spPr>
          <a:xfrm>
            <a:off x="659305" y="2320239"/>
            <a:ext cx="8197200" cy="38100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480"/>
              </a:spcBef>
              <a:spcAft>
                <a:spcPts val="0"/>
              </a:spcAft>
              <a:buClr>
                <a:srgbClr val="FFFFFF"/>
              </a:buClr>
              <a:buSzPts val="2400"/>
              <a:buFont typeface="Merriweather Sans"/>
              <a:buChar char="&gt;"/>
              <a:defRPr b="1" i="0" sz="2400" u="none" cap="none" strike="noStrike">
                <a:solidFill>
                  <a:srgbClr val="FFFFFF"/>
                </a:solidFill>
                <a:latin typeface="Open Sans"/>
                <a:ea typeface="Open Sans"/>
                <a:cs typeface="Open Sans"/>
                <a:sym typeface="Open Sans"/>
              </a:defRPr>
            </a:lvl1pPr>
            <a:lvl2pPr indent="-355600" lvl="1" marL="914400" marR="0" rtl="0" algn="l">
              <a:lnSpc>
                <a:spcPct val="100000"/>
              </a:lnSpc>
              <a:spcBef>
                <a:spcPts val="400"/>
              </a:spcBef>
              <a:spcAft>
                <a:spcPts val="0"/>
              </a:spcAft>
              <a:buClr>
                <a:srgbClr val="FFFFFF"/>
              </a:buClr>
              <a:buSzPts val="2000"/>
              <a:buFont typeface="Arial"/>
              <a:buChar char="–"/>
              <a:defRPr b="1" i="0" sz="2000" u="none" cap="none" strike="noStrike">
                <a:solidFill>
                  <a:srgbClr val="FFFFFF"/>
                </a:solidFill>
                <a:latin typeface="Open Sans"/>
                <a:ea typeface="Open Sans"/>
                <a:cs typeface="Open Sans"/>
                <a:sym typeface="Open Sans"/>
              </a:defRPr>
            </a:lvl2pPr>
            <a:lvl3pPr indent="-342900" lvl="2" marL="1371600" marR="0" rtl="0" algn="l">
              <a:lnSpc>
                <a:spcPct val="100000"/>
              </a:lnSpc>
              <a:spcBef>
                <a:spcPts val="360"/>
              </a:spcBef>
              <a:spcAft>
                <a:spcPts val="0"/>
              </a:spcAft>
              <a:buClr>
                <a:srgbClr val="FFFFFF"/>
              </a:buClr>
              <a:buSzPts val="1800"/>
              <a:buFont typeface="Merriweather Sans"/>
              <a:buChar char="&gt;"/>
              <a:defRPr b="1" i="0" sz="1800" u="none" cap="none" strike="noStrike">
                <a:solidFill>
                  <a:srgbClr val="FFFFFF"/>
                </a:solidFill>
                <a:latin typeface="Open Sans"/>
                <a:ea typeface="Open Sans"/>
                <a:cs typeface="Open Sans"/>
                <a:sym typeface="Open Sans"/>
              </a:defRPr>
            </a:lvl3pPr>
            <a:lvl4pPr indent="-330200" lvl="3" marL="1828800" marR="0" rtl="0" algn="l">
              <a:lnSpc>
                <a:spcPct val="100000"/>
              </a:lnSpc>
              <a:spcBef>
                <a:spcPts val="320"/>
              </a:spcBef>
              <a:spcAft>
                <a:spcPts val="0"/>
              </a:spcAft>
              <a:buClr>
                <a:srgbClr val="FFFFFF"/>
              </a:buClr>
              <a:buSzPts val="1600"/>
              <a:buFont typeface="Arial"/>
              <a:buChar char="–"/>
              <a:defRPr b="1" i="0" sz="1600" u="none" cap="none" strike="noStrike">
                <a:solidFill>
                  <a:srgbClr val="FFFFFF"/>
                </a:solidFill>
                <a:latin typeface="Open Sans"/>
                <a:ea typeface="Open Sans"/>
                <a:cs typeface="Open Sans"/>
                <a:sym typeface="Open Sans"/>
              </a:defRPr>
            </a:lvl4pPr>
            <a:lvl5pPr indent="-317500" lvl="4" marL="2286000" marR="0" rtl="0" algn="l">
              <a:lnSpc>
                <a:spcPct val="100000"/>
              </a:lnSpc>
              <a:spcBef>
                <a:spcPts val="280"/>
              </a:spcBef>
              <a:spcAft>
                <a:spcPts val="0"/>
              </a:spcAft>
              <a:buClr>
                <a:srgbClr val="FFFFFF"/>
              </a:buClr>
              <a:buSzPts val="1400"/>
              <a:buFont typeface="Merriweather Sans"/>
              <a:buChar char="&gt;"/>
              <a:defRPr b="1" i="0" sz="1400" u="none" cap="none" strike="noStrike">
                <a:solidFill>
                  <a:srgbClr val="FFFFFF"/>
                </a:solidFill>
                <a:latin typeface="Open Sans"/>
                <a:ea typeface="Open Sans"/>
                <a:cs typeface="Open Sans"/>
                <a:sym typeface="Open Sans"/>
              </a:defRPr>
            </a:lvl5pPr>
            <a:lvl6pPr indent="-355600" lvl="5" marL="27432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275" name="Google Shape;275;p52"/>
          <p:cNvSpPr txBox="1"/>
          <p:nvPr>
            <p:ph idx="3" type="body"/>
          </p:nvPr>
        </p:nvSpPr>
        <p:spPr>
          <a:xfrm>
            <a:off x="671757" y="1730667"/>
            <a:ext cx="8184600" cy="411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48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1pPr>
            <a:lvl2pPr indent="-228600" lvl="1" marL="914400" marR="0" rtl="0" algn="l">
              <a:lnSpc>
                <a:spcPct val="100000"/>
              </a:lnSpc>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lnSpc>
                <a:spcPct val="100000"/>
              </a:lnSpc>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lnSpc>
                <a:spcPct val="100000"/>
              </a:lnSpc>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lnSpc>
                <a:spcPct val="100000"/>
              </a:lnSpc>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pic>
        <p:nvPicPr>
          <p:cNvPr id="276" name="Google Shape;276;p52"/>
          <p:cNvPicPr preferRelativeResize="0"/>
          <p:nvPr/>
        </p:nvPicPr>
        <p:blipFill rotWithShape="1">
          <a:blip r:embed="rId2">
            <a:alphaModFix/>
          </a:blip>
          <a:srcRect b="0" l="0" r="0" t="0"/>
          <a:stretch/>
        </p:blipFill>
        <p:spPr>
          <a:xfrm>
            <a:off x="6248401" y="6354234"/>
            <a:ext cx="2540002" cy="266700"/>
          </a:xfrm>
          <a:prstGeom prst="rect">
            <a:avLst/>
          </a:prstGeom>
          <a:noFill/>
          <a:ln>
            <a:noFill/>
          </a:ln>
        </p:spPr>
      </p:pic>
      <p:pic>
        <p:nvPicPr>
          <p:cNvPr descr="Bar_RtAngle_7502_RGB.png" id="277" name="Google Shape;277;p52"/>
          <p:cNvPicPr preferRelativeResize="0"/>
          <p:nvPr/>
        </p:nvPicPr>
        <p:blipFill rotWithShape="1">
          <a:blip r:embed="rId3">
            <a:alphaModFix/>
          </a:blip>
          <a:srcRect b="0" l="0" r="0" t="0"/>
          <a:stretch/>
        </p:blipFill>
        <p:spPr>
          <a:xfrm>
            <a:off x="784225" y="1437805"/>
            <a:ext cx="1358184" cy="67050"/>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Content">
  <p:cSld name="Header + Content">
    <p:bg>
      <p:bgPr>
        <a:solidFill>
          <a:srgbClr val="4B2E83"/>
        </a:solidFill>
      </p:bgPr>
    </p:bg>
    <p:spTree>
      <p:nvGrpSpPr>
        <p:cNvPr id="278" name="Shape 278"/>
        <p:cNvGrpSpPr/>
        <p:nvPr/>
      </p:nvGrpSpPr>
      <p:grpSpPr>
        <a:xfrm>
          <a:off x="0" y="0"/>
          <a:ext cx="0" cy="0"/>
          <a:chOff x="0" y="0"/>
          <a:chExt cx="0" cy="0"/>
        </a:xfrm>
      </p:grpSpPr>
      <p:pic>
        <p:nvPicPr>
          <p:cNvPr descr="UW_W Logo_White.png" id="279" name="Google Shape;279;p53"/>
          <p:cNvPicPr preferRelativeResize="0"/>
          <p:nvPr/>
        </p:nvPicPr>
        <p:blipFill rotWithShape="1">
          <a:blip r:embed="rId2">
            <a:alphaModFix/>
          </a:blip>
          <a:srcRect b="0" l="0" r="0" t="0"/>
          <a:stretch/>
        </p:blipFill>
        <p:spPr>
          <a:xfrm>
            <a:off x="7445815" y="5945854"/>
            <a:ext cx="1371600" cy="923544"/>
          </a:xfrm>
          <a:prstGeom prst="rect">
            <a:avLst/>
          </a:prstGeom>
          <a:noFill/>
          <a:ln>
            <a:noFill/>
          </a:ln>
        </p:spPr>
      </p:pic>
      <p:sp>
        <p:nvSpPr>
          <p:cNvPr id="280" name="Google Shape;280;p53"/>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90000"/>
              </a:lnSpc>
              <a:spcBef>
                <a:spcPts val="600"/>
              </a:spcBef>
              <a:spcAft>
                <a:spcPts val="0"/>
              </a:spcAft>
              <a:buClr>
                <a:srgbClr val="FFFFFF"/>
              </a:buClr>
              <a:buSzPts val="3000"/>
              <a:buFont typeface="Arial"/>
              <a:buNone/>
              <a:defRPr b="0" i="0" sz="3000" u="none" cap="none" strike="noStrike">
                <a:solidFill>
                  <a:srgbClr val="FFFFFF"/>
                </a:solidFill>
                <a:latin typeface="Encode Sans Black"/>
                <a:ea typeface="Encode Sans Black"/>
                <a:cs typeface="Encode Sans Black"/>
                <a:sym typeface="Encode Sans Black"/>
              </a:defRPr>
            </a:lvl1pPr>
            <a:lvl2pPr indent="-228600" lvl="1" marL="914400" marR="0" rtl="0" algn="l">
              <a:lnSpc>
                <a:spcPct val="100000"/>
              </a:lnSpc>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lnSpc>
                <a:spcPct val="100000"/>
              </a:lnSpc>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lnSpc>
                <a:spcPct val="100000"/>
              </a:lnSpc>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lnSpc>
                <a:spcPct val="100000"/>
              </a:lnSpc>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281" name="Google Shape;281;p53"/>
          <p:cNvSpPr txBox="1"/>
          <p:nvPr>
            <p:ph idx="2" type="body"/>
          </p:nvPr>
        </p:nvSpPr>
        <p:spPr>
          <a:xfrm>
            <a:off x="659305" y="1736725"/>
            <a:ext cx="8076900" cy="40155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480"/>
              </a:spcBef>
              <a:spcAft>
                <a:spcPts val="0"/>
              </a:spcAft>
              <a:buClr>
                <a:srgbClr val="FFFFFF"/>
              </a:buClr>
              <a:buSzPts val="2400"/>
              <a:buFont typeface="Merriweather Sans"/>
              <a:buChar char="&gt;"/>
              <a:defRPr b="1" i="0" sz="2400" u="none" cap="none" strike="noStrike">
                <a:solidFill>
                  <a:srgbClr val="FFFFFF"/>
                </a:solidFill>
                <a:latin typeface="Open Sans"/>
                <a:ea typeface="Open Sans"/>
                <a:cs typeface="Open Sans"/>
                <a:sym typeface="Open Sans"/>
              </a:defRPr>
            </a:lvl1pPr>
            <a:lvl2pPr indent="-355600" lvl="1" marL="914400" marR="0" rtl="0" algn="l">
              <a:lnSpc>
                <a:spcPct val="100000"/>
              </a:lnSpc>
              <a:spcBef>
                <a:spcPts val="400"/>
              </a:spcBef>
              <a:spcAft>
                <a:spcPts val="0"/>
              </a:spcAft>
              <a:buClr>
                <a:srgbClr val="FFFFFF"/>
              </a:buClr>
              <a:buSzPts val="2000"/>
              <a:buFont typeface="Arial"/>
              <a:buChar char="–"/>
              <a:defRPr b="1" i="0" sz="2000" u="none" cap="none" strike="noStrike">
                <a:solidFill>
                  <a:srgbClr val="FFFFFF"/>
                </a:solidFill>
                <a:latin typeface="Open Sans"/>
                <a:ea typeface="Open Sans"/>
                <a:cs typeface="Open Sans"/>
                <a:sym typeface="Open Sans"/>
              </a:defRPr>
            </a:lvl2pPr>
            <a:lvl3pPr indent="-342900" lvl="2" marL="1371600" marR="0" rtl="0" algn="l">
              <a:lnSpc>
                <a:spcPct val="100000"/>
              </a:lnSpc>
              <a:spcBef>
                <a:spcPts val="360"/>
              </a:spcBef>
              <a:spcAft>
                <a:spcPts val="0"/>
              </a:spcAft>
              <a:buClr>
                <a:srgbClr val="FFFFFF"/>
              </a:buClr>
              <a:buSzPts val="1800"/>
              <a:buFont typeface="Merriweather Sans"/>
              <a:buChar char="&gt;"/>
              <a:defRPr b="1" i="0" sz="1800" u="none" cap="none" strike="noStrike">
                <a:solidFill>
                  <a:srgbClr val="FFFFFF"/>
                </a:solidFill>
                <a:latin typeface="Open Sans"/>
                <a:ea typeface="Open Sans"/>
                <a:cs typeface="Open Sans"/>
                <a:sym typeface="Open Sans"/>
              </a:defRPr>
            </a:lvl3pPr>
            <a:lvl4pPr indent="-330200" lvl="3" marL="1828800" marR="0" rtl="0" algn="l">
              <a:lnSpc>
                <a:spcPct val="100000"/>
              </a:lnSpc>
              <a:spcBef>
                <a:spcPts val="320"/>
              </a:spcBef>
              <a:spcAft>
                <a:spcPts val="0"/>
              </a:spcAft>
              <a:buClr>
                <a:srgbClr val="FFFFFF"/>
              </a:buClr>
              <a:buSzPts val="1600"/>
              <a:buFont typeface="Arial"/>
              <a:buChar char="–"/>
              <a:defRPr b="1" i="0" sz="1600" u="none" cap="none" strike="noStrike">
                <a:solidFill>
                  <a:srgbClr val="FFFFFF"/>
                </a:solidFill>
                <a:latin typeface="Open Sans"/>
                <a:ea typeface="Open Sans"/>
                <a:cs typeface="Open Sans"/>
                <a:sym typeface="Open Sans"/>
              </a:defRPr>
            </a:lvl4pPr>
            <a:lvl5pPr indent="-317500" lvl="4" marL="2286000" marR="0" rtl="0" algn="l">
              <a:lnSpc>
                <a:spcPct val="100000"/>
              </a:lnSpc>
              <a:spcBef>
                <a:spcPts val="280"/>
              </a:spcBef>
              <a:spcAft>
                <a:spcPts val="0"/>
              </a:spcAft>
              <a:buClr>
                <a:srgbClr val="FFFFFF"/>
              </a:buClr>
              <a:buSzPts val="1400"/>
              <a:buFont typeface="Merriweather Sans"/>
              <a:buChar char="&gt;"/>
              <a:defRPr b="1" i="0" sz="1400" u="none" cap="none" strike="noStrike">
                <a:solidFill>
                  <a:srgbClr val="FFFFFF"/>
                </a:solidFill>
                <a:latin typeface="Open Sans"/>
                <a:ea typeface="Open Sans"/>
                <a:cs typeface="Open Sans"/>
                <a:sym typeface="Open Sans"/>
              </a:defRPr>
            </a:lvl5pPr>
            <a:lvl6pPr indent="-355600" lvl="5" marL="27432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pic>
        <p:nvPicPr>
          <p:cNvPr descr="Bar_RtAngle_7502_RGB.png" id="282" name="Google Shape;282;p53"/>
          <p:cNvPicPr preferRelativeResize="0"/>
          <p:nvPr/>
        </p:nvPicPr>
        <p:blipFill rotWithShape="1">
          <a:blip r:embed="rId3">
            <a:alphaModFix/>
          </a:blip>
          <a:srcRect b="0" l="0" r="0" t="0"/>
          <a:stretch/>
        </p:blipFill>
        <p:spPr>
          <a:xfrm>
            <a:off x="784225" y="1437805"/>
            <a:ext cx="1358184" cy="67050"/>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Graphic">
  <p:cSld name="Header + Graphic">
    <p:bg>
      <p:bgPr>
        <a:solidFill>
          <a:srgbClr val="4B2E83"/>
        </a:solidFill>
      </p:bgPr>
    </p:bg>
    <p:spTree>
      <p:nvGrpSpPr>
        <p:cNvPr id="283" name="Shape 283"/>
        <p:cNvGrpSpPr/>
        <p:nvPr/>
      </p:nvGrpSpPr>
      <p:grpSpPr>
        <a:xfrm>
          <a:off x="0" y="0"/>
          <a:ext cx="0" cy="0"/>
          <a:chOff x="0" y="0"/>
          <a:chExt cx="0" cy="0"/>
        </a:xfrm>
      </p:grpSpPr>
      <p:pic>
        <p:nvPicPr>
          <p:cNvPr id="284" name="Google Shape;284;p54"/>
          <p:cNvPicPr preferRelativeResize="0"/>
          <p:nvPr/>
        </p:nvPicPr>
        <p:blipFill rotWithShape="1">
          <a:blip r:embed="rId2">
            <a:alphaModFix/>
          </a:blip>
          <a:srcRect b="0" l="0" r="0" t="0"/>
          <a:stretch/>
        </p:blipFill>
        <p:spPr>
          <a:xfrm>
            <a:off x="6248401" y="6354234"/>
            <a:ext cx="2540002" cy="266700"/>
          </a:xfrm>
          <a:prstGeom prst="rect">
            <a:avLst/>
          </a:prstGeom>
          <a:noFill/>
          <a:ln>
            <a:noFill/>
          </a:ln>
        </p:spPr>
      </p:pic>
      <p:sp>
        <p:nvSpPr>
          <p:cNvPr id="285" name="Google Shape;285;p54"/>
          <p:cNvSpPr/>
          <p:nvPr>
            <p:ph idx="2" type="chart"/>
          </p:nvPr>
        </p:nvSpPr>
        <p:spPr>
          <a:xfrm>
            <a:off x="766763" y="1736725"/>
            <a:ext cx="8021700" cy="4432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480"/>
              </a:spcBef>
              <a:spcAft>
                <a:spcPts val="0"/>
              </a:spcAft>
              <a:buClr>
                <a:srgbClr val="FFFFFF"/>
              </a:buClr>
              <a:buSzPts val="2400"/>
              <a:buFont typeface="Arial"/>
              <a:buNone/>
              <a:defRPr b="0" i="1" sz="2400" u="none" cap="none" strike="noStrike">
                <a:solidFill>
                  <a:srgbClr val="FFFFFF"/>
                </a:solidFill>
                <a:latin typeface="Open Sans Light"/>
                <a:ea typeface="Open Sans Light"/>
                <a:cs typeface="Open Sans Light"/>
                <a:sym typeface="Open Sans Light"/>
              </a:defRPr>
            </a:lvl1pPr>
            <a:lvl2pPr lvl="1" marR="0" rtl="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lvl="2"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lvl="3"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lvl="4"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lvl="5"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lvl="6"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lvl="7"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lvl="8"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286" name="Google Shape;286;p54"/>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90000"/>
              </a:lnSpc>
              <a:spcBef>
                <a:spcPts val="600"/>
              </a:spcBef>
              <a:spcAft>
                <a:spcPts val="0"/>
              </a:spcAft>
              <a:buClr>
                <a:srgbClr val="FFFFFF"/>
              </a:buClr>
              <a:buSzPts val="3000"/>
              <a:buFont typeface="Arial"/>
              <a:buNone/>
              <a:defRPr b="0" i="0" sz="3000" u="none" cap="none" strike="noStrike">
                <a:solidFill>
                  <a:srgbClr val="FFFFFF"/>
                </a:solidFill>
                <a:latin typeface="Encode Sans Black"/>
                <a:ea typeface="Encode Sans Black"/>
                <a:cs typeface="Encode Sans Black"/>
                <a:sym typeface="Encode Sans Black"/>
              </a:defRPr>
            </a:lvl1pPr>
            <a:lvl2pPr indent="-228600" lvl="1" marL="914400" marR="0" rtl="0" algn="l">
              <a:lnSpc>
                <a:spcPct val="100000"/>
              </a:lnSpc>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lnSpc>
                <a:spcPct val="100000"/>
              </a:lnSpc>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lnSpc>
                <a:spcPct val="100000"/>
              </a:lnSpc>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lnSpc>
                <a:spcPct val="100000"/>
              </a:lnSpc>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pic>
        <p:nvPicPr>
          <p:cNvPr descr="Bar_RtAngle_7502_RGB.png" id="287" name="Google Shape;287;p54"/>
          <p:cNvPicPr preferRelativeResize="0"/>
          <p:nvPr/>
        </p:nvPicPr>
        <p:blipFill rotWithShape="1">
          <a:blip r:embed="rId3">
            <a:alphaModFix/>
          </a:blip>
          <a:srcRect b="0" l="0" r="0" t="0"/>
          <a:stretch/>
        </p:blipFill>
        <p:spPr>
          <a:xfrm>
            <a:off x="784225" y="1437805"/>
            <a:ext cx="1358184" cy="67050"/>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Content">
  <p:cSld name="Header + Content">
    <p:spTree>
      <p:nvGrpSpPr>
        <p:cNvPr id="289" name="Shape 289"/>
        <p:cNvGrpSpPr/>
        <p:nvPr/>
      </p:nvGrpSpPr>
      <p:grpSpPr>
        <a:xfrm>
          <a:off x="0" y="0"/>
          <a:ext cx="0" cy="0"/>
          <a:chOff x="0" y="0"/>
          <a:chExt cx="0" cy="0"/>
        </a:xfrm>
      </p:grpSpPr>
      <p:sp>
        <p:nvSpPr>
          <p:cNvPr id="290" name="Google Shape;290;p56"/>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90000"/>
              </a:lnSpc>
              <a:spcBef>
                <a:spcPts val="600"/>
              </a:spcBef>
              <a:spcAft>
                <a:spcPts val="0"/>
              </a:spcAft>
              <a:buClr>
                <a:srgbClr val="4B2E83"/>
              </a:buClr>
              <a:buSzPts val="3000"/>
              <a:buFont typeface="Arial"/>
              <a:buNone/>
              <a:defRPr b="0" i="0" sz="3000" u="none" cap="none" strike="noStrike">
                <a:solidFill>
                  <a:srgbClr val="4B2E83"/>
                </a:solidFill>
                <a:latin typeface="Encode Sans Black"/>
                <a:ea typeface="Encode Sans Black"/>
                <a:cs typeface="Encode Sans Black"/>
                <a:sym typeface="Encode Sans Black"/>
              </a:defRPr>
            </a:lvl1pPr>
            <a:lvl2pPr indent="-228600" lvl="1" marL="914400" marR="0" rtl="0" algn="l">
              <a:lnSpc>
                <a:spcPct val="100000"/>
              </a:lnSpc>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lnSpc>
                <a:spcPct val="100000"/>
              </a:lnSpc>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lnSpc>
                <a:spcPct val="100000"/>
              </a:lnSpc>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lnSpc>
                <a:spcPct val="100000"/>
              </a:lnSpc>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91" name="Google Shape;291;p56"/>
          <p:cNvSpPr txBox="1"/>
          <p:nvPr>
            <p:ph idx="2" type="body"/>
          </p:nvPr>
        </p:nvSpPr>
        <p:spPr>
          <a:xfrm>
            <a:off x="659305" y="1736725"/>
            <a:ext cx="8196300" cy="40155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480"/>
              </a:spcBef>
              <a:spcAft>
                <a:spcPts val="0"/>
              </a:spcAft>
              <a:buClr>
                <a:srgbClr val="4B2E83"/>
              </a:buClr>
              <a:buSzPts val="2400"/>
              <a:buFont typeface="Merriweather Sans"/>
              <a:buChar char="&gt;"/>
              <a:defRPr b="1" i="0" sz="2400" u="none" cap="none" strike="noStrike">
                <a:solidFill>
                  <a:srgbClr val="4B2E83"/>
                </a:solidFill>
                <a:latin typeface="Open Sans"/>
                <a:ea typeface="Open Sans"/>
                <a:cs typeface="Open Sans"/>
                <a:sym typeface="Open Sans"/>
              </a:defRPr>
            </a:lvl1pPr>
            <a:lvl2pPr indent="-355600" lvl="1" marL="914400" marR="0" rtl="0" algn="l">
              <a:lnSpc>
                <a:spcPct val="100000"/>
              </a:lnSpc>
              <a:spcBef>
                <a:spcPts val="400"/>
              </a:spcBef>
              <a:spcAft>
                <a:spcPts val="0"/>
              </a:spcAft>
              <a:buClr>
                <a:srgbClr val="4B2E83"/>
              </a:buClr>
              <a:buSzPts val="2000"/>
              <a:buFont typeface="Arial"/>
              <a:buChar char="–"/>
              <a:defRPr b="1" i="0" sz="2000" u="none" cap="none" strike="noStrike">
                <a:solidFill>
                  <a:srgbClr val="4B2E83"/>
                </a:solidFill>
                <a:latin typeface="Open Sans"/>
                <a:ea typeface="Open Sans"/>
                <a:cs typeface="Open Sans"/>
                <a:sym typeface="Open Sans"/>
              </a:defRPr>
            </a:lvl2pPr>
            <a:lvl3pPr indent="-342900" lvl="2" marL="1371600" marR="0" rtl="0" algn="l">
              <a:lnSpc>
                <a:spcPct val="100000"/>
              </a:lnSpc>
              <a:spcBef>
                <a:spcPts val="360"/>
              </a:spcBef>
              <a:spcAft>
                <a:spcPts val="0"/>
              </a:spcAft>
              <a:buClr>
                <a:srgbClr val="4B2E83"/>
              </a:buClr>
              <a:buSzPts val="1800"/>
              <a:buFont typeface="Merriweather Sans"/>
              <a:buChar char="&gt;"/>
              <a:defRPr b="1" i="0" sz="1800" u="none" cap="none" strike="noStrike">
                <a:solidFill>
                  <a:srgbClr val="4B2E83"/>
                </a:solidFill>
                <a:latin typeface="Open Sans"/>
                <a:ea typeface="Open Sans"/>
                <a:cs typeface="Open Sans"/>
                <a:sym typeface="Open Sans"/>
              </a:defRPr>
            </a:lvl3pPr>
            <a:lvl4pPr indent="-330200" lvl="3" marL="1828800" marR="0" rtl="0" algn="l">
              <a:lnSpc>
                <a:spcPct val="100000"/>
              </a:lnSpc>
              <a:spcBef>
                <a:spcPts val="320"/>
              </a:spcBef>
              <a:spcAft>
                <a:spcPts val="0"/>
              </a:spcAft>
              <a:buClr>
                <a:srgbClr val="4B2E83"/>
              </a:buClr>
              <a:buSzPts val="1600"/>
              <a:buFont typeface="Arial"/>
              <a:buChar char="–"/>
              <a:defRPr b="1" i="0" sz="1600" u="none" cap="none" strike="noStrike">
                <a:solidFill>
                  <a:srgbClr val="4B2E83"/>
                </a:solidFill>
                <a:latin typeface="Open Sans"/>
                <a:ea typeface="Open Sans"/>
                <a:cs typeface="Open Sans"/>
                <a:sym typeface="Open Sans"/>
              </a:defRPr>
            </a:lvl4pPr>
            <a:lvl5pPr indent="-317500" lvl="4" marL="2286000" marR="0" rtl="0" algn="l">
              <a:lnSpc>
                <a:spcPct val="100000"/>
              </a:lnSpc>
              <a:spcBef>
                <a:spcPts val="280"/>
              </a:spcBef>
              <a:spcAft>
                <a:spcPts val="0"/>
              </a:spcAft>
              <a:buClr>
                <a:srgbClr val="4B2E83"/>
              </a:buClr>
              <a:buSzPts val="1400"/>
              <a:buFont typeface="Merriweather Sans"/>
              <a:buChar char="&gt;"/>
              <a:defRPr b="1" i="0" sz="1400" u="none" cap="none" strike="noStrike">
                <a:solidFill>
                  <a:srgbClr val="4B2E83"/>
                </a:solidFill>
                <a:latin typeface="Open Sans"/>
                <a:ea typeface="Open Sans"/>
                <a:cs typeface="Open Sans"/>
                <a:sym typeface="Open Sans"/>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 Logo_Purple_2685_HEX.png" id="292" name="Google Shape;292;p56"/>
          <p:cNvPicPr preferRelativeResize="0"/>
          <p:nvPr/>
        </p:nvPicPr>
        <p:blipFill rotWithShape="1">
          <a:blip r:embed="rId2">
            <a:alphaModFix/>
          </a:blip>
          <a:srcRect b="0" l="0" r="0" t="0"/>
          <a:stretch/>
        </p:blipFill>
        <p:spPr>
          <a:xfrm>
            <a:off x="7448139" y="5949410"/>
            <a:ext cx="1371600" cy="923544"/>
          </a:xfrm>
          <a:prstGeom prst="rect">
            <a:avLst/>
          </a:prstGeom>
          <a:noFill/>
          <a:ln>
            <a:noFill/>
          </a:ln>
        </p:spPr>
      </p:pic>
      <p:pic>
        <p:nvPicPr>
          <p:cNvPr descr="Bar_RtAngle_7502_RGB.png" id="293" name="Google Shape;293;p56"/>
          <p:cNvPicPr preferRelativeResize="0"/>
          <p:nvPr/>
        </p:nvPicPr>
        <p:blipFill rotWithShape="1">
          <a:blip r:embed="rId3">
            <a:alphaModFix/>
          </a:blip>
          <a:srcRect b="0" l="0" r="0" t="0"/>
          <a:stretch/>
        </p:blipFill>
        <p:spPr>
          <a:xfrm>
            <a:off x="784225" y="1437805"/>
            <a:ext cx="1358184" cy="67050"/>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94" name="Shape 294"/>
        <p:cNvGrpSpPr/>
        <p:nvPr/>
      </p:nvGrpSpPr>
      <p:grpSpPr>
        <a:xfrm>
          <a:off x="0" y="0"/>
          <a:ext cx="0" cy="0"/>
          <a:chOff x="0" y="0"/>
          <a:chExt cx="0" cy="0"/>
        </a:xfrm>
      </p:grpSpPr>
      <p:sp>
        <p:nvSpPr>
          <p:cNvPr id="295" name="Google Shape;295;p57"/>
          <p:cNvSpPr txBox="1"/>
          <p:nvPr>
            <p:ph idx="1" type="body"/>
          </p:nvPr>
        </p:nvSpPr>
        <p:spPr>
          <a:xfrm>
            <a:off x="671757" y="1167124"/>
            <a:ext cx="6972300" cy="2641800"/>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100000"/>
              </a:lnSpc>
              <a:spcBef>
                <a:spcPts val="1000"/>
              </a:spcBef>
              <a:spcAft>
                <a:spcPts val="0"/>
              </a:spcAft>
              <a:buClr>
                <a:srgbClr val="4B2E83"/>
              </a:buClr>
              <a:buSzPts val="5000"/>
              <a:buFont typeface="Arial"/>
              <a:buNone/>
              <a:defRPr b="0" i="0" sz="5000" u="none" cap="none" strike="noStrike">
                <a:solidFill>
                  <a:srgbClr val="4B2E83"/>
                </a:solidFill>
                <a:latin typeface="Encode Sans Black"/>
                <a:ea typeface="Encode Sans Black"/>
                <a:cs typeface="Encode Sans Black"/>
                <a:sym typeface="Encode Sans Black"/>
              </a:defRPr>
            </a:lvl1pPr>
            <a:lvl2pPr indent="-228600" lvl="1" marL="914400" marR="0" rtl="0" algn="l">
              <a:lnSpc>
                <a:spcPct val="100000"/>
              </a:lnSpc>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lnSpc>
                <a:spcPct val="100000"/>
              </a:lnSpc>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lnSpc>
                <a:spcPct val="100000"/>
              </a:lnSpc>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lnSpc>
                <a:spcPct val="100000"/>
              </a:lnSpc>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 Logo_Purple_2685_HEX.png" id="296" name="Google Shape;296;p57"/>
          <p:cNvPicPr preferRelativeResize="0"/>
          <p:nvPr/>
        </p:nvPicPr>
        <p:blipFill rotWithShape="1">
          <a:blip r:embed="rId2">
            <a:alphaModFix/>
          </a:blip>
          <a:srcRect b="0" l="0" r="0" t="0"/>
          <a:stretch/>
        </p:blipFill>
        <p:spPr>
          <a:xfrm>
            <a:off x="7448139" y="5949410"/>
            <a:ext cx="1371600" cy="923544"/>
          </a:xfrm>
          <a:prstGeom prst="rect">
            <a:avLst/>
          </a:prstGeom>
          <a:noFill/>
          <a:ln>
            <a:noFill/>
          </a:ln>
        </p:spPr>
      </p:pic>
      <p:pic>
        <p:nvPicPr>
          <p:cNvPr descr="Wordmark_center_Purple_HEX.png" id="297" name="Google Shape;297;p57"/>
          <p:cNvPicPr preferRelativeResize="0"/>
          <p:nvPr/>
        </p:nvPicPr>
        <p:blipFill rotWithShape="1">
          <a:blip r:embed="rId3">
            <a:alphaModFix/>
          </a:blip>
          <a:srcRect b="0" l="0" r="0" t="0"/>
          <a:stretch/>
        </p:blipFill>
        <p:spPr>
          <a:xfrm>
            <a:off x="792039" y="6487457"/>
            <a:ext cx="2425295" cy="163374"/>
          </a:xfrm>
          <a:prstGeom prst="rect">
            <a:avLst/>
          </a:prstGeom>
          <a:noFill/>
          <a:ln>
            <a:noFill/>
          </a:ln>
        </p:spPr>
      </p:pic>
      <p:pic>
        <p:nvPicPr>
          <p:cNvPr descr="Bar_RtAngle_7502_RGB.png" id="298" name="Google Shape;298;p57"/>
          <p:cNvPicPr preferRelativeResize="0"/>
          <p:nvPr/>
        </p:nvPicPr>
        <p:blipFill rotWithShape="1">
          <a:blip r:embed="rId4">
            <a:alphaModFix/>
          </a:blip>
          <a:srcRect b="0" l="0" r="0" t="0"/>
          <a:stretch/>
        </p:blipFill>
        <p:spPr>
          <a:xfrm>
            <a:off x="813587" y="4006085"/>
            <a:ext cx="2284303" cy="112770"/>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Subheader + Content">
  <p:cSld name="Header + Subheader + Content">
    <p:spTree>
      <p:nvGrpSpPr>
        <p:cNvPr id="299" name="Shape 299"/>
        <p:cNvGrpSpPr/>
        <p:nvPr/>
      </p:nvGrpSpPr>
      <p:grpSpPr>
        <a:xfrm>
          <a:off x="0" y="0"/>
          <a:ext cx="0" cy="0"/>
          <a:chOff x="0" y="0"/>
          <a:chExt cx="0" cy="0"/>
        </a:xfrm>
      </p:grpSpPr>
      <p:sp>
        <p:nvSpPr>
          <p:cNvPr id="300" name="Google Shape;300;p58"/>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90000"/>
              </a:lnSpc>
              <a:spcBef>
                <a:spcPts val="600"/>
              </a:spcBef>
              <a:spcAft>
                <a:spcPts val="0"/>
              </a:spcAft>
              <a:buClr>
                <a:srgbClr val="4B2E83"/>
              </a:buClr>
              <a:buSzPts val="3000"/>
              <a:buFont typeface="Arial"/>
              <a:buNone/>
              <a:defRPr b="0" i="0" sz="3000" u="none" cap="none" strike="noStrike">
                <a:solidFill>
                  <a:srgbClr val="4B2E83"/>
                </a:solidFill>
                <a:latin typeface="Encode Sans Black"/>
                <a:ea typeface="Encode Sans Black"/>
                <a:cs typeface="Encode Sans Black"/>
                <a:sym typeface="Encode Sans Black"/>
              </a:defRPr>
            </a:lvl1pPr>
            <a:lvl2pPr indent="-228600" lvl="1" marL="914400" marR="0" rtl="0" algn="l">
              <a:lnSpc>
                <a:spcPct val="100000"/>
              </a:lnSpc>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lnSpc>
                <a:spcPct val="100000"/>
              </a:lnSpc>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lnSpc>
                <a:spcPct val="100000"/>
              </a:lnSpc>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lnSpc>
                <a:spcPct val="100000"/>
              </a:lnSpc>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01" name="Google Shape;301;p58"/>
          <p:cNvSpPr txBox="1"/>
          <p:nvPr>
            <p:ph idx="2" type="body"/>
          </p:nvPr>
        </p:nvSpPr>
        <p:spPr>
          <a:xfrm>
            <a:off x="659305" y="2320239"/>
            <a:ext cx="8197200" cy="38100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480"/>
              </a:spcBef>
              <a:spcAft>
                <a:spcPts val="0"/>
              </a:spcAft>
              <a:buClr>
                <a:srgbClr val="4B2E83"/>
              </a:buClr>
              <a:buSzPts val="2400"/>
              <a:buFont typeface="Merriweather Sans"/>
              <a:buChar char="&gt;"/>
              <a:defRPr b="1" i="0" sz="2400" u="none" cap="none" strike="noStrike">
                <a:solidFill>
                  <a:srgbClr val="4B2E83"/>
                </a:solidFill>
                <a:latin typeface="Open Sans"/>
                <a:ea typeface="Open Sans"/>
                <a:cs typeface="Open Sans"/>
                <a:sym typeface="Open Sans"/>
              </a:defRPr>
            </a:lvl1pPr>
            <a:lvl2pPr indent="-355600" lvl="1" marL="914400" marR="0" rtl="0" algn="l">
              <a:lnSpc>
                <a:spcPct val="100000"/>
              </a:lnSpc>
              <a:spcBef>
                <a:spcPts val="400"/>
              </a:spcBef>
              <a:spcAft>
                <a:spcPts val="0"/>
              </a:spcAft>
              <a:buClr>
                <a:srgbClr val="4B2E83"/>
              </a:buClr>
              <a:buSzPts val="2000"/>
              <a:buFont typeface="Arial"/>
              <a:buChar char="–"/>
              <a:defRPr b="1" i="0" sz="2000" u="none" cap="none" strike="noStrike">
                <a:solidFill>
                  <a:srgbClr val="4B2E83"/>
                </a:solidFill>
                <a:latin typeface="Open Sans"/>
                <a:ea typeface="Open Sans"/>
                <a:cs typeface="Open Sans"/>
                <a:sym typeface="Open Sans"/>
              </a:defRPr>
            </a:lvl2pPr>
            <a:lvl3pPr indent="-342900" lvl="2" marL="1371600" marR="0" rtl="0" algn="l">
              <a:lnSpc>
                <a:spcPct val="100000"/>
              </a:lnSpc>
              <a:spcBef>
                <a:spcPts val="360"/>
              </a:spcBef>
              <a:spcAft>
                <a:spcPts val="0"/>
              </a:spcAft>
              <a:buClr>
                <a:srgbClr val="4B2E83"/>
              </a:buClr>
              <a:buSzPts val="1800"/>
              <a:buFont typeface="Merriweather Sans"/>
              <a:buChar char="&gt;"/>
              <a:defRPr b="1" i="0" sz="1800" u="none" cap="none" strike="noStrike">
                <a:solidFill>
                  <a:srgbClr val="4B2E83"/>
                </a:solidFill>
                <a:latin typeface="Open Sans"/>
                <a:ea typeface="Open Sans"/>
                <a:cs typeface="Open Sans"/>
                <a:sym typeface="Open Sans"/>
              </a:defRPr>
            </a:lvl3pPr>
            <a:lvl4pPr indent="-330200" lvl="3" marL="1828800" marR="0" rtl="0" algn="l">
              <a:lnSpc>
                <a:spcPct val="100000"/>
              </a:lnSpc>
              <a:spcBef>
                <a:spcPts val="320"/>
              </a:spcBef>
              <a:spcAft>
                <a:spcPts val="0"/>
              </a:spcAft>
              <a:buClr>
                <a:srgbClr val="4B2E83"/>
              </a:buClr>
              <a:buSzPts val="1600"/>
              <a:buFont typeface="Arial"/>
              <a:buChar char="–"/>
              <a:defRPr b="1" i="0" sz="1600" u="none" cap="none" strike="noStrike">
                <a:solidFill>
                  <a:srgbClr val="4B2E83"/>
                </a:solidFill>
                <a:latin typeface="Open Sans"/>
                <a:ea typeface="Open Sans"/>
                <a:cs typeface="Open Sans"/>
                <a:sym typeface="Open Sans"/>
              </a:defRPr>
            </a:lvl4pPr>
            <a:lvl5pPr indent="-317500" lvl="4" marL="2286000" marR="0" rtl="0" algn="l">
              <a:lnSpc>
                <a:spcPct val="100000"/>
              </a:lnSpc>
              <a:spcBef>
                <a:spcPts val="280"/>
              </a:spcBef>
              <a:spcAft>
                <a:spcPts val="0"/>
              </a:spcAft>
              <a:buClr>
                <a:srgbClr val="4B2E83"/>
              </a:buClr>
              <a:buSzPts val="1400"/>
              <a:buFont typeface="Merriweather Sans"/>
              <a:buChar char="&gt;"/>
              <a:defRPr b="1" i="0" sz="1400" u="none" cap="none" strike="noStrike">
                <a:solidFill>
                  <a:srgbClr val="4B2E83"/>
                </a:solidFill>
                <a:latin typeface="Open Sans"/>
                <a:ea typeface="Open Sans"/>
                <a:cs typeface="Open Sans"/>
                <a:sym typeface="Open Sans"/>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02" name="Google Shape;302;p58"/>
          <p:cNvSpPr txBox="1"/>
          <p:nvPr>
            <p:ph idx="3" type="body"/>
          </p:nvPr>
        </p:nvSpPr>
        <p:spPr>
          <a:xfrm>
            <a:off x="671757" y="1730667"/>
            <a:ext cx="8184600" cy="411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480"/>
              </a:spcBef>
              <a:spcAft>
                <a:spcPts val="0"/>
              </a:spcAft>
              <a:buClr>
                <a:srgbClr val="4B2E83"/>
              </a:buClr>
              <a:buSzPts val="2400"/>
              <a:buFont typeface="Arial"/>
              <a:buNone/>
              <a:defRPr b="0" i="0" sz="2400" u="none" cap="none" strike="noStrike">
                <a:solidFill>
                  <a:srgbClr val="4B2E83"/>
                </a:solidFill>
                <a:latin typeface="Arial"/>
                <a:ea typeface="Arial"/>
                <a:cs typeface="Arial"/>
                <a:sym typeface="Arial"/>
              </a:defRPr>
            </a:lvl1pPr>
            <a:lvl2pPr indent="-228600" lvl="1" marL="914400" marR="0" rtl="0" algn="l">
              <a:lnSpc>
                <a:spcPct val="100000"/>
              </a:lnSpc>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lnSpc>
                <a:spcPct val="100000"/>
              </a:lnSpc>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lnSpc>
                <a:spcPct val="100000"/>
              </a:lnSpc>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lnSpc>
                <a:spcPct val="100000"/>
              </a:lnSpc>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ordmark_center_Purple_HEX.png" id="303" name="Google Shape;303;p58"/>
          <p:cNvPicPr preferRelativeResize="0"/>
          <p:nvPr/>
        </p:nvPicPr>
        <p:blipFill rotWithShape="1">
          <a:blip r:embed="rId2">
            <a:alphaModFix/>
          </a:blip>
          <a:srcRect b="0" l="0" r="0" t="0"/>
          <a:stretch/>
        </p:blipFill>
        <p:spPr>
          <a:xfrm>
            <a:off x="6382155" y="6487457"/>
            <a:ext cx="2425295" cy="163374"/>
          </a:xfrm>
          <a:prstGeom prst="rect">
            <a:avLst/>
          </a:prstGeom>
          <a:noFill/>
          <a:ln>
            <a:noFill/>
          </a:ln>
        </p:spPr>
      </p:pic>
      <p:pic>
        <p:nvPicPr>
          <p:cNvPr descr="Bar_RtAngle_7502_RGB.png" id="304" name="Google Shape;304;p58"/>
          <p:cNvPicPr preferRelativeResize="0"/>
          <p:nvPr/>
        </p:nvPicPr>
        <p:blipFill rotWithShape="1">
          <a:blip r:embed="rId3">
            <a:alphaModFix/>
          </a:blip>
          <a:srcRect b="0" l="0" r="0" t="0"/>
          <a:stretch/>
        </p:blipFill>
        <p:spPr>
          <a:xfrm>
            <a:off x="784225" y="1437805"/>
            <a:ext cx="1358184" cy="6705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35" name="Google Shape;35;p6"/>
          <p:cNvSpPr txBox="1"/>
          <p:nvPr>
            <p:ph idx="1" type="body"/>
          </p:nvPr>
        </p:nvSpPr>
        <p:spPr>
          <a:xfrm>
            <a:off x="457200" y="1600200"/>
            <a:ext cx="4038600" cy="4526100"/>
          </a:xfrm>
          <a:prstGeom prst="rect">
            <a:avLst/>
          </a:prstGeom>
          <a:noFill/>
          <a:ln>
            <a:noFill/>
          </a:ln>
        </p:spPr>
        <p:txBody>
          <a:bodyPr anchorCtr="0" anchor="t" bIns="91425" lIns="91425" spcFirstLastPara="1" rIns="91425" wrap="square" tIns="91425">
            <a:noAutofit/>
          </a:bodyPr>
          <a:lstStyle>
            <a:lvl1pPr indent="-406400" lvl="0" marL="4572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 name="Google Shape;36;p6"/>
          <p:cNvSpPr txBox="1"/>
          <p:nvPr>
            <p:ph idx="2" type="body"/>
          </p:nvPr>
        </p:nvSpPr>
        <p:spPr>
          <a:xfrm>
            <a:off x="4648200" y="1600200"/>
            <a:ext cx="4038600" cy="4526100"/>
          </a:xfrm>
          <a:prstGeom prst="rect">
            <a:avLst/>
          </a:prstGeom>
          <a:noFill/>
          <a:ln>
            <a:noFill/>
          </a:ln>
        </p:spPr>
        <p:txBody>
          <a:bodyPr anchorCtr="0" anchor="t" bIns="91425" lIns="91425" spcFirstLastPara="1" rIns="91425" wrap="square" tIns="91425">
            <a:noAutofit/>
          </a:bodyPr>
          <a:lstStyle>
            <a:lvl1pPr indent="-406400" lvl="0" marL="4572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 name="Google Shape;37;p6"/>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8" name="Google Shape;38;p6"/>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9" name="Google Shape;39;p6"/>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Graphic">
  <p:cSld name="Header + Graphic">
    <p:spTree>
      <p:nvGrpSpPr>
        <p:cNvPr id="305" name="Shape 305"/>
        <p:cNvGrpSpPr/>
        <p:nvPr/>
      </p:nvGrpSpPr>
      <p:grpSpPr>
        <a:xfrm>
          <a:off x="0" y="0"/>
          <a:ext cx="0" cy="0"/>
          <a:chOff x="0" y="0"/>
          <a:chExt cx="0" cy="0"/>
        </a:xfrm>
      </p:grpSpPr>
      <p:sp>
        <p:nvSpPr>
          <p:cNvPr id="306" name="Google Shape;306;p59"/>
          <p:cNvSpPr/>
          <p:nvPr>
            <p:ph idx="2" type="chart"/>
          </p:nvPr>
        </p:nvSpPr>
        <p:spPr>
          <a:xfrm>
            <a:off x="766763" y="1736725"/>
            <a:ext cx="8021700" cy="4432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480"/>
              </a:spcBef>
              <a:spcAft>
                <a:spcPts val="0"/>
              </a:spcAft>
              <a:buClr>
                <a:srgbClr val="999999"/>
              </a:buClr>
              <a:buSzPts val="2400"/>
              <a:buFont typeface="Arial"/>
              <a:buNone/>
              <a:defRPr b="0" i="1" sz="2400" u="none" cap="none" strike="noStrike">
                <a:solidFill>
                  <a:srgbClr val="999999"/>
                </a:solidFill>
                <a:latin typeface="Open Sans Light"/>
                <a:ea typeface="Open Sans Light"/>
                <a:cs typeface="Open Sans Light"/>
                <a:sym typeface="Open Sans Light"/>
              </a:defRPr>
            </a:lvl1pPr>
            <a:lvl2pPr lvl="1"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lvl="2"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lvl="3"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lvl="4"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lvl="5"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lvl="6"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07" name="Google Shape;307;p59"/>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90000"/>
              </a:lnSpc>
              <a:spcBef>
                <a:spcPts val="600"/>
              </a:spcBef>
              <a:spcAft>
                <a:spcPts val="0"/>
              </a:spcAft>
              <a:buClr>
                <a:srgbClr val="4B2E83"/>
              </a:buClr>
              <a:buSzPts val="3000"/>
              <a:buFont typeface="Arial"/>
              <a:buNone/>
              <a:defRPr b="0" i="0" sz="3000" u="none" cap="none" strike="noStrike">
                <a:solidFill>
                  <a:srgbClr val="4B2E83"/>
                </a:solidFill>
                <a:latin typeface="Encode Sans Black"/>
                <a:ea typeface="Encode Sans Black"/>
                <a:cs typeface="Encode Sans Black"/>
                <a:sym typeface="Encode Sans Black"/>
              </a:defRPr>
            </a:lvl1pPr>
            <a:lvl2pPr indent="-228600" lvl="1" marL="914400" marR="0" rtl="0" algn="l">
              <a:lnSpc>
                <a:spcPct val="100000"/>
              </a:lnSpc>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lnSpc>
                <a:spcPct val="100000"/>
              </a:lnSpc>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lnSpc>
                <a:spcPct val="100000"/>
              </a:lnSpc>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lnSpc>
                <a:spcPct val="100000"/>
              </a:lnSpc>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ordmark_center_Purple_HEX.png" id="308" name="Google Shape;308;p59"/>
          <p:cNvPicPr preferRelativeResize="0"/>
          <p:nvPr/>
        </p:nvPicPr>
        <p:blipFill rotWithShape="1">
          <a:blip r:embed="rId2">
            <a:alphaModFix/>
          </a:blip>
          <a:srcRect b="0" l="0" r="0" t="0"/>
          <a:stretch/>
        </p:blipFill>
        <p:spPr>
          <a:xfrm>
            <a:off x="6363105" y="6487457"/>
            <a:ext cx="2425295" cy="163374"/>
          </a:xfrm>
          <a:prstGeom prst="rect">
            <a:avLst/>
          </a:prstGeom>
          <a:noFill/>
          <a:ln>
            <a:noFill/>
          </a:ln>
        </p:spPr>
      </p:pic>
      <p:pic>
        <p:nvPicPr>
          <p:cNvPr descr="Bar_RtAngle_7502_RGB.png" id="309" name="Google Shape;309;p59"/>
          <p:cNvPicPr preferRelativeResize="0"/>
          <p:nvPr/>
        </p:nvPicPr>
        <p:blipFill rotWithShape="1">
          <a:blip r:embed="rId3">
            <a:alphaModFix/>
          </a:blip>
          <a:srcRect b="0" l="0" r="0" t="0"/>
          <a:stretch/>
        </p:blipFill>
        <p:spPr>
          <a:xfrm>
            <a:off x="784225" y="1437805"/>
            <a:ext cx="1358184" cy="67050"/>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secHead">
  <p:cSld name="SECTION_HEADER">
    <p:bg>
      <p:bgPr>
        <a:solidFill>
          <a:schemeClr val="lt1"/>
        </a:solidFill>
      </p:bgPr>
    </p:bg>
    <p:spTree>
      <p:nvGrpSpPr>
        <p:cNvPr id="314" name="Shape 314"/>
        <p:cNvGrpSpPr/>
        <p:nvPr/>
      </p:nvGrpSpPr>
      <p:grpSpPr>
        <a:xfrm>
          <a:off x="0" y="0"/>
          <a:ext cx="0" cy="0"/>
          <a:chOff x="0" y="0"/>
          <a:chExt cx="0" cy="0"/>
        </a:xfrm>
      </p:grpSpPr>
      <p:sp>
        <p:nvSpPr>
          <p:cNvPr id="315" name="Google Shape;315;p61"/>
          <p:cNvSpPr txBox="1"/>
          <p:nvPr>
            <p:ph type="title"/>
          </p:nvPr>
        </p:nvSpPr>
        <p:spPr>
          <a:xfrm>
            <a:off x="609600" y="1447800"/>
            <a:ext cx="5830800" cy="13620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3600"/>
              <a:buFont typeface="Open Sans ExtraBold"/>
              <a:buNone/>
              <a:defRPr b="1" sz="3600" cap="none">
                <a:solidFill>
                  <a:schemeClr val="accent1"/>
                </a:solidFill>
                <a:latin typeface="Open Sans ExtraBold"/>
                <a:ea typeface="Open Sans ExtraBold"/>
                <a:cs typeface="Open Sans ExtraBold"/>
                <a:sym typeface="Open Sans Extra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6" name="Google Shape;316;p61"/>
          <p:cNvSpPr txBox="1"/>
          <p:nvPr>
            <p:ph idx="1" type="body"/>
          </p:nvPr>
        </p:nvSpPr>
        <p:spPr>
          <a:xfrm>
            <a:off x="609600" y="4138744"/>
            <a:ext cx="5297400" cy="6732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400"/>
              </a:spcBef>
              <a:spcAft>
                <a:spcPts val="0"/>
              </a:spcAft>
              <a:buClr>
                <a:srgbClr val="262626"/>
              </a:buClr>
              <a:buSzPts val="2000"/>
              <a:buNone/>
              <a:defRPr b="1" sz="2000">
                <a:solidFill>
                  <a:srgbClr val="262626"/>
                </a:solidFill>
                <a:latin typeface="Open Sans"/>
                <a:ea typeface="Open Sans"/>
                <a:cs typeface="Open Sans"/>
                <a:sym typeface="Open Sans"/>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pic>
        <p:nvPicPr>
          <p:cNvPr id="317" name="Google Shape;317;p61"/>
          <p:cNvPicPr preferRelativeResize="0"/>
          <p:nvPr/>
        </p:nvPicPr>
        <p:blipFill rotWithShape="1">
          <a:blip r:embed="rId2">
            <a:alphaModFix/>
          </a:blip>
          <a:srcRect b="0" l="0" r="0" t="0"/>
          <a:stretch/>
        </p:blipFill>
        <p:spPr>
          <a:xfrm>
            <a:off x="0" y="0"/>
            <a:ext cx="9144000" cy="796066"/>
          </a:xfrm>
          <a:prstGeom prst="rect">
            <a:avLst/>
          </a:prstGeom>
          <a:noFill/>
          <a:ln>
            <a:noFill/>
          </a:ln>
        </p:spPr>
      </p:pic>
      <p:pic>
        <p:nvPicPr>
          <p:cNvPr id="318" name="Google Shape;318;p61"/>
          <p:cNvPicPr preferRelativeResize="0"/>
          <p:nvPr/>
        </p:nvPicPr>
        <p:blipFill rotWithShape="1">
          <a:blip r:embed="rId3">
            <a:alphaModFix/>
          </a:blip>
          <a:srcRect b="0" l="0" r="0" t="0"/>
          <a:stretch/>
        </p:blipFill>
        <p:spPr>
          <a:xfrm>
            <a:off x="0" y="6350924"/>
            <a:ext cx="9144000" cy="507076"/>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bg>
      <p:bgPr>
        <a:solidFill>
          <a:schemeClr val="lt1"/>
        </a:solidFill>
      </p:bgPr>
    </p:bg>
    <p:spTree>
      <p:nvGrpSpPr>
        <p:cNvPr id="319" name="Shape 319"/>
        <p:cNvGrpSpPr/>
        <p:nvPr/>
      </p:nvGrpSpPr>
      <p:grpSpPr>
        <a:xfrm>
          <a:off x="0" y="0"/>
          <a:ext cx="0" cy="0"/>
          <a:chOff x="0" y="0"/>
          <a:chExt cx="0" cy="0"/>
        </a:xfrm>
      </p:grpSpPr>
      <p:sp>
        <p:nvSpPr>
          <p:cNvPr id="320" name="Google Shape;320;p62"/>
          <p:cNvSpPr txBox="1"/>
          <p:nvPr>
            <p:ph type="title"/>
          </p:nvPr>
        </p:nvSpPr>
        <p:spPr>
          <a:xfrm>
            <a:off x="457200" y="277327"/>
            <a:ext cx="8229600" cy="7161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accent1"/>
              </a:buClr>
              <a:buSzPts val="2800"/>
              <a:buFont typeface="Open Sans ExtraBold"/>
              <a:buNone/>
              <a:defRPr b="1" sz="2800">
                <a:solidFill>
                  <a:schemeClr val="accent1"/>
                </a:solidFill>
                <a:latin typeface="Open Sans ExtraBold"/>
                <a:ea typeface="Open Sans ExtraBold"/>
                <a:cs typeface="Open Sans ExtraBold"/>
                <a:sym typeface="Open Sans Extra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1" name="Google Shape;321;p62"/>
          <p:cNvSpPr txBox="1"/>
          <p:nvPr>
            <p:ph idx="1" type="body"/>
          </p:nvPr>
        </p:nvSpPr>
        <p:spPr>
          <a:xfrm>
            <a:off x="457200" y="1338748"/>
            <a:ext cx="8229600" cy="45261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400"/>
              </a:spcBef>
              <a:spcAft>
                <a:spcPts val="0"/>
              </a:spcAft>
              <a:buClr>
                <a:schemeClr val="dk1"/>
              </a:buClr>
              <a:buSzPts val="2000"/>
              <a:buNone/>
              <a:defRPr b="1" sz="2000">
                <a:latin typeface="Open Sans"/>
                <a:ea typeface="Open Sans"/>
                <a:cs typeface="Open Sans"/>
                <a:sym typeface="Open Sans"/>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cxnSp>
        <p:nvCxnSpPr>
          <p:cNvPr id="322" name="Google Shape;322;p62"/>
          <p:cNvCxnSpPr/>
          <p:nvPr/>
        </p:nvCxnSpPr>
        <p:spPr>
          <a:xfrm>
            <a:off x="457200" y="1090001"/>
            <a:ext cx="8686800" cy="0"/>
          </a:xfrm>
          <a:prstGeom prst="straightConnector1">
            <a:avLst/>
          </a:prstGeom>
          <a:noFill/>
          <a:ln cap="flat" cmpd="sng" w="28575">
            <a:solidFill>
              <a:srgbClr val="2F006D"/>
            </a:solidFill>
            <a:prstDash val="solid"/>
            <a:round/>
            <a:headEnd len="sm" w="sm" type="none"/>
            <a:tailEnd len="sm" w="sm" type="none"/>
          </a:ln>
        </p:spPr>
      </p:cxnSp>
      <p:sp>
        <p:nvSpPr>
          <p:cNvPr id="323" name="Google Shape;323;p62"/>
          <p:cNvSpPr txBox="1"/>
          <p:nvPr/>
        </p:nvSpPr>
        <p:spPr>
          <a:xfrm>
            <a:off x="54864" y="6520875"/>
            <a:ext cx="402300" cy="2445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fld id="{00000000-1234-1234-1234-123412341234}" type="slidenum">
              <a:rPr b="0" i="0" lang="en" sz="1000" u="none" cap="none" strike="noStrike">
                <a:solidFill>
                  <a:schemeClr val="accent1"/>
                </a:solidFill>
                <a:latin typeface="Open Sans"/>
                <a:ea typeface="Open Sans"/>
                <a:cs typeface="Open Sans"/>
                <a:sym typeface="Open Sans"/>
              </a:rPr>
              <a:t>‹#›</a:t>
            </a:fld>
            <a:endParaRPr b="0" i="0" sz="1000" u="none" cap="none" strike="noStrike">
              <a:solidFill>
                <a:schemeClr val="accent1"/>
              </a:solidFill>
              <a:latin typeface="Open Sans"/>
              <a:ea typeface="Open Sans"/>
              <a:cs typeface="Open Sans"/>
              <a:sym typeface="Open Sans"/>
            </a:endParaRPr>
          </a:p>
        </p:txBody>
      </p:sp>
      <p:pic>
        <p:nvPicPr>
          <p:cNvPr id="324" name="Google Shape;324;p62"/>
          <p:cNvPicPr preferRelativeResize="0"/>
          <p:nvPr/>
        </p:nvPicPr>
        <p:blipFill rotWithShape="1">
          <a:blip r:embed="rId2">
            <a:alphaModFix/>
          </a:blip>
          <a:srcRect b="0" l="0" r="0" t="0"/>
          <a:stretch/>
        </p:blipFill>
        <p:spPr>
          <a:xfrm>
            <a:off x="0" y="6350924"/>
            <a:ext cx="9144000" cy="507076"/>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content">
  <p:cSld name="Title, subtitle, content">
    <p:bg>
      <p:bgPr>
        <a:solidFill>
          <a:schemeClr val="lt1"/>
        </a:solidFill>
      </p:bgPr>
    </p:bg>
    <p:spTree>
      <p:nvGrpSpPr>
        <p:cNvPr id="325" name="Shape 325"/>
        <p:cNvGrpSpPr/>
        <p:nvPr/>
      </p:nvGrpSpPr>
      <p:grpSpPr>
        <a:xfrm>
          <a:off x="0" y="0"/>
          <a:ext cx="0" cy="0"/>
          <a:chOff x="0" y="0"/>
          <a:chExt cx="0" cy="0"/>
        </a:xfrm>
      </p:grpSpPr>
      <p:sp>
        <p:nvSpPr>
          <p:cNvPr id="326" name="Google Shape;326;p63"/>
          <p:cNvSpPr txBox="1"/>
          <p:nvPr/>
        </p:nvSpPr>
        <p:spPr>
          <a:xfrm>
            <a:off x="54864" y="6520875"/>
            <a:ext cx="402300" cy="2445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fld id="{00000000-1234-1234-1234-123412341234}" type="slidenum">
              <a:rPr b="0" i="0" lang="en" sz="1000" u="none" cap="none" strike="noStrike">
                <a:solidFill>
                  <a:schemeClr val="accent1"/>
                </a:solidFill>
                <a:latin typeface="Open Sans"/>
                <a:ea typeface="Open Sans"/>
                <a:cs typeface="Open Sans"/>
                <a:sym typeface="Open Sans"/>
              </a:rPr>
              <a:t>‹#›</a:t>
            </a:fld>
            <a:endParaRPr b="0" i="0" sz="1000" u="none" cap="none" strike="noStrike">
              <a:solidFill>
                <a:schemeClr val="accent1"/>
              </a:solidFill>
              <a:latin typeface="Open Sans"/>
              <a:ea typeface="Open Sans"/>
              <a:cs typeface="Open Sans"/>
              <a:sym typeface="Open Sans"/>
            </a:endParaRPr>
          </a:p>
        </p:txBody>
      </p:sp>
      <p:pic>
        <p:nvPicPr>
          <p:cNvPr id="327" name="Google Shape;327;p63"/>
          <p:cNvPicPr preferRelativeResize="0"/>
          <p:nvPr/>
        </p:nvPicPr>
        <p:blipFill rotWithShape="1">
          <a:blip r:embed="rId2">
            <a:alphaModFix/>
          </a:blip>
          <a:srcRect b="0" l="0" r="0" t="0"/>
          <a:stretch/>
        </p:blipFill>
        <p:spPr>
          <a:xfrm>
            <a:off x="0" y="6350924"/>
            <a:ext cx="9144000" cy="507076"/>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Title">
  <p:cSld name="Content with Title">
    <p:bg>
      <p:bgPr>
        <a:solidFill>
          <a:schemeClr val="lt1"/>
        </a:solidFill>
      </p:bgPr>
    </p:bg>
    <p:spTree>
      <p:nvGrpSpPr>
        <p:cNvPr id="328" name="Shape 328"/>
        <p:cNvGrpSpPr/>
        <p:nvPr/>
      </p:nvGrpSpPr>
      <p:grpSpPr>
        <a:xfrm>
          <a:off x="0" y="0"/>
          <a:ext cx="0" cy="0"/>
          <a:chOff x="0" y="0"/>
          <a:chExt cx="0" cy="0"/>
        </a:xfrm>
      </p:grpSpPr>
      <p:pic>
        <p:nvPicPr>
          <p:cNvPr id="329" name="Google Shape;329;p64"/>
          <p:cNvPicPr preferRelativeResize="0"/>
          <p:nvPr/>
        </p:nvPicPr>
        <p:blipFill rotWithShape="1">
          <a:blip r:embed="rId2">
            <a:alphaModFix/>
          </a:blip>
          <a:srcRect b="0" l="0" r="0" t="0"/>
          <a:stretch/>
        </p:blipFill>
        <p:spPr>
          <a:xfrm>
            <a:off x="128726" y="6243656"/>
            <a:ext cx="532863" cy="496858"/>
          </a:xfrm>
          <a:prstGeom prst="rect">
            <a:avLst/>
          </a:prstGeom>
          <a:noFill/>
          <a:ln>
            <a:noFill/>
          </a:ln>
        </p:spPr>
      </p:pic>
      <p:sp>
        <p:nvSpPr>
          <p:cNvPr id="330" name="Google Shape;330;p64"/>
          <p:cNvSpPr txBox="1"/>
          <p:nvPr>
            <p:ph idx="12" type="sldNum"/>
          </p:nvPr>
        </p:nvSpPr>
        <p:spPr>
          <a:xfrm>
            <a:off x="91440" y="6428232"/>
            <a:ext cx="402300" cy="2445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rgbClr val="191919"/>
                </a:solidFill>
                <a:latin typeface="Open Sans"/>
                <a:ea typeface="Open Sans"/>
                <a:cs typeface="Open Sans"/>
                <a:sym typeface="Open Sans"/>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rgbClr val="191919"/>
                </a:solidFill>
                <a:latin typeface="Open Sans"/>
                <a:ea typeface="Open Sans"/>
                <a:cs typeface="Open Sans"/>
                <a:sym typeface="Open Sans"/>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rgbClr val="191919"/>
                </a:solidFill>
                <a:latin typeface="Open Sans"/>
                <a:ea typeface="Open Sans"/>
                <a:cs typeface="Open Sans"/>
                <a:sym typeface="Open Sans"/>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rgbClr val="191919"/>
                </a:solidFill>
                <a:latin typeface="Open Sans"/>
                <a:ea typeface="Open Sans"/>
                <a:cs typeface="Open Sans"/>
                <a:sym typeface="Open Sans"/>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rgbClr val="191919"/>
                </a:solidFill>
                <a:latin typeface="Open Sans"/>
                <a:ea typeface="Open Sans"/>
                <a:cs typeface="Open Sans"/>
                <a:sym typeface="Open Sans"/>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rgbClr val="191919"/>
                </a:solidFill>
                <a:latin typeface="Open Sans"/>
                <a:ea typeface="Open Sans"/>
                <a:cs typeface="Open Sans"/>
                <a:sym typeface="Open Sans"/>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rgbClr val="191919"/>
                </a:solidFill>
                <a:latin typeface="Open Sans"/>
                <a:ea typeface="Open Sans"/>
                <a:cs typeface="Open Sans"/>
                <a:sym typeface="Open Sans"/>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rgbClr val="191919"/>
                </a:solidFill>
                <a:latin typeface="Open Sans"/>
                <a:ea typeface="Open Sans"/>
                <a:cs typeface="Open Sans"/>
                <a:sym typeface="Open Sans"/>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rgbClr val="191919"/>
                </a:solidFill>
                <a:latin typeface="Open Sans"/>
                <a:ea typeface="Open Sans"/>
                <a:cs typeface="Open Sans"/>
                <a:sym typeface="Open Sans"/>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structors and Thank you">
  <p:cSld name="Instructors and Thank you">
    <p:spTree>
      <p:nvGrpSpPr>
        <p:cNvPr id="331" name="Shape 331"/>
        <p:cNvGrpSpPr/>
        <p:nvPr/>
      </p:nvGrpSpPr>
      <p:grpSpPr>
        <a:xfrm>
          <a:off x="0" y="0"/>
          <a:ext cx="0" cy="0"/>
          <a:chOff x="0" y="0"/>
          <a:chExt cx="0" cy="0"/>
        </a:xfrm>
      </p:grpSpPr>
      <p:sp>
        <p:nvSpPr>
          <p:cNvPr id="332" name="Google Shape;332;p65"/>
          <p:cNvSpPr/>
          <p:nvPr/>
        </p:nvSpPr>
        <p:spPr>
          <a:xfrm>
            <a:off x="128726" y="152400"/>
            <a:ext cx="8862900" cy="6588000"/>
          </a:xfrm>
          <a:prstGeom prst="rect">
            <a:avLst/>
          </a:prstGeom>
          <a:solidFill>
            <a:srgbClr val="DBDAD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
        <p:nvSpPr>
          <p:cNvPr id="333" name="Google Shape;333;p65"/>
          <p:cNvSpPr txBox="1"/>
          <p:nvPr>
            <p:ph type="title"/>
          </p:nvPr>
        </p:nvSpPr>
        <p:spPr>
          <a:xfrm>
            <a:off x="457200" y="1447800"/>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4" name="Google Shape;334;p65"/>
          <p:cNvSpPr txBox="1"/>
          <p:nvPr>
            <p:ph idx="12" type="sldNum"/>
          </p:nvPr>
        </p:nvSpPr>
        <p:spPr>
          <a:xfrm>
            <a:off x="91440" y="6428232"/>
            <a:ext cx="402300" cy="2445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rgbClr val="191919"/>
                </a:solidFill>
                <a:latin typeface="Open Sans"/>
                <a:ea typeface="Open Sans"/>
                <a:cs typeface="Open Sans"/>
                <a:sym typeface="Open Sans"/>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rgbClr val="191919"/>
                </a:solidFill>
                <a:latin typeface="Open Sans"/>
                <a:ea typeface="Open Sans"/>
                <a:cs typeface="Open Sans"/>
                <a:sym typeface="Open Sans"/>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rgbClr val="191919"/>
                </a:solidFill>
                <a:latin typeface="Open Sans"/>
                <a:ea typeface="Open Sans"/>
                <a:cs typeface="Open Sans"/>
                <a:sym typeface="Open Sans"/>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rgbClr val="191919"/>
                </a:solidFill>
                <a:latin typeface="Open Sans"/>
                <a:ea typeface="Open Sans"/>
                <a:cs typeface="Open Sans"/>
                <a:sym typeface="Open Sans"/>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rgbClr val="191919"/>
                </a:solidFill>
                <a:latin typeface="Open Sans"/>
                <a:ea typeface="Open Sans"/>
                <a:cs typeface="Open Sans"/>
                <a:sym typeface="Open Sans"/>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rgbClr val="191919"/>
                </a:solidFill>
                <a:latin typeface="Open Sans"/>
                <a:ea typeface="Open Sans"/>
                <a:cs typeface="Open Sans"/>
                <a:sym typeface="Open Sans"/>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rgbClr val="191919"/>
                </a:solidFill>
                <a:latin typeface="Open Sans"/>
                <a:ea typeface="Open Sans"/>
                <a:cs typeface="Open Sans"/>
                <a:sym typeface="Open Sans"/>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rgbClr val="191919"/>
                </a:solidFill>
                <a:latin typeface="Open Sans"/>
                <a:ea typeface="Open Sans"/>
                <a:cs typeface="Open Sans"/>
                <a:sym typeface="Open Sans"/>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rgbClr val="191919"/>
                </a:solidFill>
                <a:latin typeface="Open Sans"/>
                <a:ea typeface="Open Sans"/>
                <a:cs typeface="Open Sans"/>
                <a:sym typeface="Open Sans"/>
              </a:defRPr>
            </a:lvl9pPr>
          </a:lstStyle>
          <a:p>
            <a:pPr indent="0" lvl="0" marL="0" rtl="0" algn="l">
              <a:spcBef>
                <a:spcPts val="0"/>
              </a:spcBef>
              <a:spcAft>
                <a:spcPts val="0"/>
              </a:spcAft>
              <a:buNone/>
            </a:pPr>
            <a:fld id="{00000000-1234-1234-1234-123412341234}" type="slidenum">
              <a:rPr lang="en"/>
              <a:t>‹#›</a:t>
            </a:fld>
            <a:endParaRPr/>
          </a:p>
        </p:txBody>
      </p:sp>
      <p:pic>
        <p:nvPicPr>
          <p:cNvPr id="335" name="Google Shape;335;p65"/>
          <p:cNvPicPr preferRelativeResize="0"/>
          <p:nvPr/>
        </p:nvPicPr>
        <p:blipFill rotWithShape="1">
          <a:blip r:embed="rId2">
            <a:alphaModFix/>
          </a:blip>
          <a:srcRect b="0" l="0" r="0" t="0"/>
          <a:stretch/>
        </p:blipFill>
        <p:spPr>
          <a:xfrm>
            <a:off x="128726" y="6243656"/>
            <a:ext cx="532863" cy="496859"/>
          </a:xfrm>
          <a:prstGeom prst="rect">
            <a:avLst/>
          </a:prstGeom>
          <a:noFill/>
          <a:ln>
            <a:noFill/>
          </a:ln>
        </p:spPr>
      </p:pic>
      <p:pic>
        <p:nvPicPr>
          <p:cNvPr id="336" name="Google Shape;336;p65"/>
          <p:cNvPicPr preferRelativeResize="0"/>
          <p:nvPr/>
        </p:nvPicPr>
        <p:blipFill rotWithShape="1">
          <a:blip r:embed="rId3">
            <a:alphaModFix/>
          </a:blip>
          <a:srcRect b="0" l="0" r="0" t="0"/>
          <a:stretch/>
        </p:blipFill>
        <p:spPr>
          <a:xfrm>
            <a:off x="8510002" y="6324600"/>
            <a:ext cx="481598" cy="324276"/>
          </a:xfrm>
          <a:prstGeom prst="rect">
            <a:avLst/>
          </a:prstGeom>
          <a:noFill/>
          <a:ln>
            <a:noFill/>
          </a:ln>
        </p:spPr>
      </p:pic>
      <p:sp>
        <p:nvSpPr>
          <p:cNvPr id="337" name="Google Shape;337;p65"/>
          <p:cNvSpPr/>
          <p:nvPr/>
        </p:nvSpPr>
        <p:spPr>
          <a:xfrm>
            <a:off x="8382000" y="6289685"/>
            <a:ext cx="609600" cy="415800"/>
          </a:xfrm>
          <a:prstGeom prst="rect">
            <a:avLst/>
          </a:prstGeom>
          <a:solidFill>
            <a:srgbClr val="DBDADA">
              <a:alpha val="34509"/>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
        <p:nvSpPr>
          <p:cNvPr id="338" name="Google Shape;338;p65"/>
          <p:cNvSpPr txBox="1"/>
          <p:nvPr>
            <p:ph idx="1" type="body"/>
          </p:nvPr>
        </p:nvSpPr>
        <p:spPr>
          <a:xfrm>
            <a:off x="838200" y="2819400"/>
            <a:ext cx="7543800" cy="27432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ay Section Header">
  <p:cSld name="Gray Section Header">
    <p:bg>
      <p:bgPr>
        <a:solidFill>
          <a:srgbClr val="BFBFBF"/>
        </a:solidFill>
      </p:bgPr>
    </p:bg>
    <p:spTree>
      <p:nvGrpSpPr>
        <p:cNvPr id="339" name="Shape 339"/>
        <p:cNvGrpSpPr/>
        <p:nvPr/>
      </p:nvGrpSpPr>
      <p:grpSpPr>
        <a:xfrm>
          <a:off x="0" y="0"/>
          <a:ext cx="0" cy="0"/>
          <a:chOff x="0" y="0"/>
          <a:chExt cx="0" cy="0"/>
        </a:xfrm>
      </p:grpSpPr>
      <p:sp>
        <p:nvSpPr>
          <p:cNvPr id="340" name="Google Shape;340;p66"/>
          <p:cNvSpPr/>
          <p:nvPr/>
        </p:nvSpPr>
        <p:spPr>
          <a:xfrm>
            <a:off x="609600" y="2582678"/>
            <a:ext cx="8378381" cy="1525524"/>
          </a:xfrm>
          <a:custGeom>
            <a:rect b="b" l="l" r="r" t="t"/>
            <a:pathLst>
              <a:path extrusionOk="0" h="1676400" w="7848600">
                <a:moveTo>
                  <a:pt x="0" y="0"/>
                </a:moveTo>
                <a:lnTo>
                  <a:pt x="7848600" y="0"/>
                </a:lnTo>
                <a:lnTo>
                  <a:pt x="7200530" y="1667522"/>
                </a:lnTo>
                <a:lnTo>
                  <a:pt x="0" y="1676400"/>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
        <p:nvSpPr>
          <p:cNvPr id="341" name="Google Shape;341;p66"/>
          <p:cNvSpPr txBox="1"/>
          <p:nvPr>
            <p:ph idx="1" type="subTitle"/>
          </p:nvPr>
        </p:nvSpPr>
        <p:spPr>
          <a:xfrm>
            <a:off x="228600" y="4265676"/>
            <a:ext cx="7391400" cy="6858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560"/>
              </a:spcBef>
              <a:spcAft>
                <a:spcPts val="0"/>
              </a:spcAft>
              <a:buClr>
                <a:srgbClr val="191919"/>
              </a:buClr>
              <a:buSzPts val="2800"/>
              <a:buNone/>
              <a:defRPr sz="2800">
                <a:solidFill>
                  <a:srgbClr val="191919"/>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342" name="Google Shape;342;p66"/>
          <p:cNvSpPr txBox="1"/>
          <p:nvPr>
            <p:ph idx="12" type="sldNum"/>
          </p:nvPr>
        </p:nvSpPr>
        <p:spPr>
          <a:xfrm>
            <a:off x="91440" y="6428232"/>
            <a:ext cx="402300" cy="2445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rgbClr val="191919"/>
                </a:solidFill>
                <a:latin typeface="Open Sans"/>
                <a:ea typeface="Open Sans"/>
                <a:cs typeface="Open Sans"/>
                <a:sym typeface="Open Sans"/>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rgbClr val="191919"/>
                </a:solidFill>
                <a:latin typeface="Open Sans"/>
                <a:ea typeface="Open Sans"/>
                <a:cs typeface="Open Sans"/>
                <a:sym typeface="Open Sans"/>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rgbClr val="191919"/>
                </a:solidFill>
                <a:latin typeface="Open Sans"/>
                <a:ea typeface="Open Sans"/>
                <a:cs typeface="Open Sans"/>
                <a:sym typeface="Open Sans"/>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rgbClr val="191919"/>
                </a:solidFill>
                <a:latin typeface="Open Sans"/>
                <a:ea typeface="Open Sans"/>
                <a:cs typeface="Open Sans"/>
                <a:sym typeface="Open Sans"/>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rgbClr val="191919"/>
                </a:solidFill>
                <a:latin typeface="Open Sans"/>
                <a:ea typeface="Open Sans"/>
                <a:cs typeface="Open Sans"/>
                <a:sym typeface="Open Sans"/>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rgbClr val="191919"/>
                </a:solidFill>
                <a:latin typeface="Open Sans"/>
                <a:ea typeface="Open Sans"/>
                <a:cs typeface="Open Sans"/>
                <a:sym typeface="Open Sans"/>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rgbClr val="191919"/>
                </a:solidFill>
                <a:latin typeface="Open Sans"/>
                <a:ea typeface="Open Sans"/>
                <a:cs typeface="Open Sans"/>
                <a:sym typeface="Open Sans"/>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rgbClr val="191919"/>
                </a:solidFill>
                <a:latin typeface="Open Sans"/>
                <a:ea typeface="Open Sans"/>
                <a:cs typeface="Open Sans"/>
                <a:sym typeface="Open Sans"/>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rgbClr val="191919"/>
                </a:solidFill>
                <a:latin typeface="Open Sans"/>
                <a:ea typeface="Open Sans"/>
                <a:cs typeface="Open Sans"/>
                <a:sym typeface="Open Sans"/>
              </a:defRPr>
            </a:lvl9pPr>
          </a:lstStyle>
          <a:p>
            <a:pPr indent="0" lvl="0" marL="0" rtl="0" algn="l">
              <a:spcBef>
                <a:spcPts val="0"/>
              </a:spcBef>
              <a:spcAft>
                <a:spcPts val="0"/>
              </a:spcAft>
              <a:buNone/>
            </a:pPr>
            <a:fld id="{00000000-1234-1234-1234-123412341234}" type="slidenum">
              <a:rPr lang="en"/>
              <a:t>‹#›</a:t>
            </a:fld>
            <a:endParaRPr/>
          </a:p>
        </p:txBody>
      </p:sp>
      <p:sp>
        <p:nvSpPr>
          <p:cNvPr id="343" name="Google Shape;343;p66"/>
          <p:cNvSpPr txBox="1"/>
          <p:nvPr>
            <p:ph type="title"/>
          </p:nvPr>
        </p:nvSpPr>
        <p:spPr>
          <a:xfrm>
            <a:off x="312864" y="2438400"/>
            <a:ext cx="7391400" cy="1524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lt2"/>
              </a:buClr>
              <a:buSzPts val="5400"/>
              <a:buFont typeface="Arial Black"/>
              <a:buNone/>
              <a:defRPr b="1" sz="5400" cap="none">
                <a:solidFill>
                  <a:schemeClr val="lt2"/>
                </a:solidFill>
                <a:latin typeface="Arial Black"/>
                <a:ea typeface="Arial Black"/>
                <a:cs typeface="Arial Black"/>
                <a:sym typeface="Arial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ntent" type="twoObj">
  <p:cSld name="TWO_OBJECTS">
    <p:spTree>
      <p:nvGrpSpPr>
        <p:cNvPr id="344" name="Shape 344"/>
        <p:cNvGrpSpPr/>
        <p:nvPr/>
      </p:nvGrpSpPr>
      <p:grpSpPr>
        <a:xfrm>
          <a:off x="0" y="0"/>
          <a:ext cx="0" cy="0"/>
          <a:chOff x="0" y="0"/>
          <a:chExt cx="0" cy="0"/>
        </a:xfrm>
      </p:grpSpPr>
      <p:sp>
        <p:nvSpPr>
          <p:cNvPr id="345" name="Google Shape;345;p67"/>
          <p:cNvSpPr/>
          <p:nvPr/>
        </p:nvSpPr>
        <p:spPr>
          <a:xfrm>
            <a:off x="128726" y="152400"/>
            <a:ext cx="8862900" cy="6588000"/>
          </a:xfrm>
          <a:prstGeom prst="rect">
            <a:avLst/>
          </a:prstGeom>
          <a:solidFill>
            <a:srgbClr val="DBDAD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
        <p:nvSpPr>
          <p:cNvPr id="346" name="Google Shape;346;p6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7" name="Google Shape;347;p67"/>
          <p:cNvSpPr txBox="1"/>
          <p:nvPr>
            <p:ph idx="1" type="body"/>
          </p:nvPr>
        </p:nvSpPr>
        <p:spPr>
          <a:xfrm>
            <a:off x="457200" y="1600200"/>
            <a:ext cx="4038600" cy="4526100"/>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48" name="Google Shape;348;p67"/>
          <p:cNvSpPr txBox="1"/>
          <p:nvPr>
            <p:ph idx="2" type="body"/>
          </p:nvPr>
        </p:nvSpPr>
        <p:spPr>
          <a:xfrm>
            <a:off x="4648200" y="1600200"/>
            <a:ext cx="4038600" cy="4526100"/>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pic>
        <p:nvPicPr>
          <p:cNvPr id="349" name="Google Shape;349;p67"/>
          <p:cNvPicPr preferRelativeResize="0"/>
          <p:nvPr/>
        </p:nvPicPr>
        <p:blipFill rotWithShape="1">
          <a:blip r:embed="rId2">
            <a:alphaModFix/>
          </a:blip>
          <a:srcRect b="0" l="0" r="0" t="0"/>
          <a:stretch/>
        </p:blipFill>
        <p:spPr>
          <a:xfrm>
            <a:off x="128726" y="6243656"/>
            <a:ext cx="532863" cy="496858"/>
          </a:xfrm>
          <a:prstGeom prst="rect">
            <a:avLst/>
          </a:prstGeom>
          <a:noFill/>
          <a:ln>
            <a:noFill/>
          </a:ln>
        </p:spPr>
      </p:pic>
      <p:pic>
        <p:nvPicPr>
          <p:cNvPr id="350" name="Google Shape;350;p67"/>
          <p:cNvPicPr preferRelativeResize="0"/>
          <p:nvPr/>
        </p:nvPicPr>
        <p:blipFill rotWithShape="1">
          <a:blip r:embed="rId3">
            <a:alphaModFix/>
          </a:blip>
          <a:srcRect b="0" l="0" r="0" t="0"/>
          <a:stretch/>
        </p:blipFill>
        <p:spPr>
          <a:xfrm>
            <a:off x="8510002" y="6324600"/>
            <a:ext cx="481598" cy="324276"/>
          </a:xfrm>
          <a:prstGeom prst="rect">
            <a:avLst/>
          </a:prstGeom>
          <a:noFill/>
          <a:ln>
            <a:noFill/>
          </a:ln>
        </p:spPr>
      </p:pic>
      <p:sp>
        <p:nvSpPr>
          <p:cNvPr id="351" name="Google Shape;351;p67"/>
          <p:cNvSpPr txBox="1"/>
          <p:nvPr>
            <p:ph idx="12" type="sldNum"/>
          </p:nvPr>
        </p:nvSpPr>
        <p:spPr>
          <a:xfrm>
            <a:off x="91440" y="6428232"/>
            <a:ext cx="402300" cy="2445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rgbClr val="191919"/>
                </a:solidFill>
                <a:latin typeface="Open Sans"/>
                <a:ea typeface="Open Sans"/>
                <a:cs typeface="Open Sans"/>
                <a:sym typeface="Open Sans"/>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rgbClr val="191919"/>
                </a:solidFill>
                <a:latin typeface="Open Sans"/>
                <a:ea typeface="Open Sans"/>
                <a:cs typeface="Open Sans"/>
                <a:sym typeface="Open Sans"/>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rgbClr val="191919"/>
                </a:solidFill>
                <a:latin typeface="Open Sans"/>
                <a:ea typeface="Open Sans"/>
                <a:cs typeface="Open Sans"/>
                <a:sym typeface="Open Sans"/>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rgbClr val="191919"/>
                </a:solidFill>
                <a:latin typeface="Open Sans"/>
                <a:ea typeface="Open Sans"/>
                <a:cs typeface="Open Sans"/>
                <a:sym typeface="Open Sans"/>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rgbClr val="191919"/>
                </a:solidFill>
                <a:latin typeface="Open Sans"/>
                <a:ea typeface="Open Sans"/>
                <a:cs typeface="Open Sans"/>
                <a:sym typeface="Open Sans"/>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rgbClr val="191919"/>
                </a:solidFill>
                <a:latin typeface="Open Sans"/>
                <a:ea typeface="Open Sans"/>
                <a:cs typeface="Open Sans"/>
                <a:sym typeface="Open Sans"/>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rgbClr val="191919"/>
                </a:solidFill>
                <a:latin typeface="Open Sans"/>
                <a:ea typeface="Open Sans"/>
                <a:cs typeface="Open Sans"/>
                <a:sym typeface="Open Sans"/>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rgbClr val="191919"/>
                </a:solidFill>
                <a:latin typeface="Open Sans"/>
                <a:ea typeface="Open Sans"/>
                <a:cs typeface="Open Sans"/>
                <a:sym typeface="Open Sans"/>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rgbClr val="191919"/>
                </a:solidFill>
                <a:latin typeface="Open Sans"/>
                <a:ea typeface="Open Sans"/>
                <a:cs typeface="Open Sans"/>
                <a:sym typeface="Open Sans"/>
              </a:defRPr>
            </a:lvl9pPr>
          </a:lstStyle>
          <a:p>
            <a:pPr indent="0" lvl="0" marL="0" rtl="0" algn="l">
              <a:spcBef>
                <a:spcPts val="0"/>
              </a:spcBef>
              <a:spcAft>
                <a:spcPts val="0"/>
              </a:spcAft>
              <a:buNone/>
            </a:pPr>
            <a:fld id="{00000000-1234-1234-1234-123412341234}" type="slidenum">
              <a:rPr lang="en"/>
              <a:t>‹#›</a:t>
            </a:fld>
            <a:endParaRPr/>
          </a:p>
        </p:txBody>
      </p:sp>
      <p:sp>
        <p:nvSpPr>
          <p:cNvPr id="352" name="Google Shape;352;p67"/>
          <p:cNvSpPr/>
          <p:nvPr/>
        </p:nvSpPr>
        <p:spPr>
          <a:xfrm>
            <a:off x="8382000" y="6289685"/>
            <a:ext cx="609600" cy="415800"/>
          </a:xfrm>
          <a:prstGeom prst="rect">
            <a:avLst/>
          </a:prstGeom>
          <a:solidFill>
            <a:srgbClr val="DBDADA">
              <a:alpha val="34509"/>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stacked content">
  <p:cSld name="2 stacked content">
    <p:spTree>
      <p:nvGrpSpPr>
        <p:cNvPr id="353" name="Shape 353"/>
        <p:cNvGrpSpPr/>
        <p:nvPr/>
      </p:nvGrpSpPr>
      <p:grpSpPr>
        <a:xfrm>
          <a:off x="0" y="0"/>
          <a:ext cx="0" cy="0"/>
          <a:chOff x="0" y="0"/>
          <a:chExt cx="0" cy="0"/>
        </a:xfrm>
      </p:grpSpPr>
      <p:sp>
        <p:nvSpPr>
          <p:cNvPr id="354" name="Google Shape;354;p68"/>
          <p:cNvSpPr/>
          <p:nvPr/>
        </p:nvSpPr>
        <p:spPr>
          <a:xfrm>
            <a:off x="128726" y="152400"/>
            <a:ext cx="8862900" cy="6588000"/>
          </a:xfrm>
          <a:prstGeom prst="rect">
            <a:avLst/>
          </a:prstGeom>
          <a:solidFill>
            <a:srgbClr val="DBDAD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
        <p:nvSpPr>
          <p:cNvPr id="355" name="Google Shape;355;p6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6" name="Google Shape;356;p68"/>
          <p:cNvSpPr txBox="1"/>
          <p:nvPr>
            <p:ph idx="1" type="body"/>
          </p:nvPr>
        </p:nvSpPr>
        <p:spPr>
          <a:xfrm>
            <a:off x="457200" y="1600201"/>
            <a:ext cx="8229600" cy="2133600"/>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57" name="Google Shape;357;p68"/>
          <p:cNvSpPr txBox="1"/>
          <p:nvPr>
            <p:ph idx="2" type="body"/>
          </p:nvPr>
        </p:nvSpPr>
        <p:spPr>
          <a:xfrm>
            <a:off x="457200" y="3733801"/>
            <a:ext cx="8229600" cy="2392500"/>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pic>
        <p:nvPicPr>
          <p:cNvPr id="358" name="Google Shape;358;p68"/>
          <p:cNvPicPr preferRelativeResize="0"/>
          <p:nvPr/>
        </p:nvPicPr>
        <p:blipFill rotWithShape="1">
          <a:blip r:embed="rId2">
            <a:alphaModFix/>
          </a:blip>
          <a:srcRect b="0" l="0" r="0" t="0"/>
          <a:stretch/>
        </p:blipFill>
        <p:spPr>
          <a:xfrm>
            <a:off x="128726" y="6243656"/>
            <a:ext cx="532863" cy="496858"/>
          </a:xfrm>
          <a:prstGeom prst="rect">
            <a:avLst/>
          </a:prstGeom>
          <a:noFill/>
          <a:ln>
            <a:noFill/>
          </a:ln>
        </p:spPr>
      </p:pic>
      <p:pic>
        <p:nvPicPr>
          <p:cNvPr id="359" name="Google Shape;359;p68"/>
          <p:cNvPicPr preferRelativeResize="0"/>
          <p:nvPr/>
        </p:nvPicPr>
        <p:blipFill rotWithShape="1">
          <a:blip r:embed="rId3">
            <a:alphaModFix/>
          </a:blip>
          <a:srcRect b="0" l="0" r="0" t="0"/>
          <a:stretch/>
        </p:blipFill>
        <p:spPr>
          <a:xfrm>
            <a:off x="8510002" y="6324600"/>
            <a:ext cx="481598" cy="324276"/>
          </a:xfrm>
          <a:prstGeom prst="rect">
            <a:avLst/>
          </a:prstGeom>
          <a:noFill/>
          <a:ln>
            <a:noFill/>
          </a:ln>
        </p:spPr>
      </p:pic>
      <p:sp>
        <p:nvSpPr>
          <p:cNvPr id="360" name="Google Shape;360;p68"/>
          <p:cNvSpPr txBox="1"/>
          <p:nvPr>
            <p:ph idx="12" type="sldNum"/>
          </p:nvPr>
        </p:nvSpPr>
        <p:spPr>
          <a:xfrm>
            <a:off x="91440" y="6428232"/>
            <a:ext cx="402300" cy="2445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rgbClr val="191919"/>
                </a:solidFill>
                <a:latin typeface="Open Sans"/>
                <a:ea typeface="Open Sans"/>
                <a:cs typeface="Open Sans"/>
                <a:sym typeface="Open Sans"/>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rgbClr val="191919"/>
                </a:solidFill>
                <a:latin typeface="Open Sans"/>
                <a:ea typeface="Open Sans"/>
                <a:cs typeface="Open Sans"/>
                <a:sym typeface="Open Sans"/>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rgbClr val="191919"/>
                </a:solidFill>
                <a:latin typeface="Open Sans"/>
                <a:ea typeface="Open Sans"/>
                <a:cs typeface="Open Sans"/>
                <a:sym typeface="Open Sans"/>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rgbClr val="191919"/>
                </a:solidFill>
                <a:latin typeface="Open Sans"/>
                <a:ea typeface="Open Sans"/>
                <a:cs typeface="Open Sans"/>
                <a:sym typeface="Open Sans"/>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rgbClr val="191919"/>
                </a:solidFill>
                <a:latin typeface="Open Sans"/>
                <a:ea typeface="Open Sans"/>
                <a:cs typeface="Open Sans"/>
                <a:sym typeface="Open Sans"/>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rgbClr val="191919"/>
                </a:solidFill>
                <a:latin typeface="Open Sans"/>
                <a:ea typeface="Open Sans"/>
                <a:cs typeface="Open Sans"/>
                <a:sym typeface="Open Sans"/>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rgbClr val="191919"/>
                </a:solidFill>
                <a:latin typeface="Open Sans"/>
                <a:ea typeface="Open Sans"/>
                <a:cs typeface="Open Sans"/>
                <a:sym typeface="Open Sans"/>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rgbClr val="191919"/>
                </a:solidFill>
                <a:latin typeface="Open Sans"/>
                <a:ea typeface="Open Sans"/>
                <a:cs typeface="Open Sans"/>
                <a:sym typeface="Open Sans"/>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rgbClr val="191919"/>
                </a:solidFill>
                <a:latin typeface="Open Sans"/>
                <a:ea typeface="Open Sans"/>
                <a:cs typeface="Open Sans"/>
                <a:sym typeface="Open Sans"/>
              </a:defRPr>
            </a:lvl9pPr>
          </a:lstStyle>
          <a:p>
            <a:pPr indent="0" lvl="0" marL="0" rtl="0" algn="l">
              <a:spcBef>
                <a:spcPts val="0"/>
              </a:spcBef>
              <a:spcAft>
                <a:spcPts val="0"/>
              </a:spcAft>
              <a:buNone/>
            </a:pPr>
            <a:fld id="{00000000-1234-1234-1234-123412341234}" type="slidenum">
              <a:rPr lang="en"/>
              <a:t>‹#›</a:t>
            </a:fld>
            <a:endParaRPr/>
          </a:p>
        </p:txBody>
      </p:sp>
      <p:sp>
        <p:nvSpPr>
          <p:cNvPr id="361" name="Google Shape;361;p68"/>
          <p:cNvSpPr/>
          <p:nvPr/>
        </p:nvSpPr>
        <p:spPr>
          <a:xfrm>
            <a:off x="8382000" y="6289685"/>
            <a:ext cx="609600" cy="415800"/>
          </a:xfrm>
          <a:prstGeom prst="rect">
            <a:avLst/>
          </a:prstGeom>
          <a:solidFill>
            <a:srgbClr val="DBDADA">
              <a:alpha val="34509"/>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ntent with Titles" type="twoTxTwoObj">
  <p:cSld name="TWO_OBJECTS_WITH_TEXT">
    <p:spTree>
      <p:nvGrpSpPr>
        <p:cNvPr id="362" name="Shape 362"/>
        <p:cNvGrpSpPr/>
        <p:nvPr/>
      </p:nvGrpSpPr>
      <p:grpSpPr>
        <a:xfrm>
          <a:off x="0" y="0"/>
          <a:ext cx="0" cy="0"/>
          <a:chOff x="0" y="0"/>
          <a:chExt cx="0" cy="0"/>
        </a:xfrm>
      </p:grpSpPr>
      <p:sp>
        <p:nvSpPr>
          <p:cNvPr id="363" name="Google Shape;363;p69"/>
          <p:cNvSpPr/>
          <p:nvPr/>
        </p:nvSpPr>
        <p:spPr>
          <a:xfrm>
            <a:off x="128726" y="152400"/>
            <a:ext cx="8862900" cy="6588000"/>
          </a:xfrm>
          <a:prstGeom prst="rect">
            <a:avLst/>
          </a:prstGeom>
          <a:solidFill>
            <a:srgbClr val="DBDAD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
        <p:nvSpPr>
          <p:cNvPr id="364" name="Google Shape;364;p6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Open San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5" name="Google Shape;365;p69"/>
          <p:cNvSpPr txBox="1"/>
          <p:nvPr>
            <p:ph idx="1" type="body"/>
          </p:nvPr>
        </p:nvSpPr>
        <p:spPr>
          <a:xfrm>
            <a:off x="457200" y="1535113"/>
            <a:ext cx="4040100" cy="639900"/>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366" name="Google Shape;366;p69"/>
          <p:cNvSpPr txBox="1"/>
          <p:nvPr>
            <p:ph idx="2" type="body"/>
          </p:nvPr>
        </p:nvSpPr>
        <p:spPr>
          <a:xfrm>
            <a:off x="457200" y="2174875"/>
            <a:ext cx="4040100" cy="3951300"/>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367" name="Google Shape;367;p69"/>
          <p:cNvSpPr txBox="1"/>
          <p:nvPr>
            <p:ph idx="3" type="body"/>
          </p:nvPr>
        </p:nvSpPr>
        <p:spPr>
          <a:xfrm>
            <a:off x="4645025" y="1535113"/>
            <a:ext cx="4041900" cy="639900"/>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368" name="Google Shape;368;p69"/>
          <p:cNvSpPr txBox="1"/>
          <p:nvPr>
            <p:ph idx="4" type="body"/>
          </p:nvPr>
        </p:nvSpPr>
        <p:spPr>
          <a:xfrm>
            <a:off x="4645025" y="2174875"/>
            <a:ext cx="4041900" cy="3951300"/>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pic>
        <p:nvPicPr>
          <p:cNvPr id="369" name="Google Shape;369;p69"/>
          <p:cNvPicPr preferRelativeResize="0"/>
          <p:nvPr/>
        </p:nvPicPr>
        <p:blipFill rotWithShape="1">
          <a:blip r:embed="rId2">
            <a:alphaModFix/>
          </a:blip>
          <a:srcRect b="0" l="0" r="0" t="0"/>
          <a:stretch/>
        </p:blipFill>
        <p:spPr>
          <a:xfrm>
            <a:off x="128726" y="6243656"/>
            <a:ext cx="532863" cy="496858"/>
          </a:xfrm>
          <a:prstGeom prst="rect">
            <a:avLst/>
          </a:prstGeom>
          <a:noFill/>
          <a:ln>
            <a:noFill/>
          </a:ln>
        </p:spPr>
      </p:pic>
      <p:pic>
        <p:nvPicPr>
          <p:cNvPr id="370" name="Google Shape;370;p69"/>
          <p:cNvPicPr preferRelativeResize="0"/>
          <p:nvPr/>
        </p:nvPicPr>
        <p:blipFill rotWithShape="1">
          <a:blip r:embed="rId3">
            <a:alphaModFix/>
          </a:blip>
          <a:srcRect b="0" l="0" r="0" t="0"/>
          <a:stretch/>
        </p:blipFill>
        <p:spPr>
          <a:xfrm>
            <a:off x="8510002" y="6324600"/>
            <a:ext cx="481598" cy="324276"/>
          </a:xfrm>
          <a:prstGeom prst="rect">
            <a:avLst/>
          </a:prstGeom>
          <a:noFill/>
          <a:ln>
            <a:noFill/>
          </a:ln>
        </p:spPr>
      </p:pic>
      <p:sp>
        <p:nvSpPr>
          <p:cNvPr id="371" name="Google Shape;371;p69"/>
          <p:cNvSpPr txBox="1"/>
          <p:nvPr>
            <p:ph idx="12" type="sldNum"/>
          </p:nvPr>
        </p:nvSpPr>
        <p:spPr>
          <a:xfrm>
            <a:off x="91440" y="6428232"/>
            <a:ext cx="402300" cy="2445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rgbClr val="191919"/>
                </a:solidFill>
                <a:latin typeface="Open Sans"/>
                <a:ea typeface="Open Sans"/>
                <a:cs typeface="Open Sans"/>
                <a:sym typeface="Open Sans"/>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rgbClr val="191919"/>
                </a:solidFill>
                <a:latin typeface="Open Sans"/>
                <a:ea typeface="Open Sans"/>
                <a:cs typeface="Open Sans"/>
                <a:sym typeface="Open Sans"/>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rgbClr val="191919"/>
                </a:solidFill>
                <a:latin typeface="Open Sans"/>
                <a:ea typeface="Open Sans"/>
                <a:cs typeface="Open Sans"/>
                <a:sym typeface="Open Sans"/>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rgbClr val="191919"/>
                </a:solidFill>
                <a:latin typeface="Open Sans"/>
                <a:ea typeface="Open Sans"/>
                <a:cs typeface="Open Sans"/>
                <a:sym typeface="Open Sans"/>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rgbClr val="191919"/>
                </a:solidFill>
                <a:latin typeface="Open Sans"/>
                <a:ea typeface="Open Sans"/>
                <a:cs typeface="Open Sans"/>
                <a:sym typeface="Open Sans"/>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rgbClr val="191919"/>
                </a:solidFill>
                <a:latin typeface="Open Sans"/>
                <a:ea typeface="Open Sans"/>
                <a:cs typeface="Open Sans"/>
                <a:sym typeface="Open Sans"/>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rgbClr val="191919"/>
                </a:solidFill>
                <a:latin typeface="Open Sans"/>
                <a:ea typeface="Open Sans"/>
                <a:cs typeface="Open Sans"/>
                <a:sym typeface="Open Sans"/>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rgbClr val="191919"/>
                </a:solidFill>
                <a:latin typeface="Open Sans"/>
                <a:ea typeface="Open Sans"/>
                <a:cs typeface="Open Sans"/>
                <a:sym typeface="Open Sans"/>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rgbClr val="191919"/>
                </a:solidFill>
                <a:latin typeface="Open Sans"/>
                <a:ea typeface="Open Sans"/>
                <a:cs typeface="Open Sans"/>
                <a:sym typeface="Open Sans"/>
              </a:defRPr>
            </a:lvl9pPr>
          </a:lstStyle>
          <a:p>
            <a:pPr indent="0" lvl="0" marL="0" rtl="0" algn="l">
              <a:spcBef>
                <a:spcPts val="0"/>
              </a:spcBef>
              <a:spcAft>
                <a:spcPts val="0"/>
              </a:spcAft>
              <a:buNone/>
            </a:pPr>
            <a:fld id="{00000000-1234-1234-1234-123412341234}" type="slidenum">
              <a:rPr lang="en"/>
              <a:t>‹#›</a:t>
            </a:fld>
            <a:endParaRPr/>
          </a:p>
        </p:txBody>
      </p:sp>
      <p:sp>
        <p:nvSpPr>
          <p:cNvPr id="372" name="Google Shape;372;p69"/>
          <p:cNvSpPr/>
          <p:nvPr/>
        </p:nvSpPr>
        <p:spPr>
          <a:xfrm>
            <a:off x="8382000" y="6289685"/>
            <a:ext cx="609600" cy="415800"/>
          </a:xfrm>
          <a:prstGeom prst="rect">
            <a:avLst/>
          </a:prstGeom>
          <a:solidFill>
            <a:srgbClr val="DBDADA">
              <a:alpha val="34509"/>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42" name="Google Shape;42;p7"/>
          <p:cNvSpPr txBox="1"/>
          <p:nvPr>
            <p:ph idx="1" type="body"/>
          </p:nvPr>
        </p:nvSpPr>
        <p:spPr>
          <a:xfrm>
            <a:off x="457200" y="1535113"/>
            <a:ext cx="4040100" cy="639900"/>
          </a:xfrm>
          <a:prstGeom prst="rect">
            <a:avLst/>
          </a:prstGeom>
          <a:noFill/>
          <a:ln>
            <a:noFill/>
          </a:ln>
        </p:spPr>
        <p:txBody>
          <a:bodyPr anchorCtr="0" anchor="b" bIns="91425" lIns="91425" spcFirstLastPara="1" rIns="91425" wrap="square" tIns="91425">
            <a:noAutofit/>
          </a:bodyPr>
          <a:lstStyle>
            <a:lvl1pPr indent="-228600" lvl="0" marL="457200" marR="0" algn="l">
              <a:lnSpc>
                <a:spcPct val="100000"/>
              </a:lnSpc>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algn="l">
              <a:lnSpc>
                <a:spcPct val="100000"/>
              </a:lnSpc>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algn="l">
              <a:lnSpc>
                <a:spcPct val="100000"/>
              </a:lnSpc>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3" name="Google Shape;43;p7"/>
          <p:cNvSpPr txBox="1"/>
          <p:nvPr>
            <p:ph idx="2" type="body"/>
          </p:nvPr>
        </p:nvSpPr>
        <p:spPr>
          <a:xfrm>
            <a:off x="457200" y="2174875"/>
            <a:ext cx="4040100" cy="3951300"/>
          </a:xfrm>
          <a:prstGeom prst="rect">
            <a:avLst/>
          </a:prstGeom>
          <a:noFill/>
          <a:ln>
            <a:noFill/>
          </a:ln>
        </p:spPr>
        <p:txBody>
          <a:bodyPr anchorCtr="0" anchor="t" bIns="91425" lIns="91425" spcFirstLastPara="1" rIns="91425" wrap="square" tIns="91425">
            <a:noAutofit/>
          </a:bodyPr>
          <a:lstStyle>
            <a:lvl1pPr indent="-381000" lvl="0" marL="4572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44" name="Google Shape;44;p7"/>
          <p:cNvSpPr txBox="1"/>
          <p:nvPr>
            <p:ph idx="3" type="body"/>
          </p:nvPr>
        </p:nvSpPr>
        <p:spPr>
          <a:xfrm>
            <a:off x="4645025" y="1535113"/>
            <a:ext cx="4041900" cy="639900"/>
          </a:xfrm>
          <a:prstGeom prst="rect">
            <a:avLst/>
          </a:prstGeom>
          <a:noFill/>
          <a:ln>
            <a:noFill/>
          </a:ln>
        </p:spPr>
        <p:txBody>
          <a:bodyPr anchorCtr="0" anchor="b" bIns="91425" lIns="91425" spcFirstLastPara="1" rIns="91425" wrap="square" tIns="91425">
            <a:noAutofit/>
          </a:bodyPr>
          <a:lstStyle>
            <a:lvl1pPr indent="-228600" lvl="0" marL="457200" marR="0" algn="l">
              <a:lnSpc>
                <a:spcPct val="100000"/>
              </a:lnSpc>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algn="l">
              <a:lnSpc>
                <a:spcPct val="100000"/>
              </a:lnSpc>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algn="l">
              <a:lnSpc>
                <a:spcPct val="100000"/>
              </a:lnSpc>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5" name="Google Shape;45;p7"/>
          <p:cNvSpPr txBox="1"/>
          <p:nvPr>
            <p:ph idx="4" type="body"/>
          </p:nvPr>
        </p:nvSpPr>
        <p:spPr>
          <a:xfrm>
            <a:off x="4645025" y="2174875"/>
            <a:ext cx="4041900" cy="3951300"/>
          </a:xfrm>
          <a:prstGeom prst="rect">
            <a:avLst/>
          </a:prstGeom>
          <a:noFill/>
          <a:ln>
            <a:noFill/>
          </a:ln>
        </p:spPr>
        <p:txBody>
          <a:bodyPr anchorCtr="0" anchor="t" bIns="91425" lIns="91425" spcFirstLastPara="1" rIns="91425" wrap="square" tIns="91425">
            <a:noAutofit/>
          </a:bodyPr>
          <a:lstStyle>
            <a:lvl1pPr indent="-381000" lvl="0" marL="4572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46" name="Google Shape;46;p7"/>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7" name="Google Shape;47;p7"/>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8" name="Google Shape;48;p7"/>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stacked content with Titles">
  <p:cSld name="Two stacked content with Titles">
    <p:spTree>
      <p:nvGrpSpPr>
        <p:cNvPr id="373" name="Shape 373"/>
        <p:cNvGrpSpPr/>
        <p:nvPr/>
      </p:nvGrpSpPr>
      <p:grpSpPr>
        <a:xfrm>
          <a:off x="0" y="0"/>
          <a:ext cx="0" cy="0"/>
          <a:chOff x="0" y="0"/>
          <a:chExt cx="0" cy="0"/>
        </a:xfrm>
      </p:grpSpPr>
      <p:sp>
        <p:nvSpPr>
          <p:cNvPr id="374" name="Google Shape;374;p70"/>
          <p:cNvSpPr/>
          <p:nvPr/>
        </p:nvSpPr>
        <p:spPr>
          <a:xfrm>
            <a:off x="128726" y="152400"/>
            <a:ext cx="8862900" cy="6588000"/>
          </a:xfrm>
          <a:prstGeom prst="rect">
            <a:avLst/>
          </a:prstGeom>
          <a:solidFill>
            <a:srgbClr val="DBDAD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
        <p:nvSpPr>
          <p:cNvPr id="375" name="Google Shape;375;p7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Open San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6" name="Google Shape;376;p70"/>
          <p:cNvSpPr txBox="1"/>
          <p:nvPr>
            <p:ph idx="1" type="body"/>
          </p:nvPr>
        </p:nvSpPr>
        <p:spPr>
          <a:xfrm>
            <a:off x="457200" y="1535113"/>
            <a:ext cx="8229600" cy="639900"/>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377" name="Google Shape;377;p70"/>
          <p:cNvSpPr txBox="1"/>
          <p:nvPr>
            <p:ph idx="2" type="body"/>
          </p:nvPr>
        </p:nvSpPr>
        <p:spPr>
          <a:xfrm>
            <a:off x="457200" y="2209790"/>
            <a:ext cx="8229600" cy="1600200"/>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378" name="Google Shape;378;p70"/>
          <p:cNvSpPr txBox="1"/>
          <p:nvPr>
            <p:ph idx="3" type="body"/>
          </p:nvPr>
        </p:nvSpPr>
        <p:spPr>
          <a:xfrm>
            <a:off x="457200" y="3968769"/>
            <a:ext cx="8229600" cy="639900"/>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379" name="Google Shape;379;p70"/>
          <p:cNvSpPr txBox="1"/>
          <p:nvPr>
            <p:ph idx="4" type="body"/>
          </p:nvPr>
        </p:nvSpPr>
        <p:spPr>
          <a:xfrm>
            <a:off x="455613" y="4654560"/>
            <a:ext cx="8231100" cy="1635000"/>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pic>
        <p:nvPicPr>
          <p:cNvPr id="380" name="Google Shape;380;p70"/>
          <p:cNvPicPr preferRelativeResize="0"/>
          <p:nvPr/>
        </p:nvPicPr>
        <p:blipFill rotWithShape="1">
          <a:blip r:embed="rId2">
            <a:alphaModFix/>
          </a:blip>
          <a:srcRect b="0" l="0" r="0" t="0"/>
          <a:stretch/>
        </p:blipFill>
        <p:spPr>
          <a:xfrm>
            <a:off x="128726" y="6243656"/>
            <a:ext cx="532863" cy="496858"/>
          </a:xfrm>
          <a:prstGeom prst="rect">
            <a:avLst/>
          </a:prstGeom>
          <a:noFill/>
          <a:ln>
            <a:noFill/>
          </a:ln>
        </p:spPr>
      </p:pic>
      <p:pic>
        <p:nvPicPr>
          <p:cNvPr id="381" name="Google Shape;381;p70"/>
          <p:cNvPicPr preferRelativeResize="0"/>
          <p:nvPr/>
        </p:nvPicPr>
        <p:blipFill rotWithShape="1">
          <a:blip r:embed="rId3">
            <a:alphaModFix/>
          </a:blip>
          <a:srcRect b="0" l="0" r="0" t="0"/>
          <a:stretch/>
        </p:blipFill>
        <p:spPr>
          <a:xfrm>
            <a:off x="8510002" y="6324600"/>
            <a:ext cx="481598" cy="324276"/>
          </a:xfrm>
          <a:prstGeom prst="rect">
            <a:avLst/>
          </a:prstGeom>
          <a:noFill/>
          <a:ln>
            <a:noFill/>
          </a:ln>
        </p:spPr>
      </p:pic>
      <p:sp>
        <p:nvSpPr>
          <p:cNvPr id="382" name="Google Shape;382;p70"/>
          <p:cNvSpPr txBox="1"/>
          <p:nvPr>
            <p:ph idx="12" type="sldNum"/>
          </p:nvPr>
        </p:nvSpPr>
        <p:spPr>
          <a:xfrm>
            <a:off x="91440" y="6428232"/>
            <a:ext cx="402300" cy="2445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rgbClr val="191919"/>
                </a:solidFill>
                <a:latin typeface="Open Sans"/>
                <a:ea typeface="Open Sans"/>
                <a:cs typeface="Open Sans"/>
                <a:sym typeface="Open Sans"/>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rgbClr val="191919"/>
                </a:solidFill>
                <a:latin typeface="Open Sans"/>
                <a:ea typeface="Open Sans"/>
                <a:cs typeface="Open Sans"/>
                <a:sym typeface="Open Sans"/>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rgbClr val="191919"/>
                </a:solidFill>
                <a:latin typeface="Open Sans"/>
                <a:ea typeface="Open Sans"/>
                <a:cs typeface="Open Sans"/>
                <a:sym typeface="Open Sans"/>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rgbClr val="191919"/>
                </a:solidFill>
                <a:latin typeface="Open Sans"/>
                <a:ea typeface="Open Sans"/>
                <a:cs typeface="Open Sans"/>
                <a:sym typeface="Open Sans"/>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rgbClr val="191919"/>
                </a:solidFill>
                <a:latin typeface="Open Sans"/>
                <a:ea typeface="Open Sans"/>
                <a:cs typeface="Open Sans"/>
                <a:sym typeface="Open Sans"/>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rgbClr val="191919"/>
                </a:solidFill>
                <a:latin typeface="Open Sans"/>
                <a:ea typeface="Open Sans"/>
                <a:cs typeface="Open Sans"/>
                <a:sym typeface="Open Sans"/>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rgbClr val="191919"/>
                </a:solidFill>
                <a:latin typeface="Open Sans"/>
                <a:ea typeface="Open Sans"/>
                <a:cs typeface="Open Sans"/>
                <a:sym typeface="Open Sans"/>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rgbClr val="191919"/>
                </a:solidFill>
                <a:latin typeface="Open Sans"/>
                <a:ea typeface="Open Sans"/>
                <a:cs typeface="Open Sans"/>
                <a:sym typeface="Open Sans"/>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rgbClr val="191919"/>
                </a:solidFill>
                <a:latin typeface="Open Sans"/>
                <a:ea typeface="Open Sans"/>
                <a:cs typeface="Open Sans"/>
                <a:sym typeface="Open Sans"/>
              </a:defRPr>
            </a:lvl9pPr>
          </a:lstStyle>
          <a:p>
            <a:pPr indent="0" lvl="0" marL="0" rtl="0" algn="l">
              <a:spcBef>
                <a:spcPts val="0"/>
              </a:spcBef>
              <a:spcAft>
                <a:spcPts val="0"/>
              </a:spcAft>
              <a:buNone/>
            </a:pPr>
            <a:fld id="{00000000-1234-1234-1234-123412341234}" type="slidenum">
              <a:rPr lang="en"/>
              <a:t>‹#›</a:t>
            </a:fld>
            <a:endParaRPr/>
          </a:p>
        </p:txBody>
      </p:sp>
      <p:sp>
        <p:nvSpPr>
          <p:cNvPr id="383" name="Google Shape;383;p70"/>
          <p:cNvSpPr/>
          <p:nvPr/>
        </p:nvSpPr>
        <p:spPr>
          <a:xfrm>
            <a:off x="8382000" y="6289685"/>
            <a:ext cx="609600" cy="415800"/>
          </a:xfrm>
          <a:prstGeom prst="rect">
            <a:avLst/>
          </a:prstGeom>
          <a:solidFill>
            <a:srgbClr val="DBDADA">
              <a:alpha val="34509"/>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84" name="Shape 384"/>
        <p:cNvGrpSpPr/>
        <p:nvPr/>
      </p:nvGrpSpPr>
      <p:grpSpPr>
        <a:xfrm>
          <a:off x="0" y="0"/>
          <a:ext cx="0" cy="0"/>
          <a:chOff x="0" y="0"/>
          <a:chExt cx="0" cy="0"/>
        </a:xfrm>
      </p:grpSpPr>
      <p:sp>
        <p:nvSpPr>
          <p:cNvPr id="385" name="Google Shape;385;p71"/>
          <p:cNvSpPr/>
          <p:nvPr/>
        </p:nvSpPr>
        <p:spPr>
          <a:xfrm>
            <a:off x="128726" y="152400"/>
            <a:ext cx="8862900" cy="6588000"/>
          </a:xfrm>
          <a:prstGeom prst="rect">
            <a:avLst/>
          </a:prstGeom>
          <a:solidFill>
            <a:srgbClr val="DBDAD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
        <p:nvSpPr>
          <p:cNvPr id="386" name="Google Shape;386;p71"/>
          <p:cNvSpPr txBox="1"/>
          <p:nvPr>
            <p:ph type="title"/>
          </p:nvPr>
        </p:nvSpPr>
        <p:spPr>
          <a:xfrm>
            <a:off x="457200" y="273050"/>
            <a:ext cx="3008400" cy="11622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Open Sans"/>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7" name="Google Shape;387;p71"/>
          <p:cNvSpPr txBox="1"/>
          <p:nvPr>
            <p:ph idx="1" type="body"/>
          </p:nvPr>
        </p:nvSpPr>
        <p:spPr>
          <a:xfrm>
            <a:off x="3575050" y="1435100"/>
            <a:ext cx="5111700" cy="4691100"/>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388" name="Google Shape;388;p71"/>
          <p:cNvSpPr txBox="1"/>
          <p:nvPr>
            <p:ph idx="2" type="body"/>
          </p:nvPr>
        </p:nvSpPr>
        <p:spPr>
          <a:xfrm>
            <a:off x="457200" y="1435100"/>
            <a:ext cx="3008400" cy="46911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pic>
        <p:nvPicPr>
          <p:cNvPr id="389" name="Google Shape;389;p71"/>
          <p:cNvPicPr preferRelativeResize="0"/>
          <p:nvPr/>
        </p:nvPicPr>
        <p:blipFill rotWithShape="1">
          <a:blip r:embed="rId2">
            <a:alphaModFix/>
          </a:blip>
          <a:srcRect b="0" l="0" r="0" t="0"/>
          <a:stretch/>
        </p:blipFill>
        <p:spPr>
          <a:xfrm>
            <a:off x="128726" y="6243656"/>
            <a:ext cx="532863" cy="496859"/>
          </a:xfrm>
          <a:prstGeom prst="rect">
            <a:avLst/>
          </a:prstGeom>
          <a:noFill/>
          <a:ln>
            <a:noFill/>
          </a:ln>
        </p:spPr>
      </p:pic>
      <p:pic>
        <p:nvPicPr>
          <p:cNvPr id="390" name="Google Shape;390;p71"/>
          <p:cNvPicPr preferRelativeResize="0"/>
          <p:nvPr/>
        </p:nvPicPr>
        <p:blipFill rotWithShape="1">
          <a:blip r:embed="rId3">
            <a:alphaModFix/>
          </a:blip>
          <a:srcRect b="0" l="0" r="0" t="0"/>
          <a:stretch/>
        </p:blipFill>
        <p:spPr>
          <a:xfrm>
            <a:off x="8510002" y="6324600"/>
            <a:ext cx="481598" cy="324276"/>
          </a:xfrm>
          <a:prstGeom prst="rect">
            <a:avLst/>
          </a:prstGeom>
          <a:noFill/>
          <a:ln>
            <a:noFill/>
          </a:ln>
        </p:spPr>
      </p:pic>
      <p:sp>
        <p:nvSpPr>
          <p:cNvPr id="391" name="Google Shape;391;p71"/>
          <p:cNvSpPr txBox="1"/>
          <p:nvPr>
            <p:ph idx="12" type="sldNum"/>
          </p:nvPr>
        </p:nvSpPr>
        <p:spPr>
          <a:xfrm>
            <a:off x="91440" y="6428232"/>
            <a:ext cx="402300" cy="2445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rgbClr val="191919"/>
                </a:solidFill>
                <a:latin typeface="Open Sans"/>
                <a:ea typeface="Open Sans"/>
                <a:cs typeface="Open Sans"/>
                <a:sym typeface="Open Sans"/>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rgbClr val="191919"/>
                </a:solidFill>
                <a:latin typeface="Open Sans"/>
                <a:ea typeface="Open Sans"/>
                <a:cs typeface="Open Sans"/>
                <a:sym typeface="Open Sans"/>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rgbClr val="191919"/>
                </a:solidFill>
                <a:latin typeface="Open Sans"/>
                <a:ea typeface="Open Sans"/>
                <a:cs typeface="Open Sans"/>
                <a:sym typeface="Open Sans"/>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rgbClr val="191919"/>
                </a:solidFill>
                <a:latin typeface="Open Sans"/>
                <a:ea typeface="Open Sans"/>
                <a:cs typeface="Open Sans"/>
                <a:sym typeface="Open Sans"/>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rgbClr val="191919"/>
                </a:solidFill>
                <a:latin typeface="Open Sans"/>
                <a:ea typeface="Open Sans"/>
                <a:cs typeface="Open Sans"/>
                <a:sym typeface="Open Sans"/>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rgbClr val="191919"/>
                </a:solidFill>
                <a:latin typeface="Open Sans"/>
                <a:ea typeface="Open Sans"/>
                <a:cs typeface="Open Sans"/>
                <a:sym typeface="Open Sans"/>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rgbClr val="191919"/>
                </a:solidFill>
                <a:latin typeface="Open Sans"/>
                <a:ea typeface="Open Sans"/>
                <a:cs typeface="Open Sans"/>
                <a:sym typeface="Open Sans"/>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rgbClr val="191919"/>
                </a:solidFill>
                <a:latin typeface="Open Sans"/>
                <a:ea typeface="Open Sans"/>
                <a:cs typeface="Open Sans"/>
                <a:sym typeface="Open Sans"/>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rgbClr val="191919"/>
                </a:solidFill>
                <a:latin typeface="Open Sans"/>
                <a:ea typeface="Open Sans"/>
                <a:cs typeface="Open Sans"/>
                <a:sym typeface="Open Sans"/>
              </a:defRPr>
            </a:lvl9pPr>
          </a:lstStyle>
          <a:p>
            <a:pPr indent="0" lvl="0" marL="0" rtl="0" algn="l">
              <a:spcBef>
                <a:spcPts val="0"/>
              </a:spcBef>
              <a:spcAft>
                <a:spcPts val="0"/>
              </a:spcAft>
              <a:buNone/>
            </a:pPr>
            <a:fld id="{00000000-1234-1234-1234-123412341234}" type="slidenum">
              <a:rPr lang="en"/>
              <a:t>‹#›</a:t>
            </a:fld>
            <a:endParaRPr/>
          </a:p>
        </p:txBody>
      </p:sp>
      <p:sp>
        <p:nvSpPr>
          <p:cNvPr id="392" name="Google Shape;392;p71"/>
          <p:cNvSpPr/>
          <p:nvPr/>
        </p:nvSpPr>
        <p:spPr>
          <a:xfrm>
            <a:off x="8382000" y="6289685"/>
            <a:ext cx="609600" cy="415800"/>
          </a:xfrm>
          <a:prstGeom prst="rect">
            <a:avLst/>
          </a:prstGeom>
          <a:solidFill>
            <a:srgbClr val="DBDADA">
              <a:alpha val="34509"/>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93" name="Shape 393"/>
        <p:cNvGrpSpPr/>
        <p:nvPr/>
      </p:nvGrpSpPr>
      <p:grpSpPr>
        <a:xfrm>
          <a:off x="0" y="0"/>
          <a:ext cx="0" cy="0"/>
          <a:chOff x="0" y="0"/>
          <a:chExt cx="0" cy="0"/>
        </a:xfrm>
      </p:grpSpPr>
      <p:sp>
        <p:nvSpPr>
          <p:cNvPr id="394" name="Google Shape;394;p72"/>
          <p:cNvSpPr/>
          <p:nvPr/>
        </p:nvSpPr>
        <p:spPr>
          <a:xfrm>
            <a:off x="128726" y="152400"/>
            <a:ext cx="8862900" cy="6588000"/>
          </a:xfrm>
          <a:prstGeom prst="rect">
            <a:avLst/>
          </a:prstGeom>
          <a:solidFill>
            <a:srgbClr val="DBDAD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
        <p:nvSpPr>
          <p:cNvPr id="395" name="Google Shape;395;p72"/>
          <p:cNvSpPr txBox="1"/>
          <p:nvPr>
            <p:ph type="title"/>
          </p:nvPr>
        </p:nvSpPr>
        <p:spPr>
          <a:xfrm>
            <a:off x="1792288" y="4800600"/>
            <a:ext cx="5486400" cy="566700"/>
          </a:xfrm>
          <a:prstGeom prst="rect">
            <a:avLst/>
          </a:prstGeom>
          <a:solidFill>
            <a:srgbClr val="323F4F"/>
          </a:solid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lt2"/>
              </a:buClr>
              <a:buSzPts val="2000"/>
              <a:buFont typeface="Open Sans"/>
              <a:buNone/>
              <a:defRPr b="1" sz="2000">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6" name="Google Shape;396;p72"/>
          <p:cNvSpPr/>
          <p:nvPr>
            <p:ph idx="2" type="pic"/>
          </p:nvPr>
        </p:nvSpPr>
        <p:spPr>
          <a:xfrm>
            <a:off x="1792288" y="612775"/>
            <a:ext cx="5486400" cy="4114800"/>
          </a:xfrm>
          <a:prstGeom prst="rect">
            <a:avLst/>
          </a:prstGeom>
          <a:noFill/>
          <a:ln>
            <a:noFill/>
          </a:ln>
        </p:spPr>
      </p:sp>
      <p:sp>
        <p:nvSpPr>
          <p:cNvPr id="397" name="Google Shape;397;p72"/>
          <p:cNvSpPr txBox="1"/>
          <p:nvPr>
            <p:ph idx="1" type="body"/>
          </p:nvPr>
        </p:nvSpPr>
        <p:spPr>
          <a:xfrm>
            <a:off x="1792288" y="5367338"/>
            <a:ext cx="5486400" cy="8049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rgbClr val="3F3F3F"/>
              </a:buClr>
              <a:buSzPts val="1400"/>
              <a:buNone/>
              <a:defRPr sz="1400">
                <a:solidFill>
                  <a:srgbClr val="3F3F3F"/>
                </a:solidFill>
              </a:defRPr>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pic>
        <p:nvPicPr>
          <p:cNvPr id="398" name="Google Shape;398;p72"/>
          <p:cNvPicPr preferRelativeResize="0"/>
          <p:nvPr/>
        </p:nvPicPr>
        <p:blipFill rotWithShape="1">
          <a:blip r:embed="rId2">
            <a:alphaModFix/>
          </a:blip>
          <a:srcRect b="0" l="0" r="0" t="0"/>
          <a:stretch/>
        </p:blipFill>
        <p:spPr>
          <a:xfrm>
            <a:off x="128726" y="6243656"/>
            <a:ext cx="532863" cy="496859"/>
          </a:xfrm>
          <a:prstGeom prst="rect">
            <a:avLst/>
          </a:prstGeom>
          <a:noFill/>
          <a:ln>
            <a:noFill/>
          </a:ln>
        </p:spPr>
      </p:pic>
      <p:pic>
        <p:nvPicPr>
          <p:cNvPr id="399" name="Google Shape;399;p72"/>
          <p:cNvPicPr preferRelativeResize="0"/>
          <p:nvPr/>
        </p:nvPicPr>
        <p:blipFill rotWithShape="1">
          <a:blip r:embed="rId3">
            <a:alphaModFix/>
          </a:blip>
          <a:srcRect b="0" l="0" r="0" t="0"/>
          <a:stretch/>
        </p:blipFill>
        <p:spPr>
          <a:xfrm>
            <a:off x="8510002" y="6324600"/>
            <a:ext cx="481598" cy="324276"/>
          </a:xfrm>
          <a:prstGeom prst="rect">
            <a:avLst/>
          </a:prstGeom>
          <a:noFill/>
          <a:ln>
            <a:noFill/>
          </a:ln>
        </p:spPr>
      </p:pic>
      <p:sp>
        <p:nvSpPr>
          <p:cNvPr id="400" name="Google Shape;400;p72"/>
          <p:cNvSpPr txBox="1"/>
          <p:nvPr>
            <p:ph idx="12" type="sldNum"/>
          </p:nvPr>
        </p:nvSpPr>
        <p:spPr>
          <a:xfrm>
            <a:off x="91440" y="6428232"/>
            <a:ext cx="402300" cy="2445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rgbClr val="191919"/>
                </a:solidFill>
                <a:latin typeface="Open Sans"/>
                <a:ea typeface="Open Sans"/>
                <a:cs typeface="Open Sans"/>
                <a:sym typeface="Open Sans"/>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rgbClr val="191919"/>
                </a:solidFill>
                <a:latin typeface="Open Sans"/>
                <a:ea typeface="Open Sans"/>
                <a:cs typeface="Open Sans"/>
                <a:sym typeface="Open Sans"/>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rgbClr val="191919"/>
                </a:solidFill>
                <a:latin typeface="Open Sans"/>
                <a:ea typeface="Open Sans"/>
                <a:cs typeface="Open Sans"/>
                <a:sym typeface="Open Sans"/>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rgbClr val="191919"/>
                </a:solidFill>
                <a:latin typeface="Open Sans"/>
                <a:ea typeface="Open Sans"/>
                <a:cs typeface="Open Sans"/>
                <a:sym typeface="Open Sans"/>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rgbClr val="191919"/>
                </a:solidFill>
                <a:latin typeface="Open Sans"/>
                <a:ea typeface="Open Sans"/>
                <a:cs typeface="Open Sans"/>
                <a:sym typeface="Open Sans"/>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rgbClr val="191919"/>
                </a:solidFill>
                <a:latin typeface="Open Sans"/>
                <a:ea typeface="Open Sans"/>
                <a:cs typeface="Open Sans"/>
                <a:sym typeface="Open Sans"/>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rgbClr val="191919"/>
                </a:solidFill>
                <a:latin typeface="Open Sans"/>
                <a:ea typeface="Open Sans"/>
                <a:cs typeface="Open Sans"/>
                <a:sym typeface="Open Sans"/>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rgbClr val="191919"/>
                </a:solidFill>
                <a:latin typeface="Open Sans"/>
                <a:ea typeface="Open Sans"/>
                <a:cs typeface="Open Sans"/>
                <a:sym typeface="Open Sans"/>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rgbClr val="191919"/>
                </a:solidFill>
                <a:latin typeface="Open Sans"/>
                <a:ea typeface="Open Sans"/>
                <a:cs typeface="Open Sans"/>
                <a:sym typeface="Open Sans"/>
              </a:defRPr>
            </a:lvl9pPr>
          </a:lstStyle>
          <a:p>
            <a:pPr indent="0" lvl="0" marL="0" rtl="0" algn="l">
              <a:spcBef>
                <a:spcPts val="0"/>
              </a:spcBef>
              <a:spcAft>
                <a:spcPts val="0"/>
              </a:spcAft>
              <a:buNone/>
            </a:pPr>
            <a:fld id="{00000000-1234-1234-1234-123412341234}" type="slidenum">
              <a:rPr lang="en"/>
              <a:t>‹#›</a:t>
            </a:fld>
            <a:endParaRPr/>
          </a:p>
        </p:txBody>
      </p:sp>
      <p:sp>
        <p:nvSpPr>
          <p:cNvPr id="401" name="Google Shape;401;p72"/>
          <p:cNvSpPr/>
          <p:nvPr/>
        </p:nvSpPr>
        <p:spPr>
          <a:xfrm>
            <a:off x="8382000" y="6289685"/>
            <a:ext cx="609600" cy="415800"/>
          </a:xfrm>
          <a:prstGeom prst="rect">
            <a:avLst/>
          </a:prstGeom>
          <a:solidFill>
            <a:srgbClr val="DBDADA">
              <a:alpha val="34509"/>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zed content and logos">
  <p:cSld name="Sized content and logos">
    <p:bg>
      <p:bgPr>
        <a:solidFill>
          <a:schemeClr val="lt2"/>
        </a:solidFill>
      </p:bgPr>
    </p:bg>
    <p:spTree>
      <p:nvGrpSpPr>
        <p:cNvPr id="402" name="Shape 402"/>
        <p:cNvGrpSpPr/>
        <p:nvPr/>
      </p:nvGrpSpPr>
      <p:grpSpPr>
        <a:xfrm>
          <a:off x="0" y="0"/>
          <a:ext cx="0" cy="0"/>
          <a:chOff x="0" y="0"/>
          <a:chExt cx="0" cy="0"/>
        </a:xfrm>
      </p:grpSpPr>
      <p:sp>
        <p:nvSpPr>
          <p:cNvPr id="403" name="Google Shape;403;p73"/>
          <p:cNvSpPr/>
          <p:nvPr/>
        </p:nvSpPr>
        <p:spPr>
          <a:xfrm>
            <a:off x="128726" y="152400"/>
            <a:ext cx="8862900" cy="6588000"/>
          </a:xfrm>
          <a:prstGeom prst="rect">
            <a:avLst/>
          </a:prstGeom>
          <a:solidFill>
            <a:srgbClr val="DBDAD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
        <p:nvSpPr>
          <p:cNvPr id="404" name="Google Shape;404;p73"/>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pic>
        <p:nvPicPr>
          <p:cNvPr id="405" name="Google Shape;405;p73"/>
          <p:cNvPicPr preferRelativeResize="0"/>
          <p:nvPr/>
        </p:nvPicPr>
        <p:blipFill rotWithShape="1">
          <a:blip r:embed="rId2">
            <a:alphaModFix/>
          </a:blip>
          <a:srcRect b="0" l="0" r="0" t="0"/>
          <a:stretch/>
        </p:blipFill>
        <p:spPr>
          <a:xfrm>
            <a:off x="128726" y="6243656"/>
            <a:ext cx="532863" cy="496859"/>
          </a:xfrm>
          <a:prstGeom prst="rect">
            <a:avLst/>
          </a:prstGeom>
          <a:noFill/>
          <a:ln>
            <a:noFill/>
          </a:ln>
        </p:spPr>
      </p:pic>
      <p:pic>
        <p:nvPicPr>
          <p:cNvPr id="406" name="Google Shape;406;p73"/>
          <p:cNvPicPr preferRelativeResize="0"/>
          <p:nvPr/>
        </p:nvPicPr>
        <p:blipFill rotWithShape="1">
          <a:blip r:embed="rId3">
            <a:alphaModFix/>
          </a:blip>
          <a:srcRect b="0" l="0" r="0" t="0"/>
          <a:stretch/>
        </p:blipFill>
        <p:spPr>
          <a:xfrm>
            <a:off x="8510002" y="6324600"/>
            <a:ext cx="481598" cy="324276"/>
          </a:xfrm>
          <a:prstGeom prst="rect">
            <a:avLst/>
          </a:prstGeom>
          <a:noFill/>
          <a:ln>
            <a:noFill/>
          </a:ln>
        </p:spPr>
      </p:pic>
      <p:sp>
        <p:nvSpPr>
          <p:cNvPr id="407" name="Google Shape;407;p73"/>
          <p:cNvSpPr/>
          <p:nvPr/>
        </p:nvSpPr>
        <p:spPr>
          <a:xfrm>
            <a:off x="8382000" y="6289685"/>
            <a:ext cx="609600" cy="415800"/>
          </a:xfrm>
          <a:prstGeom prst="rect">
            <a:avLst/>
          </a:prstGeom>
          <a:solidFill>
            <a:srgbClr val="DBDADA">
              <a:alpha val="34509"/>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
        <p:nvSpPr>
          <p:cNvPr id="408" name="Google Shape;408;p73"/>
          <p:cNvSpPr txBox="1"/>
          <p:nvPr>
            <p:ph idx="12" type="sldNum"/>
          </p:nvPr>
        </p:nvSpPr>
        <p:spPr>
          <a:xfrm>
            <a:off x="93214" y="6427434"/>
            <a:ext cx="404700" cy="2445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rgbClr val="191919"/>
                </a:solidFill>
                <a:latin typeface="Open Sans"/>
                <a:ea typeface="Open Sans"/>
                <a:cs typeface="Open Sans"/>
                <a:sym typeface="Open Sans"/>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rgbClr val="191919"/>
                </a:solidFill>
                <a:latin typeface="Open Sans"/>
                <a:ea typeface="Open Sans"/>
                <a:cs typeface="Open Sans"/>
                <a:sym typeface="Open Sans"/>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rgbClr val="191919"/>
                </a:solidFill>
                <a:latin typeface="Open Sans"/>
                <a:ea typeface="Open Sans"/>
                <a:cs typeface="Open Sans"/>
                <a:sym typeface="Open Sans"/>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rgbClr val="191919"/>
                </a:solidFill>
                <a:latin typeface="Open Sans"/>
                <a:ea typeface="Open Sans"/>
                <a:cs typeface="Open Sans"/>
                <a:sym typeface="Open Sans"/>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rgbClr val="191919"/>
                </a:solidFill>
                <a:latin typeface="Open Sans"/>
                <a:ea typeface="Open Sans"/>
                <a:cs typeface="Open Sans"/>
                <a:sym typeface="Open Sans"/>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rgbClr val="191919"/>
                </a:solidFill>
                <a:latin typeface="Open Sans"/>
                <a:ea typeface="Open Sans"/>
                <a:cs typeface="Open Sans"/>
                <a:sym typeface="Open Sans"/>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rgbClr val="191919"/>
                </a:solidFill>
                <a:latin typeface="Open Sans"/>
                <a:ea typeface="Open Sans"/>
                <a:cs typeface="Open Sans"/>
                <a:sym typeface="Open Sans"/>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rgbClr val="191919"/>
                </a:solidFill>
                <a:latin typeface="Open Sans"/>
                <a:ea typeface="Open Sans"/>
                <a:cs typeface="Open Sans"/>
                <a:sym typeface="Open Sans"/>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rgbClr val="191919"/>
                </a:solidFill>
                <a:latin typeface="Open Sans"/>
                <a:ea typeface="Open Sans"/>
                <a:cs typeface="Open Sans"/>
                <a:sym typeface="Open Sans"/>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screen Content w/logos (gray)">
  <p:cSld name="Fullscreen Content w/logos (gray)">
    <p:spTree>
      <p:nvGrpSpPr>
        <p:cNvPr id="409" name="Shape 409"/>
        <p:cNvGrpSpPr/>
        <p:nvPr/>
      </p:nvGrpSpPr>
      <p:grpSpPr>
        <a:xfrm>
          <a:off x="0" y="0"/>
          <a:ext cx="0" cy="0"/>
          <a:chOff x="0" y="0"/>
          <a:chExt cx="0" cy="0"/>
        </a:xfrm>
      </p:grpSpPr>
      <p:sp>
        <p:nvSpPr>
          <p:cNvPr id="410" name="Google Shape;410;p74"/>
          <p:cNvSpPr/>
          <p:nvPr/>
        </p:nvSpPr>
        <p:spPr>
          <a:xfrm>
            <a:off x="128726" y="152400"/>
            <a:ext cx="8862900" cy="6588000"/>
          </a:xfrm>
          <a:prstGeom prst="rect">
            <a:avLst/>
          </a:prstGeom>
          <a:solidFill>
            <a:srgbClr val="DBDAD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pic>
        <p:nvPicPr>
          <p:cNvPr id="411" name="Google Shape;411;p74"/>
          <p:cNvPicPr preferRelativeResize="0"/>
          <p:nvPr/>
        </p:nvPicPr>
        <p:blipFill rotWithShape="1">
          <a:blip r:embed="rId2">
            <a:alphaModFix/>
          </a:blip>
          <a:srcRect b="0" l="0" r="0" t="0"/>
          <a:stretch/>
        </p:blipFill>
        <p:spPr>
          <a:xfrm>
            <a:off x="128726" y="6243656"/>
            <a:ext cx="532863" cy="496858"/>
          </a:xfrm>
          <a:prstGeom prst="rect">
            <a:avLst/>
          </a:prstGeom>
          <a:noFill/>
          <a:ln>
            <a:noFill/>
          </a:ln>
        </p:spPr>
      </p:pic>
      <p:pic>
        <p:nvPicPr>
          <p:cNvPr id="412" name="Google Shape;412;p74"/>
          <p:cNvPicPr preferRelativeResize="0"/>
          <p:nvPr/>
        </p:nvPicPr>
        <p:blipFill rotWithShape="1">
          <a:blip r:embed="rId3">
            <a:alphaModFix/>
          </a:blip>
          <a:srcRect b="0" l="0" r="0" t="0"/>
          <a:stretch/>
        </p:blipFill>
        <p:spPr>
          <a:xfrm>
            <a:off x="8510002" y="6324600"/>
            <a:ext cx="481598" cy="324276"/>
          </a:xfrm>
          <a:prstGeom prst="rect">
            <a:avLst/>
          </a:prstGeom>
          <a:noFill/>
          <a:ln>
            <a:noFill/>
          </a:ln>
        </p:spPr>
      </p:pic>
      <p:sp>
        <p:nvSpPr>
          <p:cNvPr id="413" name="Google Shape;413;p74"/>
          <p:cNvSpPr txBox="1"/>
          <p:nvPr>
            <p:ph idx="12" type="sldNum"/>
          </p:nvPr>
        </p:nvSpPr>
        <p:spPr>
          <a:xfrm>
            <a:off x="91440" y="6428232"/>
            <a:ext cx="402300" cy="2445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rgbClr val="191919"/>
                </a:solidFill>
                <a:latin typeface="Open Sans"/>
                <a:ea typeface="Open Sans"/>
                <a:cs typeface="Open Sans"/>
                <a:sym typeface="Open Sans"/>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rgbClr val="191919"/>
                </a:solidFill>
                <a:latin typeface="Open Sans"/>
                <a:ea typeface="Open Sans"/>
                <a:cs typeface="Open Sans"/>
                <a:sym typeface="Open Sans"/>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rgbClr val="191919"/>
                </a:solidFill>
                <a:latin typeface="Open Sans"/>
                <a:ea typeface="Open Sans"/>
                <a:cs typeface="Open Sans"/>
                <a:sym typeface="Open Sans"/>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rgbClr val="191919"/>
                </a:solidFill>
                <a:latin typeface="Open Sans"/>
                <a:ea typeface="Open Sans"/>
                <a:cs typeface="Open Sans"/>
                <a:sym typeface="Open Sans"/>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rgbClr val="191919"/>
                </a:solidFill>
                <a:latin typeface="Open Sans"/>
                <a:ea typeface="Open Sans"/>
                <a:cs typeface="Open Sans"/>
                <a:sym typeface="Open Sans"/>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rgbClr val="191919"/>
                </a:solidFill>
                <a:latin typeface="Open Sans"/>
                <a:ea typeface="Open Sans"/>
                <a:cs typeface="Open Sans"/>
                <a:sym typeface="Open Sans"/>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rgbClr val="191919"/>
                </a:solidFill>
                <a:latin typeface="Open Sans"/>
                <a:ea typeface="Open Sans"/>
                <a:cs typeface="Open Sans"/>
                <a:sym typeface="Open Sans"/>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rgbClr val="191919"/>
                </a:solidFill>
                <a:latin typeface="Open Sans"/>
                <a:ea typeface="Open Sans"/>
                <a:cs typeface="Open Sans"/>
                <a:sym typeface="Open Sans"/>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rgbClr val="191919"/>
                </a:solidFill>
                <a:latin typeface="Open Sans"/>
                <a:ea typeface="Open Sans"/>
                <a:cs typeface="Open Sans"/>
                <a:sym typeface="Open Sans"/>
              </a:defRPr>
            </a:lvl9pPr>
          </a:lstStyle>
          <a:p>
            <a:pPr indent="0" lvl="0" marL="0" rtl="0" algn="l">
              <a:spcBef>
                <a:spcPts val="0"/>
              </a:spcBef>
              <a:spcAft>
                <a:spcPts val="0"/>
              </a:spcAft>
              <a:buNone/>
            </a:pPr>
            <a:fld id="{00000000-1234-1234-1234-123412341234}" type="slidenum">
              <a:rPr lang="en"/>
              <a:t>‹#›</a:t>
            </a:fld>
            <a:endParaRPr/>
          </a:p>
        </p:txBody>
      </p:sp>
      <p:sp>
        <p:nvSpPr>
          <p:cNvPr id="414" name="Google Shape;414;p74"/>
          <p:cNvSpPr/>
          <p:nvPr/>
        </p:nvSpPr>
        <p:spPr>
          <a:xfrm>
            <a:off x="8382000" y="6289685"/>
            <a:ext cx="609600" cy="415800"/>
          </a:xfrm>
          <a:prstGeom prst="rect">
            <a:avLst/>
          </a:prstGeom>
          <a:solidFill>
            <a:srgbClr val="DBDADA">
              <a:alpha val="34509"/>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
        <p:nvSpPr>
          <p:cNvPr id="415" name="Google Shape;415;p74"/>
          <p:cNvSpPr txBox="1"/>
          <p:nvPr>
            <p:ph idx="1" type="body"/>
          </p:nvPr>
        </p:nvSpPr>
        <p:spPr>
          <a:xfrm>
            <a:off x="128588" y="152400"/>
            <a:ext cx="8862900" cy="60912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screen Content w/logos (white)">
  <p:cSld name="Fullscreen Content w/logos (white)">
    <p:spTree>
      <p:nvGrpSpPr>
        <p:cNvPr id="416" name="Shape 416"/>
        <p:cNvGrpSpPr/>
        <p:nvPr/>
      </p:nvGrpSpPr>
      <p:grpSpPr>
        <a:xfrm>
          <a:off x="0" y="0"/>
          <a:ext cx="0" cy="0"/>
          <a:chOff x="0" y="0"/>
          <a:chExt cx="0" cy="0"/>
        </a:xfrm>
      </p:grpSpPr>
      <p:pic>
        <p:nvPicPr>
          <p:cNvPr id="417" name="Google Shape;417;p75"/>
          <p:cNvPicPr preferRelativeResize="0"/>
          <p:nvPr/>
        </p:nvPicPr>
        <p:blipFill rotWithShape="1">
          <a:blip r:embed="rId2">
            <a:alphaModFix/>
          </a:blip>
          <a:srcRect b="0" l="0" r="0" t="0"/>
          <a:stretch/>
        </p:blipFill>
        <p:spPr>
          <a:xfrm>
            <a:off x="128726" y="6243656"/>
            <a:ext cx="532863" cy="496859"/>
          </a:xfrm>
          <a:prstGeom prst="rect">
            <a:avLst/>
          </a:prstGeom>
          <a:noFill/>
          <a:ln>
            <a:noFill/>
          </a:ln>
        </p:spPr>
      </p:pic>
      <p:pic>
        <p:nvPicPr>
          <p:cNvPr id="418" name="Google Shape;418;p75"/>
          <p:cNvPicPr preferRelativeResize="0"/>
          <p:nvPr/>
        </p:nvPicPr>
        <p:blipFill rotWithShape="1">
          <a:blip r:embed="rId3">
            <a:alphaModFix/>
          </a:blip>
          <a:srcRect b="0" l="0" r="0" t="0"/>
          <a:stretch/>
        </p:blipFill>
        <p:spPr>
          <a:xfrm>
            <a:off x="8510002" y="6324600"/>
            <a:ext cx="481598" cy="324276"/>
          </a:xfrm>
          <a:prstGeom prst="rect">
            <a:avLst/>
          </a:prstGeom>
          <a:noFill/>
          <a:ln>
            <a:noFill/>
          </a:ln>
        </p:spPr>
      </p:pic>
      <p:sp>
        <p:nvSpPr>
          <p:cNvPr id="419" name="Google Shape;419;p75"/>
          <p:cNvSpPr txBox="1"/>
          <p:nvPr>
            <p:ph idx="12" type="sldNum"/>
          </p:nvPr>
        </p:nvSpPr>
        <p:spPr>
          <a:xfrm>
            <a:off x="91440" y="6428232"/>
            <a:ext cx="402300" cy="2445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rgbClr val="191919"/>
                </a:solidFill>
                <a:latin typeface="Open Sans"/>
                <a:ea typeface="Open Sans"/>
                <a:cs typeface="Open Sans"/>
                <a:sym typeface="Open Sans"/>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rgbClr val="191919"/>
                </a:solidFill>
                <a:latin typeface="Open Sans"/>
                <a:ea typeface="Open Sans"/>
                <a:cs typeface="Open Sans"/>
                <a:sym typeface="Open Sans"/>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rgbClr val="191919"/>
                </a:solidFill>
                <a:latin typeface="Open Sans"/>
                <a:ea typeface="Open Sans"/>
                <a:cs typeface="Open Sans"/>
                <a:sym typeface="Open Sans"/>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rgbClr val="191919"/>
                </a:solidFill>
                <a:latin typeface="Open Sans"/>
                <a:ea typeface="Open Sans"/>
                <a:cs typeface="Open Sans"/>
                <a:sym typeface="Open Sans"/>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rgbClr val="191919"/>
                </a:solidFill>
                <a:latin typeface="Open Sans"/>
                <a:ea typeface="Open Sans"/>
                <a:cs typeface="Open Sans"/>
                <a:sym typeface="Open Sans"/>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rgbClr val="191919"/>
                </a:solidFill>
                <a:latin typeface="Open Sans"/>
                <a:ea typeface="Open Sans"/>
                <a:cs typeface="Open Sans"/>
                <a:sym typeface="Open Sans"/>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rgbClr val="191919"/>
                </a:solidFill>
                <a:latin typeface="Open Sans"/>
                <a:ea typeface="Open Sans"/>
                <a:cs typeface="Open Sans"/>
                <a:sym typeface="Open Sans"/>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rgbClr val="191919"/>
                </a:solidFill>
                <a:latin typeface="Open Sans"/>
                <a:ea typeface="Open Sans"/>
                <a:cs typeface="Open Sans"/>
                <a:sym typeface="Open Sans"/>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rgbClr val="191919"/>
                </a:solidFill>
                <a:latin typeface="Open Sans"/>
                <a:ea typeface="Open Sans"/>
                <a:cs typeface="Open Sans"/>
                <a:sym typeface="Open Sans"/>
              </a:defRPr>
            </a:lvl9pPr>
          </a:lstStyle>
          <a:p>
            <a:pPr indent="0" lvl="0" marL="0" rtl="0" algn="l">
              <a:spcBef>
                <a:spcPts val="0"/>
              </a:spcBef>
              <a:spcAft>
                <a:spcPts val="0"/>
              </a:spcAft>
              <a:buNone/>
            </a:pPr>
            <a:fld id="{00000000-1234-1234-1234-123412341234}" type="slidenum">
              <a:rPr lang="en"/>
              <a:t>‹#›</a:t>
            </a:fld>
            <a:endParaRPr/>
          </a:p>
        </p:txBody>
      </p:sp>
      <p:sp>
        <p:nvSpPr>
          <p:cNvPr id="420" name="Google Shape;420;p75"/>
          <p:cNvSpPr/>
          <p:nvPr/>
        </p:nvSpPr>
        <p:spPr>
          <a:xfrm>
            <a:off x="8382000" y="6289685"/>
            <a:ext cx="609600" cy="415800"/>
          </a:xfrm>
          <a:prstGeom prst="rect">
            <a:avLst/>
          </a:prstGeom>
          <a:solidFill>
            <a:srgbClr val="DBDADA">
              <a:alpha val="34509"/>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
        <p:nvSpPr>
          <p:cNvPr id="421" name="Google Shape;421;p75"/>
          <p:cNvSpPr txBox="1"/>
          <p:nvPr>
            <p:ph idx="1" type="body"/>
          </p:nvPr>
        </p:nvSpPr>
        <p:spPr>
          <a:xfrm>
            <a:off x="128588" y="152400"/>
            <a:ext cx="8862900" cy="60912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screen Content Only (white)">
  <p:cSld name="Fullscreen Content Only (white)">
    <p:spTree>
      <p:nvGrpSpPr>
        <p:cNvPr id="422" name="Shape 422"/>
        <p:cNvGrpSpPr/>
        <p:nvPr/>
      </p:nvGrpSpPr>
      <p:grpSpPr>
        <a:xfrm>
          <a:off x="0" y="0"/>
          <a:ext cx="0" cy="0"/>
          <a:chOff x="0" y="0"/>
          <a:chExt cx="0" cy="0"/>
        </a:xfrm>
      </p:grpSpPr>
      <p:sp>
        <p:nvSpPr>
          <p:cNvPr id="423" name="Google Shape;423;p76"/>
          <p:cNvSpPr txBox="1"/>
          <p:nvPr>
            <p:ph idx="1" type="body"/>
          </p:nvPr>
        </p:nvSpPr>
        <p:spPr>
          <a:xfrm>
            <a:off x="128588" y="152399"/>
            <a:ext cx="8862900" cy="65202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Logos" type="titleOnly">
  <p:cSld name="TITLE_ONLY">
    <p:spTree>
      <p:nvGrpSpPr>
        <p:cNvPr id="424" name="Shape 424"/>
        <p:cNvGrpSpPr/>
        <p:nvPr/>
      </p:nvGrpSpPr>
      <p:grpSpPr>
        <a:xfrm>
          <a:off x="0" y="0"/>
          <a:ext cx="0" cy="0"/>
          <a:chOff x="0" y="0"/>
          <a:chExt cx="0" cy="0"/>
        </a:xfrm>
      </p:grpSpPr>
      <p:sp>
        <p:nvSpPr>
          <p:cNvPr id="425" name="Google Shape;425;p77"/>
          <p:cNvSpPr/>
          <p:nvPr/>
        </p:nvSpPr>
        <p:spPr>
          <a:xfrm>
            <a:off x="128726" y="152400"/>
            <a:ext cx="8862900" cy="6588000"/>
          </a:xfrm>
          <a:prstGeom prst="rect">
            <a:avLst/>
          </a:prstGeom>
          <a:solidFill>
            <a:srgbClr val="DBDAD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
        <p:nvSpPr>
          <p:cNvPr id="426" name="Google Shape;426;p7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427" name="Google Shape;427;p77"/>
          <p:cNvPicPr preferRelativeResize="0"/>
          <p:nvPr/>
        </p:nvPicPr>
        <p:blipFill rotWithShape="1">
          <a:blip r:embed="rId2">
            <a:alphaModFix/>
          </a:blip>
          <a:srcRect b="0" l="0" r="0" t="0"/>
          <a:stretch/>
        </p:blipFill>
        <p:spPr>
          <a:xfrm>
            <a:off x="128726" y="6243656"/>
            <a:ext cx="532863" cy="496858"/>
          </a:xfrm>
          <a:prstGeom prst="rect">
            <a:avLst/>
          </a:prstGeom>
          <a:noFill/>
          <a:ln>
            <a:noFill/>
          </a:ln>
        </p:spPr>
      </p:pic>
      <p:pic>
        <p:nvPicPr>
          <p:cNvPr id="428" name="Google Shape;428;p77"/>
          <p:cNvPicPr preferRelativeResize="0"/>
          <p:nvPr/>
        </p:nvPicPr>
        <p:blipFill rotWithShape="1">
          <a:blip r:embed="rId3">
            <a:alphaModFix/>
          </a:blip>
          <a:srcRect b="0" l="0" r="0" t="0"/>
          <a:stretch/>
        </p:blipFill>
        <p:spPr>
          <a:xfrm>
            <a:off x="8510002" y="6324600"/>
            <a:ext cx="481598" cy="324276"/>
          </a:xfrm>
          <a:prstGeom prst="rect">
            <a:avLst/>
          </a:prstGeom>
          <a:noFill/>
          <a:ln>
            <a:noFill/>
          </a:ln>
        </p:spPr>
      </p:pic>
      <p:sp>
        <p:nvSpPr>
          <p:cNvPr id="429" name="Google Shape;429;p77"/>
          <p:cNvSpPr txBox="1"/>
          <p:nvPr>
            <p:ph idx="12" type="sldNum"/>
          </p:nvPr>
        </p:nvSpPr>
        <p:spPr>
          <a:xfrm>
            <a:off x="91440" y="6428232"/>
            <a:ext cx="402300" cy="2445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rgbClr val="191919"/>
                </a:solidFill>
                <a:latin typeface="Open Sans"/>
                <a:ea typeface="Open Sans"/>
                <a:cs typeface="Open Sans"/>
                <a:sym typeface="Open Sans"/>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rgbClr val="191919"/>
                </a:solidFill>
                <a:latin typeface="Open Sans"/>
                <a:ea typeface="Open Sans"/>
                <a:cs typeface="Open Sans"/>
                <a:sym typeface="Open Sans"/>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rgbClr val="191919"/>
                </a:solidFill>
                <a:latin typeface="Open Sans"/>
                <a:ea typeface="Open Sans"/>
                <a:cs typeface="Open Sans"/>
                <a:sym typeface="Open Sans"/>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rgbClr val="191919"/>
                </a:solidFill>
                <a:latin typeface="Open Sans"/>
                <a:ea typeface="Open Sans"/>
                <a:cs typeface="Open Sans"/>
                <a:sym typeface="Open Sans"/>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rgbClr val="191919"/>
                </a:solidFill>
                <a:latin typeface="Open Sans"/>
                <a:ea typeface="Open Sans"/>
                <a:cs typeface="Open Sans"/>
                <a:sym typeface="Open Sans"/>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rgbClr val="191919"/>
                </a:solidFill>
                <a:latin typeface="Open Sans"/>
                <a:ea typeface="Open Sans"/>
                <a:cs typeface="Open Sans"/>
                <a:sym typeface="Open Sans"/>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rgbClr val="191919"/>
                </a:solidFill>
                <a:latin typeface="Open Sans"/>
                <a:ea typeface="Open Sans"/>
                <a:cs typeface="Open Sans"/>
                <a:sym typeface="Open Sans"/>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rgbClr val="191919"/>
                </a:solidFill>
                <a:latin typeface="Open Sans"/>
                <a:ea typeface="Open Sans"/>
                <a:cs typeface="Open Sans"/>
                <a:sym typeface="Open Sans"/>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rgbClr val="191919"/>
                </a:solidFill>
                <a:latin typeface="Open Sans"/>
                <a:ea typeface="Open Sans"/>
                <a:cs typeface="Open Sans"/>
                <a:sym typeface="Open Sans"/>
              </a:defRPr>
            </a:lvl9pPr>
          </a:lstStyle>
          <a:p>
            <a:pPr indent="0" lvl="0" marL="0" rtl="0" algn="l">
              <a:spcBef>
                <a:spcPts val="0"/>
              </a:spcBef>
              <a:spcAft>
                <a:spcPts val="0"/>
              </a:spcAft>
              <a:buNone/>
            </a:pPr>
            <a:fld id="{00000000-1234-1234-1234-123412341234}" type="slidenum">
              <a:rPr lang="en"/>
              <a:t>‹#›</a:t>
            </a:fld>
            <a:endParaRPr/>
          </a:p>
        </p:txBody>
      </p:sp>
      <p:sp>
        <p:nvSpPr>
          <p:cNvPr id="430" name="Google Shape;430;p77"/>
          <p:cNvSpPr/>
          <p:nvPr/>
        </p:nvSpPr>
        <p:spPr>
          <a:xfrm>
            <a:off x="8382000" y="6289685"/>
            <a:ext cx="609600" cy="415800"/>
          </a:xfrm>
          <a:prstGeom prst="rect">
            <a:avLst/>
          </a:prstGeom>
          <a:solidFill>
            <a:srgbClr val="DBDADA">
              <a:alpha val="34509"/>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 gray">
  <p:cSld name="Title on gray">
    <p:spTree>
      <p:nvGrpSpPr>
        <p:cNvPr id="431" name="Shape 431"/>
        <p:cNvGrpSpPr/>
        <p:nvPr/>
      </p:nvGrpSpPr>
      <p:grpSpPr>
        <a:xfrm>
          <a:off x="0" y="0"/>
          <a:ext cx="0" cy="0"/>
          <a:chOff x="0" y="0"/>
          <a:chExt cx="0" cy="0"/>
        </a:xfrm>
      </p:grpSpPr>
      <p:sp>
        <p:nvSpPr>
          <p:cNvPr id="432" name="Google Shape;432;p78"/>
          <p:cNvSpPr/>
          <p:nvPr/>
        </p:nvSpPr>
        <p:spPr>
          <a:xfrm>
            <a:off x="128726" y="152400"/>
            <a:ext cx="8862900" cy="6588000"/>
          </a:xfrm>
          <a:prstGeom prst="rect">
            <a:avLst/>
          </a:prstGeom>
          <a:solidFill>
            <a:srgbClr val="DBDAD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
        <p:nvSpPr>
          <p:cNvPr id="433" name="Google Shape;433;p7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tally Blank (gray)">
  <p:cSld name="Totally Blank (gray)">
    <p:spTree>
      <p:nvGrpSpPr>
        <p:cNvPr id="434" name="Shape 434"/>
        <p:cNvGrpSpPr/>
        <p:nvPr/>
      </p:nvGrpSpPr>
      <p:grpSpPr>
        <a:xfrm>
          <a:off x="0" y="0"/>
          <a:ext cx="0" cy="0"/>
          <a:chOff x="0" y="0"/>
          <a:chExt cx="0" cy="0"/>
        </a:xfrm>
      </p:grpSpPr>
      <p:sp>
        <p:nvSpPr>
          <p:cNvPr id="435" name="Google Shape;435;p79"/>
          <p:cNvSpPr/>
          <p:nvPr/>
        </p:nvSpPr>
        <p:spPr>
          <a:xfrm>
            <a:off x="128726" y="152400"/>
            <a:ext cx="8862900" cy="6588000"/>
          </a:xfrm>
          <a:prstGeom prst="rect">
            <a:avLst/>
          </a:prstGeom>
          <a:solidFill>
            <a:srgbClr val="DBDAD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51" name="Google Shape;51;p8"/>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2" name="Google Shape;52;p8"/>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3" name="Google Shape;53;p8"/>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tally Blank (white)">
  <p:cSld name="Totally Blank (white)">
    <p:spTree>
      <p:nvGrpSpPr>
        <p:cNvPr id="436" name="Shape 436"/>
        <p:cNvGrpSpPr/>
        <p:nvPr/>
      </p:nvGrpSpPr>
      <p:grpSpPr>
        <a:xfrm>
          <a:off x="0" y="0"/>
          <a:ext cx="0" cy="0"/>
          <a:chOff x="0" y="0"/>
          <a:chExt cx="0" cy="0"/>
        </a:xfrm>
      </p:grpSpPr>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37" name="Shape 437"/>
        <p:cNvGrpSpPr/>
        <p:nvPr/>
      </p:nvGrpSpPr>
      <p:grpSpPr>
        <a:xfrm>
          <a:off x="0" y="0"/>
          <a:ext cx="0" cy="0"/>
          <a:chOff x="0" y="0"/>
          <a:chExt cx="0" cy="0"/>
        </a:xfrm>
      </p:grpSpPr>
      <p:sp>
        <p:nvSpPr>
          <p:cNvPr id="438" name="Google Shape;438;p81"/>
          <p:cNvSpPr/>
          <p:nvPr/>
        </p:nvSpPr>
        <p:spPr>
          <a:xfrm>
            <a:off x="128726" y="152400"/>
            <a:ext cx="8862900" cy="6588000"/>
          </a:xfrm>
          <a:prstGeom prst="rect">
            <a:avLst/>
          </a:prstGeom>
          <a:solidFill>
            <a:srgbClr val="DBDAD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
        <p:nvSpPr>
          <p:cNvPr id="439" name="Google Shape;439;p8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0" name="Google Shape;440;p81"/>
          <p:cNvSpPr txBox="1"/>
          <p:nvPr>
            <p:ph idx="1" type="body"/>
          </p:nvPr>
        </p:nvSpPr>
        <p:spPr>
          <a:xfrm rot="5400000">
            <a:off x="2308950" y="-251550"/>
            <a:ext cx="4526100"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pic>
        <p:nvPicPr>
          <p:cNvPr id="441" name="Google Shape;441;p81"/>
          <p:cNvPicPr preferRelativeResize="0"/>
          <p:nvPr/>
        </p:nvPicPr>
        <p:blipFill rotWithShape="1">
          <a:blip r:embed="rId2">
            <a:alphaModFix/>
          </a:blip>
          <a:srcRect b="0" l="0" r="0" t="0"/>
          <a:stretch/>
        </p:blipFill>
        <p:spPr>
          <a:xfrm>
            <a:off x="128726" y="6243656"/>
            <a:ext cx="532863" cy="496859"/>
          </a:xfrm>
          <a:prstGeom prst="rect">
            <a:avLst/>
          </a:prstGeom>
          <a:noFill/>
          <a:ln>
            <a:noFill/>
          </a:ln>
        </p:spPr>
      </p:pic>
      <p:pic>
        <p:nvPicPr>
          <p:cNvPr id="442" name="Google Shape;442;p81"/>
          <p:cNvPicPr preferRelativeResize="0"/>
          <p:nvPr/>
        </p:nvPicPr>
        <p:blipFill rotWithShape="1">
          <a:blip r:embed="rId3">
            <a:alphaModFix/>
          </a:blip>
          <a:srcRect b="0" l="0" r="0" t="0"/>
          <a:stretch/>
        </p:blipFill>
        <p:spPr>
          <a:xfrm>
            <a:off x="8510002" y="6324600"/>
            <a:ext cx="481598" cy="324276"/>
          </a:xfrm>
          <a:prstGeom prst="rect">
            <a:avLst/>
          </a:prstGeom>
          <a:noFill/>
          <a:ln>
            <a:noFill/>
          </a:ln>
        </p:spPr>
      </p:pic>
      <p:sp>
        <p:nvSpPr>
          <p:cNvPr id="443" name="Google Shape;443;p81"/>
          <p:cNvSpPr txBox="1"/>
          <p:nvPr>
            <p:ph idx="12" type="sldNum"/>
          </p:nvPr>
        </p:nvSpPr>
        <p:spPr>
          <a:xfrm>
            <a:off x="91440" y="6428232"/>
            <a:ext cx="402300" cy="2445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rgbClr val="191919"/>
                </a:solidFill>
                <a:latin typeface="Open Sans"/>
                <a:ea typeface="Open Sans"/>
                <a:cs typeface="Open Sans"/>
                <a:sym typeface="Open Sans"/>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rgbClr val="191919"/>
                </a:solidFill>
                <a:latin typeface="Open Sans"/>
                <a:ea typeface="Open Sans"/>
                <a:cs typeface="Open Sans"/>
                <a:sym typeface="Open Sans"/>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rgbClr val="191919"/>
                </a:solidFill>
                <a:latin typeface="Open Sans"/>
                <a:ea typeface="Open Sans"/>
                <a:cs typeface="Open Sans"/>
                <a:sym typeface="Open Sans"/>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rgbClr val="191919"/>
                </a:solidFill>
                <a:latin typeface="Open Sans"/>
                <a:ea typeface="Open Sans"/>
                <a:cs typeface="Open Sans"/>
                <a:sym typeface="Open Sans"/>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rgbClr val="191919"/>
                </a:solidFill>
                <a:latin typeface="Open Sans"/>
                <a:ea typeface="Open Sans"/>
                <a:cs typeface="Open Sans"/>
                <a:sym typeface="Open Sans"/>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rgbClr val="191919"/>
                </a:solidFill>
                <a:latin typeface="Open Sans"/>
                <a:ea typeface="Open Sans"/>
                <a:cs typeface="Open Sans"/>
                <a:sym typeface="Open Sans"/>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rgbClr val="191919"/>
                </a:solidFill>
                <a:latin typeface="Open Sans"/>
                <a:ea typeface="Open Sans"/>
                <a:cs typeface="Open Sans"/>
                <a:sym typeface="Open Sans"/>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rgbClr val="191919"/>
                </a:solidFill>
                <a:latin typeface="Open Sans"/>
                <a:ea typeface="Open Sans"/>
                <a:cs typeface="Open Sans"/>
                <a:sym typeface="Open Sans"/>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rgbClr val="191919"/>
                </a:solidFill>
                <a:latin typeface="Open Sans"/>
                <a:ea typeface="Open Sans"/>
                <a:cs typeface="Open Sans"/>
                <a:sym typeface="Open Sans"/>
              </a:defRPr>
            </a:lvl9pPr>
          </a:lstStyle>
          <a:p>
            <a:pPr indent="0" lvl="0" marL="0" rtl="0" algn="l">
              <a:spcBef>
                <a:spcPts val="0"/>
              </a:spcBef>
              <a:spcAft>
                <a:spcPts val="0"/>
              </a:spcAft>
              <a:buNone/>
            </a:pPr>
            <a:fld id="{00000000-1234-1234-1234-123412341234}" type="slidenum">
              <a:rPr lang="en"/>
              <a:t>‹#›</a:t>
            </a:fld>
            <a:endParaRPr/>
          </a:p>
        </p:txBody>
      </p:sp>
      <p:sp>
        <p:nvSpPr>
          <p:cNvPr id="444" name="Google Shape;444;p81"/>
          <p:cNvSpPr/>
          <p:nvPr/>
        </p:nvSpPr>
        <p:spPr>
          <a:xfrm>
            <a:off x="8382000" y="6289685"/>
            <a:ext cx="609600" cy="415800"/>
          </a:xfrm>
          <a:prstGeom prst="rect">
            <a:avLst/>
          </a:prstGeom>
          <a:solidFill>
            <a:srgbClr val="DBDADA">
              <a:alpha val="34509"/>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445" name="Shape 445"/>
        <p:cNvGrpSpPr/>
        <p:nvPr/>
      </p:nvGrpSpPr>
      <p:grpSpPr>
        <a:xfrm>
          <a:off x="0" y="0"/>
          <a:ext cx="0" cy="0"/>
          <a:chOff x="0" y="0"/>
          <a:chExt cx="0" cy="0"/>
        </a:xfrm>
      </p:grpSpPr>
      <p:sp>
        <p:nvSpPr>
          <p:cNvPr id="446" name="Google Shape;446;p82"/>
          <p:cNvSpPr/>
          <p:nvPr/>
        </p:nvSpPr>
        <p:spPr>
          <a:xfrm>
            <a:off x="128726" y="152400"/>
            <a:ext cx="8862900" cy="6588000"/>
          </a:xfrm>
          <a:prstGeom prst="rect">
            <a:avLst/>
          </a:prstGeom>
          <a:solidFill>
            <a:srgbClr val="DBDAD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
        <p:nvSpPr>
          <p:cNvPr id="447" name="Google Shape;447;p82"/>
          <p:cNvSpPr txBox="1"/>
          <p:nvPr>
            <p:ph type="title"/>
          </p:nvPr>
        </p:nvSpPr>
        <p:spPr>
          <a:xfrm rot="5400000">
            <a:off x="4732350" y="2171688"/>
            <a:ext cx="5851500"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8" name="Google Shape;448;p82"/>
          <p:cNvSpPr txBox="1"/>
          <p:nvPr>
            <p:ph idx="1" type="body"/>
          </p:nvPr>
        </p:nvSpPr>
        <p:spPr>
          <a:xfrm rot="5400000">
            <a:off x="579450" y="228588"/>
            <a:ext cx="5851500" cy="5943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pic>
        <p:nvPicPr>
          <p:cNvPr id="449" name="Google Shape;449;p82"/>
          <p:cNvPicPr preferRelativeResize="0"/>
          <p:nvPr/>
        </p:nvPicPr>
        <p:blipFill rotWithShape="1">
          <a:blip r:embed="rId2">
            <a:alphaModFix/>
          </a:blip>
          <a:srcRect b="0" l="0" r="0" t="0"/>
          <a:stretch/>
        </p:blipFill>
        <p:spPr>
          <a:xfrm rot="5400000">
            <a:off x="124389" y="192254"/>
            <a:ext cx="532863" cy="496859"/>
          </a:xfrm>
          <a:prstGeom prst="rect">
            <a:avLst/>
          </a:prstGeom>
          <a:noFill/>
          <a:ln>
            <a:noFill/>
          </a:ln>
        </p:spPr>
      </p:pic>
      <p:pic>
        <p:nvPicPr>
          <p:cNvPr id="450" name="Google Shape;450;p82"/>
          <p:cNvPicPr preferRelativeResize="0"/>
          <p:nvPr/>
        </p:nvPicPr>
        <p:blipFill rotWithShape="1">
          <a:blip r:embed="rId3">
            <a:alphaModFix/>
          </a:blip>
          <a:srcRect b="0" l="0" r="0" t="0"/>
          <a:stretch/>
        </p:blipFill>
        <p:spPr>
          <a:xfrm rot="5400000">
            <a:off x="128726" y="6324600"/>
            <a:ext cx="481598" cy="324276"/>
          </a:xfrm>
          <a:prstGeom prst="rect">
            <a:avLst/>
          </a:prstGeom>
          <a:noFill/>
          <a:ln>
            <a:noFill/>
          </a:ln>
        </p:spPr>
      </p:pic>
      <p:sp>
        <p:nvSpPr>
          <p:cNvPr id="451" name="Google Shape;451;p82"/>
          <p:cNvSpPr txBox="1"/>
          <p:nvPr>
            <p:ph idx="12" type="sldNum"/>
          </p:nvPr>
        </p:nvSpPr>
        <p:spPr>
          <a:xfrm rot="5400000">
            <a:off x="113785" y="220651"/>
            <a:ext cx="381000" cy="2445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rgbClr val="191919"/>
                </a:solidFill>
                <a:latin typeface="Open Sans"/>
                <a:ea typeface="Open Sans"/>
                <a:cs typeface="Open Sans"/>
                <a:sym typeface="Open Sans"/>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rgbClr val="191919"/>
                </a:solidFill>
                <a:latin typeface="Open Sans"/>
                <a:ea typeface="Open Sans"/>
                <a:cs typeface="Open Sans"/>
                <a:sym typeface="Open Sans"/>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rgbClr val="191919"/>
                </a:solidFill>
                <a:latin typeface="Open Sans"/>
                <a:ea typeface="Open Sans"/>
                <a:cs typeface="Open Sans"/>
                <a:sym typeface="Open Sans"/>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rgbClr val="191919"/>
                </a:solidFill>
                <a:latin typeface="Open Sans"/>
                <a:ea typeface="Open Sans"/>
                <a:cs typeface="Open Sans"/>
                <a:sym typeface="Open Sans"/>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rgbClr val="191919"/>
                </a:solidFill>
                <a:latin typeface="Open Sans"/>
                <a:ea typeface="Open Sans"/>
                <a:cs typeface="Open Sans"/>
                <a:sym typeface="Open Sans"/>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rgbClr val="191919"/>
                </a:solidFill>
                <a:latin typeface="Open Sans"/>
                <a:ea typeface="Open Sans"/>
                <a:cs typeface="Open Sans"/>
                <a:sym typeface="Open Sans"/>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rgbClr val="191919"/>
                </a:solidFill>
                <a:latin typeface="Open Sans"/>
                <a:ea typeface="Open Sans"/>
                <a:cs typeface="Open Sans"/>
                <a:sym typeface="Open Sans"/>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rgbClr val="191919"/>
                </a:solidFill>
                <a:latin typeface="Open Sans"/>
                <a:ea typeface="Open Sans"/>
                <a:cs typeface="Open Sans"/>
                <a:sym typeface="Open Sans"/>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rgbClr val="191919"/>
                </a:solidFill>
                <a:latin typeface="Open Sans"/>
                <a:ea typeface="Open Sans"/>
                <a:cs typeface="Open Sans"/>
                <a:sym typeface="Open Sans"/>
              </a:defRPr>
            </a:lvl9pPr>
          </a:lstStyle>
          <a:p>
            <a:pPr indent="0" lvl="0" marL="0" rtl="0" algn="l">
              <a:spcBef>
                <a:spcPts val="0"/>
              </a:spcBef>
              <a:spcAft>
                <a:spcPts val="0"/>
              </a:spcAft>
              <a:buNone/>
            </a:pPr>
            <a:fld id="{00000000-1234-1234-1234-123412341234}" type="slidenum">
              <a:rPr lang="en"/>
              <a:t>‹#›</a:t>
            </a:fld>
            <a:endParaRPr/>
          </a:p>
        </p:txBody>
      </p:sp>
      <p:sp>
        <p:nvSpPr>
          <p:cNvPr id="452" name="Google Shape;452;p82"/>
          <p:cNvSpPr/>
          <p:nvPr/>
        </p:nvSpPr>
        <p:spPr>
          <a:xfrm rot="5400000">
            <a:off x="64782" y="6214838"/>
            <a:ext cx="609600" cy="415800"/>
          </a:xfrm>
          <a:prstGeom prst="rect">
            <a:avLst/>
          </a:prstGeom>
          <a:solidFill>
            <a:srgbClr val="DBDADA">
              <a:alpha val="34509"/>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400" cy="116190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56" name="Google Shape;56;p9"/>
          <p:cNvSpPr txBox="1"/>
          <p:nvPr>
            <p:ph idx="1" type="body"/>
          </p:nvPr>
        </p:nvSpPr>
        <p:spPr>
          <a:xfrm>
            <a:off x="3575050" y="273050"/>
            <a:ext cx="5111700" cy="5853000"/>
          </a:xfrm>
          <a:prstGeom prst="rect">
            <a:avLst/>
          </a:prstGeom>
          <a:noFill/>
          <a:ln>
            <a:noFill/>
          </a:ln>
        </p:spPr>
        <p:txBody>
          <a:bodyPr anchorCtr="0" anchor="t" bIns="91425" lIns="91425" spcFirstLastPara="1" rIns="91425" wrap="square" tIns="91425">
            <a:noAutofit/>
          </a:bodyPr>
          <a:lstStyle>
            <a:lvl1pPr indent="-431800" lvl="0" marL="457200" marR="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7" name="Google Shape;57;p9"/>
          <p:cNvSpPr txBox="1"/>
          <p:nvPr>
            <p:ph idx="2" type="body"/>
          </p:nvPr>
        </p:nvSpPr>
        <p:spPr>
          <a:xfrm>
            <a:off x="457200" y="1435100"/>
            <a:ext cx="3008400" cy="4691100"/>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algn="l">
              <a:lnSpc>
                <a:spcPct val="100000"/>
              </a:lnSpc>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algn="l">
              <a:lnSpc>
                <a:spcPct val="100000"/>
              </a:lnSpc>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58" name="Google Shape;58;p9"/>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9" name="Google Shape;59;p9"/>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 name="Google Shape;60;p9"/>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0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900"/>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algn="l">
              <a:lnSpc>
                <a:spcPct val="100000"/>
              </a:lnSpc>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algn="l">
              <a:lnSpc>
                <a:spcPct val="100000"/>
              </a:lnSpc>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65" name="Google Shape;65;p10"/>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6" name="Google Shape;66;p10"/>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7" name="Google Shape;67;p10"/>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7.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10.xml.rels><?xml version="1.0" encoding="UTF-8" standalone="yes"?><Relationships xmlns="http://schemas.openxmlformats.org/package/2006/relationships"><Relationship Id="rId20" Type="http://schemas.openxmlformats.org/officeDocument/2006/relationships/slideLayout" Target="../slideLayouts/slideLayout70.xml"/><Relationship Id="rId11" Type="http://schemas.openxmlformats.org/officeDocument/2006/relationships/slideLayout" Target="../slideLayouts/slideLayout61.xml"/><Relationship Id="rId22" Type="http://schemas.openxmlformats.org/officeDocument/2006/relationships/slideLayout" Target="../slideLayouts/slideLayout72.xml"/><Relationship Id="rId10" Type="http://schemas.openxmlformats.org/officeDocument/2006/relationships/slideLayout" Target="../slideLayouts/slideLayout60.xml"/><Relationship Id="rId21" Type="http://schemas.openxmlformats.org/officeDocument/2006/relationships/slideLayout" Target="../slideLayouts/slideLayout71.xml"/><Relationship Id="rId13" Type="http://schemas.openxmlformats.org/officeDocument/2006/relationships/slideLayout" Target="../slideLayouts/slideLayout63.xml"/><Relationship Id="rId12" Type="http://schemas.openxmlformats.org/officeDocument/2006/relationships/slideLayout" Target="../slideLayouts/slideLayout62.xml"/><Relationship Id="rId23" Type="http://schemas.openxmlformats.org/officeDocument/2006/relationships/theme" Target="../theme/theme3.xml"/><Relationship Id="rId1" Type="http://schemas.openxmlformats.org/officeDocument/2006/relationships/slideLayout" Target="../slideLayouts/slideLayout51.xml"/><Relationship Id="rId2" Type="http://schemas.openxmlformats.org/officeDocument/2006/relationships/slideLayout" Target="../slideLayouts/slideLayout52.xml"/><Relationship Id="rId3" Type="http://schemas.openxmlformats.org/officeDocument/2006/relationships/slideLayout" Target="../slideLayouts/slideLayout53.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5" Type="http://schemas.openxmlformats.org/officeDocument/2006/relationships/slideLayout" Target="../slideLayouts/slideLayout65.xml"/><Relationship Id="rId14" Type="http://schemas.openxmlformats.org/officeDocument/2006/relationships/slideLayout" Target="../slideLayouts/slideLayout64.xml"/><Relationship Id="rId17" Type="http://schemas.openxmlformats.org/officeDocument/2006/relationships/slideLayout" Target="../slideLayouts/slideLayout67.xml"/><Relationship Id="rId16" Type="http://schemas.openxmlformats.org/officeDocument/2006/relationships/slideLayout" Target="../slideLayouts/slideLayout66.xml"/><Relationship Id="rId5" Type="http://schemas.openxmlformats.org/officeDocument/2006/relationships/slideLayout" Target="../slideLayouts/slideLayout55.xml"/><Relationship Id="rId19" Type="http://schemas.openxmlformats.org/officeDocument/2006/relationships/slideLayout" Target="../slideLayouts/slideLayout69.xml"/><Relationship Id="rId6" Type="http://schemas.openxmlformats.org/officeDocument/2006/relationships/slideLayout" Target="../slideLayouts/slideLayout56.xml"/><Relationship Id="rId18" Type="http://schemas.openxmlformats.org/officeDocument/2006/relationships/slideLayout" Target="../slideLayouts/slideLayout68.xml"/><Relationship Id="rId7" Type="http://schemas.openxmlformats.org/officeDocument/2006/relationships/slideLayout" Target="../slideLayouts/slideLayout57.xml"/><Relationship Id="rId8" Type="http://schemas.openxmlformats.org/officeDocument/2006/relationships/slideLayout" Target="../slideLayouts/slideLayout5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theme" Target="../theme/theme11.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5" Type="http://schemas.openxmlformats.org/officeDocument/2006/relationships/theme" Target="../theme/theme2.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slideLayout" Target="../slideLayouts/slideLayout21.xml"/><Relationship Id="rId3" Type="http://schemas.openxmlformats.org/officeDocument/2006/relationships/slideLayout" Target="../slideLayouts/slideLayout22.xml"/><Relationship Id="rId4" Type="http://schemas.openxmlformats.org/officeDocument/2006/relationships/slideLayout" Target="../slideLayouts/slideLayout23.xml"/><Relationship Id="rId5" Type="http://schemas.openxmlformats.org/officeDocument/2006/relationships/theme" Target="../theme/theme10.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theme" Target="../theme/theme8.xml"/></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slideLayout" Target="../slideLayouts/slideLayout30.xml"/><Relationship Id="rId3" Type="http://schemas.openxmlformats.org/officeDocument/2006/relationships/slideLayout" Target="../slideLayouts/slideLayout31.xml"/><Relationship Id="rId4" Type="http://schemas.openxmlformats.org/officeDocument/2006/relationships/slideLayout" Target="../slideLayouts/slideLayout32.xml"/><Relationship Id="rId5" Type="http://schemas.openxmlformats.org/officeDocument/2006/relationships/slideLayout" Target="../slideLayouts/slideLayout33.xml"/><Relationship Id="rId6" Type="http://schemas.openxmlformats.org/officeDocument/2006/relationships/slideLayout" Target="../slideLayouts/slideLayout34.xml"/><Relationship Id="rId7" Type="http://schemas.openxmlformats.org/officeDocument/2006/relationships/slideLayout" Target="../slideLayouts/slideLayout35.xml"/><Relationship Id="rId8" Type="http://schemas.openxmlformats.org/officeDocument/2006/relationships/theme" Target="../theme/theme9.xml"/></Relationships>
</file>

<file path=ppt/slideMasters/_rels/slideMaster7.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theme" Target="../theme/theme1.xml"/></Relationships>
</file>

<file path=ppt/slideMasters/_rels/slideMaster8.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slideLayout" Target="../slideLayouts/slideLayout44.xml"/><Relationship Id="rId3" Type="http://schemas.openxmlformats.org/officeDocument/2006/relationships/slideLayout" Target="../slideLayouts/slideLayout45.xml"/><Relationship Id="rId4" Type="http://schemas.openxmlformats.org/officeDocument/2006/relationships/slideLayout" Target="../slideLayouts/slideLayout46.xml"/><Relationship Id="rId5" Type="http://schemas.openxmlformats.org/officeDocument/2006/relationships/theme" Target="../theme/theme4.xml"/></Relationships>
</file>

<file path=ppt/slideMasters/_rels/slideMaster9.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slideLayout" Target="../slideLayouts/slideLayout48.xml"/><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
          <p:cNvSpPr txBox="1"/>
          <p:nvPr>
            <p:ph idx="1" type="body"/>
          </p:nvPr>
        </p:nvSpPr>
        <p:spPr>
          <a:xfrm>
            <a:off x="457200" y="1600200"/>
            <a:ext cx="8229600" cy="45261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310" name="Shape 310"/>
        <p:cNvGrpSpPr/>
        <p:nvPr/>
      </p:nvGrpSpPr>
      <p:grpSpPr>
        <a:xfrm>
          <a:off x="0" y="0"/>
          <a:ext cx="0" cy="0"/>
          <a:chOff x="0" y="0"/>
          <a:chExt cx="0" cy="0"/>
        </a:xfrm>
      </p:grpSpPr>
      <p:sp>
        <p:nvSpPr>
          <p:cNvPr id="311" name="Google Shape;311;p6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Open Sans"/>
              <a:buNone/>
              <a:defRPr b="1" i="0" sz="4400" u="none" cap="none" strike="noStrike">
                <a:solidFill>
                  <a:schemeClr val="dk1"/>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12" name="Google Shape;312;p60"/>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Open Sans"/>
                <a:ea typeface="Open Sans"/>
                <a:cs typeface="Open Sans"/>
                <a:sym typeface="Open Sans"/>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Open Sans"/>
                <a:ea typeface="Open Sans"/>
                <a:cs typeface="Open Sans"/>
                <a:sym typeface="Open Sans"/>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Open Sans"/>
                <a:ea typeface="Open Sans"/>
                <a:cs typeface="Open Sans"/>
                <a:sym typeface="Open Sans"/>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13" name="Google Shape;313;p60"/>
          <p:cNvSpPr txBox="1"/>
          <p:nvPr>
            <p:ph idx="12" type="sldNum"/>
          </p:nvPr>
        </p:nvSpPr>
        <p:spPr>
          <a:xfrm>
            <a:off x="91440" y="6428232"/>
            <a:ext cx="402300" cy="2445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000"/>
              <a:buFont typeface="Arial"/>
              <a:buNone/>
              <a:defRPr b="0" i="0" sz="1000" u="none" cap="none" strike="noStrike">
                <a:solidFill>
                  <a:srgbClr val="191919"/>
                </a:solidFill>
                <a:latin typeface="Open Sans"/>
                <a:ea typeface="Open Sans"/>
                <a:cs typeface="Open Sans"/>
                <a:sym typeface="Open Sans"/>
              </a:defRPr>
            </a:lvl1pPr>
            <a:lvl2pPr indent="0" lvl="1" marL="0" marR="0" rtl="0" algn="l">
              <a:lnSpc>
                <a:spcPct val="100000"/>
              </a:lnSpc>
              <a:spcBef>
                <a:spcPts val="0"/>
              </a:spcBef>
              <a:spcAft>
                <a:spcPts val="0"/>
              </a:spcAft>
              <a:buClr>
                <a:srgbClr val="000000"/>
              </a:buClr>
              <a:buSzPts val="1000"/>
              <a:buFont typeface="Arial"/>
              <a:buNone/>
              <a:defRPr b="0" i="0" sz="1000" u="none" cap="none" strike="noStrike">
                <a:solidFill>
                  <a:srgbClr val="191919"/>
                </a:solidFill>
                <a:latin typeface="Open Sans"/>
                <a:ea typeface="Open Sans"/>
                <a:cs typeface="Open Sans"/>
                <a:sym typeface="Open Sans"/>
              </a:defRPr>
            </a:lvl2pPr>
            <a:lvl3pPr indent="0" lvl="2" marL="0" marR="0" rtl="0" algn="l">
              <a:lnSpc>
                <a:spcPct val="100000"/>
              </a:lnSpc>
              <a:spcBef>
                <a:spcPts val="0"/>
              </a:spcBef>
              <a:spcAft>
                <a:spcPts val="0"/>
              </a:spcAft>
              <a:buClr>
                <a:srgbClr val="000000"/>
              </a:buClr>
              <a:buSzPts val="1000"/>
              <a:buFont typeface="Arial"/>
              <a:buNone/>
              <a:defRPr b="0" i="0" sz="1000" u="none" cap="none" strike="noStrike">
                <a:solidFill>
                  <a:srgbClr val="191919"/>
                </a:solidFill>
                <a:latin typeface="Open Sans"/>
                <a:ea typeface="Open Sans"/>
                <a:cs typeface="Open Sans"/>
                <a:sym typeface="Open Sans"/>
              </a:defRPr>
            </a:lvl3pPr>
            <a:lvl4pPr indent="0" lvl="3" marL="0" marR="0" rtl="0" algn="l">
              <a:lnSpc>
                <a:spcPct val="100000"/>
              </a:lnSpc>
              <a:spcBef>
                <a:spcPts val="0"/>
              </a:spcBef>
              <a:spcAft>
                <a:spcPts val="0"/>
              </a:spcAft>
              <a:buClr>
                <a:srgbClr val="000000"/>
              </a:buClr>
              <a:buSzPts val="1000"/>
              <a:buFont typeface="Arial"/>
              <a:buNone/>
              <a:defRPr b="0" i="0" sz="1000" u="none" cap="none" strike="noStrike">
                <a:solidFill>
                  <a:srgbClr val="191919"/>
                </a:solidFill>
                <a:latin typeface="Open Sans"/>
                <a:ea typeface="Open Sans"/>
                <a:cs typeface="Open Sans"/>
                <a:sym typeface="Open Sans"/>
              </a:defRPr>
            </a:lvl4pPr>
            <a:lvl5pPr indent="0" lvl="4" marL="0" marR="0" rtl="0" algn="l">
              <a:lnSpc>
                <a:spcPct val="100000"/>
              </a:lnSpc>
              <a:spcBef>
                <a:spcPts val="0"/>
              </a:spcBef>
              <a:spcAft>
                <a:spcPts val="0"/>
              </a:spcAft>
              <a:buClr>
                <a:srgbClr val="000000"/>
              </a:buClr>
              <a:buSzPts val="1000"/>
              <a:buFont typeface="Arial"/>
              <a:buNone/>
              <a:defRPr b="0" i="0" sz="1000" u="none" cap="none" strike="noStrike">
                <a:solidFill>
                  <a:srgbClr val="191919"/>
                </a:solidFill>
                <a:latin typeface="Open Sans"/>
                <a:ea typeface="Open Sans"/>
                <a:cs typeface="Open Sans"/>
                <a:sym typeface="Open Sans"/>
              </a:defRPr>
            </a:lvl5pPr>
            <a:lvl6pPr indent="0" lvl="5" marL="0" marR="0" rtl="0" algn="l">
              <a:lnSpc>
                <a:spcPct val="100000"/>
              </a:lnSpc>
              <a:spcBef>
                <a:spcPts val="0"/>
              </a:spcBef>
              <a:spcAft>
                <a:spcPts val="0"/>
              </a:spcAft>
              <a:buClr>
                <a:srgbClr val="000000"/>
              </a:buClr>
              <a:buSzPts val="1000"/>
              <a:buFont typeface="Arial"/>
              <a:buNone/>
              <a:defRPr b="0" i="0" sz="1000" u="none" cap="none" strike="noStrike">
                <a:solidFill>
                  <a:srgbClr val="191919"/>
                </a:solidFill>
                <a:latin typeface="Open Sans"/>
                <a:ea typeface="Open Sans"/>
                <a:cs typeface="Open Sans"/>
                <a:sym typeface="Open Sans"/>
              </a:defRPr>
            </a:lvl6pPr>
            <a:lvl7pPr indent="0" lvl="6" marL="0" marR="0" rtl="0" algn="l">
              <a:lnSpc>
                <a:spcPct val="100000"/>
              </a:lnSpc>
              <a:spcBef>
                <a:spcPts val="0"/>
              </a:spcBef>
              <a:spcAft>
                <a:spcPts val="0"/>
              </a:spcAft>
              <a:buClr>
                <a:srgbClr val="000000"/>
              </a:buClr>
              <a:buSzPts val="1000"/>
              <a:buFont typeface="Arial"/>
              <a:buNone/>
              <a:defRPr b="0" i="0" sz="1000" u="none" cap="none" strike="noStrike">
                <a:solidFill>
                  <a:srgbClr val="191919"/>
                </a:solidFill>
                <a:latin typeface="Open Sans"/>
                <a:ea typeface="Open Sans"/>
                <a:cs typeface="Open Sans"/>
                <a:sym typeface="Open Sans"/>
              </a:defRPr>
            </a:lvl7pPr>
            <a:lvl8pPr indent="0" lvl="7" marL="0" marR="0" rtl="0" algn="l">
              <a:lnSpc>
                <a:spcPct val="100000"/>
              </a:lnSpc>
              <a:spcBef>
                <a:spcPts val="0"/>
              </a:spcBef>
              <a:spcAft>
                <a:spcPts val="0"/>
              </a:spcAft>
              <a:buClr>
                <a:srgbClr val="000000"/>
              </a:buClr>
              <a:buSzPts val="1000"/>
              <a:buFont typeface="Arial"/>
              <a:buNone/>
              <a:defRPr b="0" i="0" sz="1000" u="none" cap="none" strike="noStrike">
                <a:solidFill>
                  <a:srgbClr val="191919"/>
                </a:solidFill>
                <a:latin typeface="Open Sans"/>
                <a:ea typeface="Open Sans"/>
                <a:cs typeface="Open Sans"/>
                <a:sym typeface="Open Sans"/>
              </a:defRPr>
            </a:lvl8pPr>
            <a:lvl9pPr indent="0" lvl="8" marL="0" marR="0" rtl="0" algn="l">
              <a:lnSpc>
                <a:spcPct val="100000"/>
              </a:lnSpc>
              <a:spcBef>
                <a:spcPts val="0"/>
              </a:spcBef>
              <a:spcAft>
                <a:spcPts val="0"/>
              </a:spcAft>
              <a:buClr>
                <a:srgbClr val="000000"/>
              </a:buClr>
              <a:buSzPts val="1000"/>
              <a:buFont typeface="Arial"/>
              <a:buNone/>
              <a:defRPr b="0" i="0" sz="1000" u="none" cap="none" strike="noStrike">
                <a:solidFill>
                  <a:srgbClr val="191919"/>
                </a:solidFill>
                <a:latin typeface="Open Sans"/>
                <a:ea typeface="Open Sans"/>
                <a:cs typeface="Open Sans"/>
                <a:sym typeface="Open Sans"/>
              </a:defRPr>
            </a:lvl9pPr>
          </a:lstStyle>
          <a:p>
            <a:pPr indent="0" lvl="0" marL="0" rtl="0" algn="l">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716" r:id="rId19"/>
    <p:sldLayoutId id="2147483717" r:id="rId20"/>
    <p:sldLayoutId id="2147483718" r:id="rId21"/>
    <p:sldLayoutId id="2147483719"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80" name="Shape 80"/>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B2E83"/>
        </a:solidFill>
      </p:bgPr>
    </p:bg>
    <p:spTree>
      <p:nvGrpSpPr>
        <p:cNvPr id="102" name="Shape 102"/>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63" r:id="rId1"/>
    <p:sldLayoutId id="2147483664" r:id="rId2"/>
    <p:sldLayoutId id="2147483665" r:id="rId3"/>
    <p:sldLayoutId id="2147483666"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24" name="Shape 124"/>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67" r:id="rId1"/>
    <p:sldLayoutId id="2147483668" r:id="rId2"/>
    <p:sldLayoutId id="2147483669" r:id="rId3"/>
    <p:sldLayoutId id="2147483670"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B2E83"/>
        </a:solidFill>
      </p:bgPr>
    </p:bg>
    <p:spTree>
      <p:nvGrpSpPr>
        <p:cNvPr id="146" name="Shape 146"/>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71" r:id="rId1"/>
    <p:sldLayoutId id="2147483672" r:id="rId2"/>
    <p:sldLayoutId id="2147483673" r:id="rId3"/>
    <p:sldLayoutId id="2147483674" r:id="rId4"/>
    <p:sldLayoutId id="2147483675"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74" name="Shape 174"/>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76" r:id="rId1"/>
    <p:sldLayoutId id="2147483677" r:id="rId2"/>
    <p:sldLayoutId id="2147483678" r:id="rId3"/>
    <p:sldLayoutId id="2147483679" r:id="rId4"/>
    <p:sldLayoutId id="2147483680" r:id="rId5"/>
    <p:sldLayoutId id="2147483681" r:id="rId6"/>
    <p:sldLayoutId id="2147483682"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20" name="Shape 220"/>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83" r:id="rId1"/>
    <p:sldLayoutId id="2147483684" r:id="rId2"/>
    <p:sldLayoutId id="2147483685" r:id="rId3"/>
    <p:sldLayoutId id="2147483686" r:id="rId4"/>
    <p:sldLayoutId id="2147483687" r:id="rId5"/>
    <p:sldLayoutId id="2147483688" r:id="rId6"/>
    <p:sldLayoutId id="2147483689"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B2E83"/>
        </a:solidFill>
      </p:bgPr>
    </p:bg>
    <p:spTree>
      <p:nvGrpSpPr>
        <p:cNvPr id="266" name="Shape 266"/>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90" r:id="rId1"/>
    <p:sldLayoutId id="2147483691" r:id="rId2"/>
    <p:sldLayoutId id="2147483692" r:id="rId3"/>
    <p:sldLayoutId id="2147483693"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88" name="Shape 288"/>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94" r:id="rId1"/>
    <p:sldLayoutId id="2147483695" r:id="rId2"/>
    <p:sldLayoutId id="2147483696" r:id="rId3"/>
    <p:sldLayoutId id="2147483697"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0" Type="http://schemas.openxmlformats.org/officeDocument/2006/relationships/hyperlink" Target="mailto:mramques@uw.edu" TargetMode="External"/><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washington.zoom.us/j/346891888" TargetMode="External"/><Relationship Id="rId4" Type="http://schemas.openxmlformats.org/officeDocument/2006/relationships/hyperlink" Target="mailto:gcafco@uw.edu" TargetMode="External"/><Relationship Id="rId9" Type="http://schemas.openxmlformats.org/officeDocument/2006/relationships/hyperlink" Target="mailto:corehelp@uw.edu" TargetMode="External"/><Relationship Id="rId5" Type="http://schemas.openxmlformats.org/officeDocument/2006/relationships/hyperlink" Target="mailto:gcafco@uw.edu" TargetMode="External"/><Relationship Id="rId6" Type="http://schemas.openxmlformats.org/officeDocument/2006/relationships/hyperlink" Target="mailto:osp@uw.edu" TargetMode="External"/><Relationship Id="rId7" Type="http://schemas.openxmlformats.org/officeDocument/2006/relationships/hyperlink" Target="mailto:osp@uw.edu" TargetMode="External"/><Relationship Id="rId8" Type="http://schemas.openxmlformats.org/officeDocument/2006/relationships/hyperlink" Target="mailto:gcaloc@uw.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2.xml"/><Relationship Id="rId3" Type="http://schemas.openxmlformats.org/officeDocument/2006/relationships/hyperlink" Target="https://finance.uw.edu/travel/"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3.xml"/><Relationship Id="rId3" Type="http://schemas.openxmlformats.org/officeDocument/2006/relationships/hyperlink" Target="https://finance.uw.edu/pafc/effort-reporting/ecc-office-hours" TargetMode="External"/><Relationship Id="rId4" Type="http://schemas.openxmlformats.org/officeDocument/2006/relationships/hyperlink" Target="https://finance.uw.edu/pafc/session_recording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4.xml"/><Relationship Id="rId3" Type="http://schemas.openxmlformats.org/officeDocument/2006/relationships/hyperlink" Target="mailto:effortreporting@uw.edu" TargetMode="External"/><Relationship Id="rId4" Type="http://schemas.openxmlformats.org/officeDocument/2006/relationships/hyperlink" Target="mailto:effortreporting@uw.edu" TargetMode="External"/><Relationship Id="rId5" Type="http://schemas.openxmlformats.org/officeDocument/2006/relationships/hyperlink" Target="mailto:gcafco@uw.edu" TargetMode="External"/><Relationship Id="rId6" Type="http://schemas.openxmlformats.org/officeDocument/2006/relationships/hyperlink" Target="https://finance.uw.edu/pafc/" TargetMode="External"/><Relationship Id="rId7" Type="http://schemas.openxmlformats.org/officeDocument/2006/relationships/hyperlink" Target="mailto:mgard4@uw.edu" TargetMode="External"/><Relationship Id="rId8" Type="http://schemas.openxmlformats.org/officeDocument/2006/relationships/hyperlink" Target="mailto:parksd2@uw.edu"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6.xml"/><Relationship Id="rId3" Type="http://schemas.openxmlformats.org/officeDocument/2006/relationships/hyperlink" Target="https://www.washington.edu/research/announcements/federal-administration-updates/#nsf-update-6-06"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7.xml"/><Relationship Id="rId3" Type="http://schemas.openxmlformats.org/officeDocument/2006/relationships/hyperlink" Target="https://www.washington.edu/provost/2025/05/06/pausing-processing-of-nsf-awards/"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8.xml"/><Relationship Id="rId3" Type="http://schemas.openxmlformats.org/officeDocument/2006/relationships/hyperlink" Target="https://www.nsf.gov/policies/pappg/24-1/ch-2-proposal-preparation#ch2D1e" TargetMode="External"/><Relationship Id="rId4" Type="http://schemas.openxmlformats.org/officeDocument/2006/relationships/hyperlink" Target="http://research.gov" TargetMode="External"/><Relationship Id="rId5" Type="http://schemas.openxmlformats.org/officeDocument/2006/relationships/hyperlink" Target="https://www.nsf.gov/policies/pappg/24-1/ch-2-proposal-preparation#ch2D1e"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1" Type="http://schemas.openxmlformats.org/officeDocument/2006/relationships/hyperlink" Target="https://www.washington.edu/research/learning/online/index.php/lessons/sage-budget-resources/" TargetMode="External"/><Relationship Id="rId10" Type="http://schemas.openxmlformats.org/officeDocument/2006/relationships/hyperlink" Target="https://finance.uw.edu/gca/award-lifecycle/award-setup/modifications" TargetMode="External"/><Relationship Id="rId13" Type="http://schemas.openxmlformats.org/officeDocument/2006/relationships/hyperlink" Target="https://outlook.office365.com/book/ORISHelp1@cloud.washington.edu/?login_hint" TargetMode="External"/><Relationship Id="rId12" Type="http://schemas.openxmlformats.org/officeDocument/2006/relationships/hyperlink" Target="https://www.washington.edu/research/learning/online/index.php/lessons/sage-awards-resources/" TargetMode="External"/><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hyperlink" Target="https://www.washington.edu/research/faq/what-do-i-do-if-i-receive-noa/" TargetMode="External"/><Relationship Id="rId4" Type="http://schemas.openxmlformats.org/officeDocument/2006/relationships/hyperlink" Target="https://www.washington.edu/research/myresearch-lifecycle/setup/financials/#asr-checklist-pi-campus" TargetMode="External"/><Relationship Id="rId9" Type="http://schemas.openxmlformats.org/officeDocument/2006/relationships/hyperlink" Target="https://www.washington.edu/research/faq/what-info-to-include-asr-mod/" TargetMode="External"/><Relationship Id="rId5" Type="http://schemas.openxmlformats.org/officeDocument/2006/relationships/hyperlink" Target="https://www.washington.edu/research/tools/sage/guide/awards/awards-supporting-attachments/" TargetMode="External"/><Relationship Id="rId6" Type="http://schemas.openxmlformats.org/officeDocument/2006/relationships/hyperlink" Target="https://www.washington.edu/research/tools/sage/guide/awards/awards-comments-history/" TargetMode="External"/><Relationship Id="rId7" Type="http://schemas.openxmlformats.org/officeDocument/2006/relationships/hyperlink" Target="https://www.washington.edu/research/forms-and-templates/checklist-osp-gca-mods-in-sage/" TargetMode="External"/><Relationship Id="rId8" Type="http://schemas.openxmlformats.org/officeDocument/2006/relationships/hyperlink" Target="https://finance.uw.edu/gca/sites/default/files/SAGE%20Modification%20Checklist.xlsx"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3.xml"/><Relationship Id="rId3" Type="http://schemas.openxmlformats.org/officeDocument/2006/relationships/hyperlink" Target="https://www.washington.edu/research/glossary/administrative-elements/"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24.xml"/><Relationship Id="rId3" Type="http://schemas.openxmlformats.org/officeDocument/2006/relationships/hyperlink" Target="https://www.washington.edu/research/research-administration-learning/sage-creating-and-submitting-egc1s/" TargetMode="External"/><Relationship Id="rId4" Type="http://schemas.openxmlformats.org/officeDocument/2006/relationships/hyperlink" Target="https://www.washington.edu/research/research-administration-learning/blueprint-of-a-proposal/"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6.xml"/><Relationship Id="rId3" Type="http://schemas.openxmlformats.org/officeDocument/2006/relationships/hyperlink" Target="https://www.washington.edu/research/faq/route-an-egc1-marked-no-to-the-ready-to-submit-question/" TargetMode="External"/><Relationship Id="rId4" Type="http://schemas.openxmlformats.org/officeDocument/2006/relationships/hyperlink" Target="https://www.washington.edu/research/faq/is-my-egc1-ready/" TargetMode="External"/><Relationship Id="rId5" Type="http://schemas.openxmlformats.org/officeDocument/2006/relationships/hyperlink" Target="https://www.washington.edu/research/faq/proposal-reminders/" TargetMode="External"/><Relationship Id="rId6" Type="http://schemas.openxmlformats.org/officeDocument/2006/relationships/hyperlink" Target="https://www.washington.edu/research/faq/what-project-type-to-select-on-an-egc1-why-is-it-important/" TargetMode="External"/><Relationship Id="rId7" Type="http://schemas.openxmlformats.org/officeDocument/2006/relationships/hyperlink" Target="https://www.washington.edu/research/faq/why-should-i-route-egc1-for-contracts-and-other-transaction-to-osp-asap/"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7.xml"/><Relationship Id="rId3" Type="http://schemas.openxmlformats.org/officeDocument/2006/relationships/hyperlink" Target="https://finance.uw.edu/gca/node/1842"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29.xml"/><Relationship Id="rId3" Type="http://schemas.openxmlformats.org/officeDocument/2006/relationships/image" Target="../media/image4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30.xml"/><Relationship Id="rId3" Type="http://schemas.openxmlformats.org/officeDocument/2006/relationships/image" Target="../media/image3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31.xml"/><Relationship Id="rId3" Type="http://schemas.openxmlformats.org/officeDocument/2006/relationships/image" Target="../media/image3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33.xml"/><Relationship Id="rId3" Type="http://schemas.openxmlformats.org/officeDocument/2006/relationships/image" Target="../media/image39.jpg"/><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35.xml"/><Relationship Id="rId3" Type="http://schemas.openxmlformats.org/officeDocument/2006/relationships/image" Target="../media/image43.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36.xml"/><Relationship Id="rId3" Type="http://schemas.openxmlformats.org/officeDocument/2006/relationships/hyperlink" Target="https://teams.microsoft.com/l/team/19%3AfNKe4t05H9hPSGJf7qS_R0BWCqQTJaL29Qm2gVeHTpU1%40thread.tacv2/conversations?groupId=6c6ec82c-1b0e-4db9-b14b-539e51527629&amp;tenantId=f6b6dd5b-f02f-441a-99a0-162ac5060bd2" TargetMode="External"/><Relationship Id="rId4" Type="http://schemas.openxmlformats.org/officeDocument/2006/relationships/hyperlink" Target="https://www.washington.edu/research/training/core/communities/community-of-practice-for-research-administrators-copra/"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39.xml"/><Relationship Id="rId3" Type="http://schemas.openxmlformats.org/officeDocument/2006/relationships/hyperlink" Target="https://teams.microsoft.com/l/team/19%3AfNKe4t05H9hPSGJf7qS_R0BWCqQTJaL29Qm2gVeHTpU1%40thread.tacv2/conversations?groupId=6c6ec82c-1b0e-4db9-b14b-539e51527629&amp;tenantId=f6b6dd5b-f02f-441a-99a0-162ac5060bd2" TargetMode="External"/><Relationship Id="rId4" Type="http://schemas.openxmlformats.org/officeDocument/2006/relationships/hyperlink" Target="mailto:cmusick@uw.edu" TargetMode="External"/><Relationship Id="rId5" Type="http://schemas.openxmlformats.org/officeDocument/2006/relationships/hyperlink" Target="mailto:sln56@uw.edu" TargetMode="External"/><Relationship Id="rId6" Type="http://schemas.openxmlformats.org/officeDocument/2006/relationships/hyperlink" Target="mailto:corehelp@uw.ed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5.xml"/><Relationship Id="rId3" Type="http://schemas.openxmlformats.org/officeDocument/2006/relationships/image" Target="../media/image3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7.xml"/><Relationship Id="rId3" Type="http://schemas.openxmlformats.org/officeDocument/2006/relationships/image" Target="../media/image37.png"/><Relationship Id="rId4" Type="http://schemas.openxmlformats.org/officeDocument/2006/relationships/image" Target="../media/image3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8.xml"/><Relationship Id="rId3" Type="http://schemas.openxmlformats.org/officeDocument/2006/relationships/hyperlink" Target="https://grants.nih.gov/grants/guide/notice-files/NOT-OD-24-104.html" TargetMode="External"/><Relationship Id="rId4" Type="http://schemas.openxmlformats.org/officeDocument/2006/relationships/hyperlink" Target="https://grants.nih.gov/grants/guide/notice-files/NOT-OD-25-105.html"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p83"/>
          <p:cNvSpPr txBox="1"/>
          <p:nvPr>
            <p:ph idx="4294967295" type="title"/>
          </p:nvPr>
        </p:nvSpPr>
        <p:spPr>
          <a:xfrm>
            <a:off x="10350" y="261375"/>
            <a:ext cx="9123300" cy="745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5F497A"/>
              </a:buClr>
              <a:buSzPts val="3000"/>
              <a:buFont typeface="Calibri"/>
              <a:buNone/>
            </a:pPr>
            <a:r>
              <a:rPr b="0" i="0" lang="en" sz="3000" u="none" cap="none" strike="noStrike">
                <a:solidFill>
                  <a:schemeClr val="dk1"/>
                </a:solidFill>
                <a:latin typeface="Calibri"/>
                <a:ea typeface="Calibri"/>
                <a:cs typeface="Calibri"/>
                <a:sym typeface="Calibri"/>
              </a:rPr>
              <a:t>MRAM | Monthly Research Administration Meeting</a:t>
            </a:r>
            <a:endParaRPr b="0" i="0" sz="3200" u="none" cap="none" strike="noStrike">
              <a:solidFill>
                <a:schemeClr val="dk1"/>
              </a:solidFill>
              <a:latin typeface="Calibri"/>
              <a:ea typeface="Calibri"/>
              <a:cs typeface="Calibri"/>
              <a:sym typeface="Calibri"/>
            </a:endParaRPr>
          </a:p>
        </p:txBody>
      </p:sp>
      <p:sp>
        <p:nvSpPr>
          <p:cNvPr id="459" name="Google Shape;459;p83"/>
          <p:cNvSpPr txBox="1"/>
          <p:nvPr/>
        </p:nvSpPr>
        <p:spPr>
          <a:xfrm>
            <a:off x="0" y="1007175"/>
            <a:ext cx="9144000" cy="911700"/>
          </a:xfrm>
          <a:prstGeom prst="rect">
            <a:avLst/>
          </a:prstGeom>
          <a:noFill/>
          <a:ln>
            <a:noFill/>
          </a:ln>
        </p:spPr>
        <p:txBody>
          <a:bodyPr anchorCtr="0" anchor="t" bIns="91425" lIns="91425" spcFirstLastPara="1" rIns="91425" wrap="square" tIns="91425">
            <a:noAutofit/>
          </a:bodyPr>
          <a:lstStyle/>
          <a:p>
            <a:pPr indent="0" lvl="8" marL="0" marR="0" rtl="0" algn="ctr">
              <a:lnSpc>
                <a:spcPct val="100000"/>
              </a:lnSpc>
              <a:spcBef>
                <a:spcPts val="0"/>
              </a:spcBef>
              <a:spcAft>
                <a:spcPts val="0"/>
              </a:spcAft>
              <a:buClr>
                <a:srgbClr val="5F497A"/>
              </a:buClr>
              <a:buSzPts val="1400"/>
              <a:buFont typeface="Calibri"/>
              <a:buNone/>
            </a:pPr>
            <a:r>
              <a:rPr b="0" i="0" lang="en" sz="1400" u="none" cap="none" strike="noStrike">
                <a:solidFill>
                  <a:schemeClr val="dk1"/>
                </a:solidFill>
                <a:latin typeface="Calibri"/>
                <a:ea typeface="Calibri"/>
                <a:cs typeface="Calibri"/>
                <a:sym typeface="Calibri"/>
              </a:rPr>
              <a:t>June 12, 2025, 9:00 AM – 10:00 AM</a:t>
            </a:r>
            <a:endParaRPr b="0" i="0" sz="14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5F497A"/>
              </a:buClr>
              <a:buSzPts val="1400"/>
              <a:buFont typeface="Calibri"/>
              <a:buNone/>
            </a:pPr>
            <a:r>
              <a:rPr b="0" i="0" lang="en" sz="1400" u="none" cap="none" strike="noStrike">
                <a:solidFill>
                  <a:schemeClr val="dk1"/>
                </a:solidFill>
                <a:latin typeface="Calibri"/>
                <a:ea typeface="Calibri"/>
                <a:cs typeface="Calibri"/>
                <a:sym typeface="Calibri"/>
              </a:rPr>
              <a:t>Join Webinar</a:t>
            </a:r>
            <a:r>
              <a:rPr b="1" i="0" lang="en" sz="1400" u="none" cap="none" strike="noStrike">
                <a:solidFill>
                  <a:schemeClr val="dk1"/>
                </a:solidFill>
                <a:latin typeface="Calibri"/>
                <a:ea typeface="Calibri"/>
                <a:cs typeface="Calibri"/>
                <a:sym typeface="Calibri"/>
              </a:rPr>
              <a:t>: </a:t>
            </a:r>
            <a:r>
              <a:rPr b="0" i="0" lang="en" sz="1400" u="sng" cap="none" strike="noStrike">
                <a:solidFill>
                  <a:schemeClr val="hlink"/>
                </a:solidFill>
                <a:latin typeface="Calibri"/>
                <a:ea typeface="Calibri"/>
                <a:cs typeface="Calibri"/>
                <a:sym typeface="Calibri"/>
                <a:hlinkClick r:id="rId3"/>
              </a:rPr>
              <a:t>https://washington.zoom.us/j/346891888</a:t>
            </a:r>
            <a:endParaRPr b="0" i="0" sz="1200" u="none" cap="none" strike="noStrike">
              <a:solidFill>
                <a:srgbClr val="5F497A"/>
              </a:solidFill>
              <a:latin typeface="Calibri"/>
              <a:ea typeface="Calibri"/>
              <a:cs typeface="Calibri"/>
              <a:sym typeface="Calibri"/>
            </a:endParaRPr>
          </a:p>
          <a:p>
            <a:pPr indent="0" lvl="0" marL="0" marR="0" rtl="0" algn="ctr">
              <a:lnSpc>
                <a:spcPct val="115000"/>
              </a:lnSpc>
              <a:spcBef>
                <a:spcPts val="0"/>
              </a:spcBef>
              <a:spcAft>
                <a:spcPts val="0"/>
              </a:spcAft>
              <a:buClr>
                <a:schemeClr val="dk1"/>
              </a:buClr>
              <a:buSzPts val="1100"/>
              <a:buFont typeface="Arial"/>
              <a:buNone/>
            </a:pPr>
            <a:r>
              <a:rPr b="0" i="0" lang="en" sz="1300" u="none" cap="none" strike="noStrike">
                <a:solidFill>
                  <a:schemeClr val="dk1"/>
                </a:solidFill>
                <a:latin typeface="Calibri"/>
                <a:ea typeface="Calibri"/>
                <a:cs typeface="Calibri"/>
                <a:sym typeface="Calibri"/>
              </a:rPr>
              <a:t>Click “CC” to Show Captions in your Zoom Controls</a:t>
            </a:r>
            <a:endParaRPr b="0" i="0" sz="3200" u="none" cap="none" strike="noStrike">
              <a:solidFill>
                <a:schemeClr val="dk1"/>
              </a:solidFill>
              <a:latin typeface="Calibri"/>
              <a:ea typeface="Calibri"/>
              <a:cs typeface="Calibri"/>
              <a:sym typeface="Calibri"/>
            </a:endParaRPr>
          </a:p>
        </p:txBody>
      </p:sp>
      <p:graphicFrame>
        <p:nvGraphicFramePr>
          <p:cNvPr id="460" name="Google Shape;460;p83"/>
          <p:cNvGraphicFramePr/>
          <p:nvPr/>
        </p:nvGraphicFramePr>
        <p:xfrm>
          <a:off x="10350" y="1918875"/>
          <a:ext cx="3000000" cy="3000000"/>
        </p:xfrm>
        <a:graphic>
          <a:graphicData uri="http://schemas.openxmlformats.org/drawingml/2006/table">
            <a:tbl>
              <a:tblPr bandRow="1" firstCol="1" firstRow="1">
                <a:noFill/>
                <a:tableStyleId>{0E686636-EF96-412E-973C-89FE8B60070E}</a:tableStyleId>
              </a:tblPr>
              <a:tblGrid>
                <a:gridCol w="3816800"/>
                <a:gridCol w="3177650"/>
                <a:gridCol w="1429900"/>
                <a:gridCol w="698950"/>
              </a:tblGrid>
              <a:tr h="337600">
                <a:tc>
                  <a:txBody>
                    <a:bodyPr/>
                    <a:lstStyle/>
                    <a:p>
                      <a:pPr indent="0" lvl="0" marL="0" marR="0" rtl="0" algn="l">
                        <a:lnSpc>
                          <a:spcPct val="100000"/>
                        </a:lnSpc>
                        <a:spcBef>
                          <a:spcPts val="0"/>
                        </a:spcBef>
                        <a:spcAft>
                          <a:spcPts val="0"/>
                        </a:spcAft>
                        <a:buClr>
                          <a:schemeClr val="lt1"/>
                        </a:buClr>
                        <a:buSzPts val="1600"/>
                        <a:buFont typeface="Calibri"/>
                        <a:buNone/>
                      </a:pPr>
                      <a:r>
                        <a:rPr b="0" lang="en" sz="1600" u="none" cap="none" strike="noStrike">
                          <a:solidFill>
                            <a:schemeClr val="dk1"/>
                          </a:solidFill>
                        </a:rPr>
                        <a:t>TOPIC </a:t>
                      </a:r>
                      <a:endParaRPr b="0" sz="1600" u="none" cap="none" strike="noStrike">
                        <a:solidFill>
                          <a:schemeClr val="dk1"/>
                        </a:solidFill>
                        <a:latin typeface="Arial"/>
                        <a:ea typeface="Arial"/>
                        <a:cs typeface="Arial"/>
                        <a:sym typeface="Arial"/>
                      </a:endParaRPr>
                    </a:p>
                  </a:txBody>
                  <a:tcPr marT="0" marB="0" marR="68575" marL="6857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4A7D6"/>
                    </a:solidFill>
                  </a:tcPr>
                </a:tc>
                <a:tc>
                  <a:txBody>
                    <a:bodyPr/>
                    <a:lstStyle/>
                    <a:p>
                      <a:pPr indent="0" lvl="0" marL="0" marR="0" rtl="0" algn="l">
                        <a:lnSpc>
                          <a:spcPct val="100000"/>
                        </a:lnSpc>
                        <a:spcBef>
                          <a:spcPts val="0"/>
                        </a:spcBef>
                        <a:spcAft>
                          <a:spcPts val="0"/>
                        </a:spcAft>
                        <a:buClr>
                          <a:schemeClr val="lt1"/>
                        </a:buClr>
                        <a:buSzPts val="1600"/>
                        <a:buFont typeface="Calibri"/>
                        <a:buNone/>
                      </a:pPr>
                      <a:r>
                        <a:rPr b="0" lang="en" sz="1600" u="none" cap="none" strike="noStrike">
                          <a:solidFill>
                            <a:schemeClr val="dk1"/>
                          </a:solidFill>
                        </a:rPr>
                        <a:t>PRESENTER</a:t>
                      </a:r>
                      <a:endParaRPr b="0" sz="1600" u="none" cap="none" strike="noStrike">
                        <a:solidFill>
                          <a:schemeClr val="dk1"/>
                        </a:solidFill>
                        <a:latin typeface="Arial"/>
                        <a:ea typeface="Arial"/>
                        <a:cs typeface="Arial"/>
                        <a:sym typeface="Arial"/>
                      </a:endParaRPr>
                    </a:p>
                  </a:txBody>
                  <a:tcPr marT="0" marB="0" marR="68575" marL="6857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4A7D6"/>
                    </a:solidFill>
                  </a:tcPr>
                </a:tc>
                <a:tc>
                  <a:txBody>
                    <a:bodyPr/>
                    <a:lstStyle/>
                    <a:p>
                      <a:pPr indent="0" lvl="0" marL="0" marR="0" rtl="0" algn="l">
                        <a:lnSpc>
                          <a:spcPct val="100000"/>
                        </a:lnSpc>
                        <a:spcBef>
                          <a:spcPts val="0"/>
                        </a:spcBef>
                        <a:spcAft>
                          <a:spcPts val="0"/>
                        </a:spcAft>
                        <a:buClr>
                          <a:schemeClr val="lt1"/>
                        </a:buClr>
                        <a:buSzPts val="1600"/>
                        <a:buFont typeface="Calibri"/>
                        <a:buNone/>
                      </a:pPr>
                      <a:r>
                        <a:rPr lang="en" sz="1600" u="none" cap="none" strike="noStrike">
                          <a:solidFill>
                            <a:schemeClr val="dk1"/>
                          </a:solidFill>
                        </a:rPr>
                        <a:t> </a:t>
                      </a:r>
                      <a:r>
                        <a:rPr b="0" lang="en" sz="1600" u="none" cap="none" strike="noStrike">
                          <a:solidFill>
                            <a:schemeClr val="dk1"/>
                          </a:solidFill>
                        </a:rPr>
                        <a:t>EMAIL </a:t>
                      </a:r>
                      <a:endParaRPr b="0" sz="1600" u="none" cap="none" strike="noStrike">
                        <a:solidFill>
                          <a:schemeClr val="dk1"/>
                        </a:solidFill>
                        <a:latin typeface="Arial"/>
                        <a:ea typeface="Arial"/>
                        <a:cs typeface="Arial"/>
                        <a:sym typeface="Arial"/>
                      </a:endParaRPr>
                    </a:p>
                  </a:txBody>
                  <a:tcPr marT="0" marB="0" marR="68575" marL="6857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4A7D6"/>
                    </a:solidFill>
                  </a:tcPr>
                </a:tc>
                <a:tc>
                  <a:txBody>
                    <a:bodyPr/>
                    <a:lstStyle/>
                    <a:p>
                      <a:pPr indent="0" lvl="0" marL="0" marR="0" rtl="0" algn="ctr">
                        <a:lnSpc>
                          <a:spcPct val="100000"/>
                        </a:lnSpc>
                        <a:spcBef>
                          <a:spcPts val="0"/>
                        </a:spcBef>
                        <a:spcAft>
                          <a:spcPts val="0"/>
                        </a:spcAft>
                        <a:buClr>
                          <a:schemeClr val="lt1"/>
                        </a:buClr>
                        <a:buSzPts val="1600"/>
                        <a:buFont typeface="Calibri"/>
                        <a:buNone/>
                      </a:pPr>
                      <a:r>
                        <a:rPr b="0" lang="en" sz="1600" u="none" cap="none" strike="noStrike">
                          <a:solidFill>
                            <a:schemeClr val="dk1"/>
                          </a:solidFill>
                        </a:rPr>
                        <a:t>MIN</a:t>
                      </a:r>
                      <a:endParaRPr b="0" sz="1600" u="none" cap="none" strike="noStrike">
                        <a:solidFill>
                          <a:schemeClr val="dk1"/>
                        </a:solidFill>
                        <a:latin typeface="Arial"/>
                        <a:ea typeface="Arial"/>
                        <a:cs typeface="Arial"/>
                        <a:sym typeface="Arial"/>
                      </a:endParaRPr>
                    </a:p>
                  </a:txBody>
                  <a:tcPr marT="0" marB="0" marR="68575" marL="6857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4A7D6"/>
                    </a:solidFill>
                  </a:tcPr>
                </a:tc>
              </a:tr>
              <a:tr h="422025">
                <a:tc>
                  <a:txBody>
                    <a:bodyPr/>
                    <a:lstStyle/>
                    <a:p>
                      <a:pPr indent="0" lvl="0" marL="0" marR="0" rtl="0" algn="l">
                        <a:lnSpc>
                          <a:spcPct val="100000"/>
                        </a:lnSpc>
                        <a:spcBef>
                          <a:spcPts val="0"/>
                        </a:spcBef>
                        <a:spcAft>
                          <a:spcPts val="0"/>
                        </a:spcAft>
                        <a:buClr>
                          <a:srgbClr val="3F3F3F"/>
                        </a:buClr>
                        <a:buSzPts val="1400"/>
                        <a:buFont typeface="Calibri"/>
                        <a:buNone/>
                      </a:pPr>
                      <a:r>
                        <a:rPr b="0" lang="en" sz="1400" u="none" cap="none" strike="noStrike">
                          <a:solidFill>
                            <a:schemeClr val="dk1"/>
                          </a:solidFill>
                          <a:latin typeface="Calibri"/>
                          <a:ea typeface="Calibri"/>
                          <a:cs typeface="Calibri"/>
                          <a:sym typeface="Calibri"/>
                        </a:rPr>
                        <a:t>Welcome</a:t>
                      </a:r>
                      <a:endParaRPr sz="1400" u="none" cap="none" strike="noStrike">
                        <a:solidFill>
                          <a:schemeClr val="dk1"/>
                        </a:solidFill>
                      </a:endParaRPr>
                    </a:p>
                  </a:txBody>
                  <a:tcPr marT="0" marB="0" marR="68575" marL="6857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000"/>
                        <a:buFont typeface="Arial"/>
                        <a:buNone/>
                      </a:pPr>
                      <a:r>
                        <a:rPr b="1" lang="en" sz="1000" u="none" cap="none" strike="noStrike"/>
                        <a:t>Matt Gardner</a:t>
                      </a:r>
                      <a:endParaRPr b="1" sz="1000" u="none" cap="none" strike="noStrike">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lang="en" sz="1000" u="none" cap="none" strike="noStrike"/>
                        <a:t>Post Award Fiscal Compliance</a:t>
                      </a:r>
                      <a:endParaRPr b="1" sz="1000" u="none" cap="none" strike="noStrike">
                        <a:latin typeface="Calibri"/>
                        <a:ea typeface="Calibri"/>
                        <a:cs typeface="Calibri"/>
                        <a:sym typeface="Calibri"/>
                      </a:endParaRPr>
                    </a:p>
                  </a:txBody>
                  <a:tcPr marT="0" marB="0" marR="114300" marL="11430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0" lvl="0" marL="114300" marR="0" rtl="0" algn="l">
                        <a:lnSpc>
                          <a:spcPct val="100000"/>
                        </a:lnSpc>
                        <a:spcBef>
                          <a:spcPts val="0"/>
                        </a:spcBef>
                        <a:spcAft>
                          <a:spcPts val="0"/>
                        </a:spcAft>
                        <a:buClr>
                          <a:schemeClr val="dk1"/>
                        </a:buClr>
                        <a:buSzPts val="1100"/>
                        <a:buFont typeface="Arial"/>
                        <a:buNone/>
                      </a:pPr>
                      <a:r>
                        <a:rPr lang="en" sz="1000" u="sng" cap="none" strike="noStrike">
                          <a:solidFill>
                            <a:schemeClr val="hlink"/>
                          </a:solidFill>
                          <a:hlinkClick r:id="rId4"/>
                        </a:rPr>
                        <a:t>gcafco@uw.edu</a:t>
                      </a:r>
                      <a:r>
                        <a:rPr lang="en" sz="1000" u="sng" cap="none" strike="noStrike"/>
                        <a:t> </a:t>
                      </a:r>
                      <a:endParaRPr sz="1000" u="sng" cap="none" strike="noStrike">
                        <a:solidFill>
                          <a:srgbClr val="000000"/>
                        </a:solidFill>
                        <a:latin typeface="Calibri"/>
                        <a:ea typeface="Calibri"/>
                        <a:cs typeface="Calibri"/>
                        <a:sym typeface="Calibri"/>
                      </a:endParaRPr>
                    </a:p>
                  </a:txBody>
                  <a:tcPr marT="0" marB="0" marR="114300" marL="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Calibri"/>
                          <a:ea typeface="Calibri"/>
                          <a:cs typeface="Calibri"/>
                          <a:sym typeface="Calibri"/>
                        </a:rPr>
                        <a:t>2</a:t>
                      </a:r>
                      <a:endParaRPr sz="1400" u="none" cap="none" strike="noStrike">
                        <a:latin typeface="Calibri"/>
                        <a:ea typeface="Calibri"/>
                        <a:cs typeface="Calibri"/>
                        <a:sym typeface="Calibri"/>
                      </a:endParaRPr>
                    </a:p>
                  </a:txBody>
                  <a:tcPr marT="0" marB="0" marR="68575" marL="6857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r>
              <a:tr h="485500">
                <a:tc>
                  <a:txBody>
                    <a:bodyPr/>
                    <a:lstStyle/>
                    <a:p>
                      <a:pPr indent="0" lvl="0" marL="0" marR="0" rtl="0" algn="l">
                        <a:lnSpc>
                          <a:spcPct val="100000"/>
                        </a:lnSpc>
                        <a:spcBef>
                          <a:spcPts val="0"/>
                        </a:spcBef>
                        <a:spcAft>
                          <a:spcPts val="0"/>
                        </a:spcAft>
                        <a:buClr>
                          <a:srgbClr val="000000"/>
                        </a:buClr>
                        <a:buSzPts val="1400"/>
                        <a:buFont typeface="Arial"/>
                        <a:buNone/>
                      </a:pPr>
                      <a:r>
                        <a:rPr b="0" lang="en" sz="1400" u="none" cap="none" strike="noStrike">
                          <a:solidFill>
                            <a:schemeClr val="dk1"/>
                          </a:solidFill>
                        </a:rPr>
                        <a:t>PAFC Hot Topic: Cost Share, NRSA Stipend Levels &amp; Travel Compliance</a:t>
                      </a:r>
                      <a:endParaRPr b="0" sz="1400" u="none" cap="none" strike="noStrike">
                        <a:solidFill>
                          <a:schemeClr val="dk1"/>
                        </a:solidFill>
                      </a:endParaRPr>
                    </a:p>
                  </a:txBody>
                  <a:tcPr marT="0" marB="0" marR="68575" marL="6857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000"/>
                        <a:buFont typeface="Arial"/>
                        <a:buNone/>
                      </a:pPr>
                      <a:r>
                        <a:rPr b="1" lang="en" sz="1000" u="none" cap="none" strike="noStrike"/>
                        <a:t>Matt Gardner</a:t>
                      </a:r>
                      <a:endParaRPr b="1" sz="1000" u="none" cap="none" strike="noStrike"/>
                    </a:p>
                    <a:p>
                      <a:pPr indent="0" lvl="0" marL="0" marR="0" rtl="0" algn="l">
                        <a:lnSpc>
                          <a:spcPct val="100000"/>
                        </a:lnSpc>
                        <a:spcBef>
                          <a:spcPts val="0"/>
                        </a:spcBef>
                        <a:spcAft>
                          <a:spcPts val="0"/>
                        </a:spcAft>
                        <a:buClr>
                          <a:srgbClr val="000000"/>
                        </a:buClr>
                        <a:buSzPts val="1000"/>
                        <a:buFont typeface="Arial"/>
                        <a:buNone/>
                      </a:pPr>
                      <a:r>
                        <a:rPr lang="en" sz="1000" u="none" cap="none" strike="noStrike"/>
                        <a:t>Post Award Fiscal Compliance</a:t>
                      </a:r>
                      <a:endParaRPr sz="1000" u="none" cap="none" strike="noStrike"/>
                    </a:p>
                  </a:txBody>
                  <a:tcPr marT="0" marB="0" marR="114300" marL="11430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0" lvl="0" marL="114300" marR="0" rtl="0" algn="l">
                        <a:lnSpc>
                          <a:spcPct val="100000"/>
                        </a:lnSpc>
                        <a:spcBef>
                          <a:spcPts val="0"/>
                        </a:spcBef>
                        <a:spcAft>
                          <a:spcPts val="0"/>
                        </a:spcAft>
                        <a:buClr>
                          <a:srgbClr val="000000"/>
                        </a:buClr>
                        <a:buSzPts val="1000"/>
                        <a:buFont typeface="Arial"/>
                        <a:buNone/>
                      </a:pPr>
                      <a:r>
                        <a:rPr lang="en" sz="1000" u="sng" cap="none" strike="noStrike">
                          <a:solidFill>
                            <a:schemeClr val="hlink"/>
                          </a:solidFill>
                          <a:hlinkClick r:id="rId5"/>
                        </a:rPr>
                        <a:t>gcafco@uw.edu</a:t>
                      </a:r>
                      <a:r>
                        <a:rPr lang="en" sz="1000" u="sng" cap="none" strike="noStrike"/>
                        <a:t> </a:t>
                      </a:r>
                      <a:endParaRPr sz="1000" u="sng" cap="none" strike="noStrike">
                        <a:solidFill>
                          <a:schemeClr val="hlink"/>
                        </a:solidFill>
                      </a:endParaRPr>
                    </a:p>
                  </a:txBody>
                  <a:tcPr marT="0" marB="0" marR="114300" marL="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10</a:t>
                      </a:r>
                      <a:endParaRPr sz="1400" u="none" cap="none" strike="noStrike"/>
                    </a:p>
                  </a:txBody>
                  <a:tcPr marT="0" marB="0" marR="68575" marL="6857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r>
              <a:tr h="426350">
                <a:tc>
                  <a:txBody>
                    <a:bodyPr/>
                    <a:lstStyle/>
                    <a:p>
                      <a:pPr indent="0" lvl="0" marL="0" marR="0" rtl="0" algn="l">
                        <a:lnSpc>
                          <a:spcPct val="100000"/>
                        </a:lnSpc>
                        <a:spcBef>
                          <a:spcPts val="0"/>
                        </a:spcBef>
                        <a:spcAft>
                          <a:spcPts val="0"/>
                        </a:spcAft>
                        <a:buClr>
                          <a:srgbClr val="000000"/>
                        </a:buClr>
                        <a:buSzPts val="1400"/>
                        <a:buFont typeface="Arial"/>
                        <a:buNone/>
                      </a:pPr>
                      <a:r>
                        <a:rPr b="0" lang="en" sz="1400" u="none" cap="none" strike="noStrike">
                          <a:solidFill>
                            <a:schemeClr val="dk1"/>
                          </a:solidFill>
                        </a:rPr>
                        <a:t>NSF Updates</a:t>
                      </a:r>
                      <a:endParaRPr b="0" sz="1400" u="none" cap="none" strike="noStrike">
                        <a:solidFill>
                          <a:schemeClr val="dk1"/>
                        </a:solidFill>
                      </a:endParaRPr>
                    </a:p>
                  </a:txBody>
                  <a:tcPr marT="0" marB="0" marR="68575" marL="6857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chemeClr val="dk1"/>
                        </a:buClr>
                        <a:buSzPts val="1100"/>
                        <a:buFont typeface="Arial"/>
                        <a:buNone/>
                      </a:pPr>
                      <a:r>
                        <a:rPr b="1" lang="en" sz="1000" u="none" cap="none" strike="noStrike"/>
                        <a:t>Carol Rhodes</a:t>
                      </a:r>
                      <a:endParaRPr b="1" sz="1000" u="none" cap="none" strike="noStrike"/>
                    </a:p>
                    <a:p>
                      <a:pPr indent="0" lvl="0" marL="0" marR="0" rtl="0" algn="l">
                        <a:lnSpc>
                          <a:spcPct val="100000"/>
                        </a:lnSpc>
                        <a:spcBef>
                          <a:spcPts val="0"/>
                        </a:spcBef>
                        <a:spcAft>
                          <a:spcPts val="0"/>
                        </a:spcAft>
                        <a:buClr>
                          <a:schemeClr val="dk1"/>
                        </a:buClr>
                        <a:buSzPts val="1100"/>
                        <a:buFont typeface="Arial"/>
                        <a:buNone/>
                      </a:pPr>
                      <a:r>
                        <a:rPr lang="en" sz="1000" u="none" cap="none" strike="noStrike"/>
                        <a:t>Office of Sponsored Programs</a:t>
                      </a:r>
                      <a:endParaRPr b="1" sz="1000" u="none" cap="none" strike="noStrike"/>
                    </a:p>
                  </a:txBody>
                  <a:tcPr marT="0" marB="0" marR="114300" marL="11430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0" lvl="0" marL="114300" marR="0" rtl="0" algn="l">
                        <a:lnSpc>
                          <a:spcPct val="100000"/>
                        </a:lnSpc>
                        <a:spcBef>
                          <a:spcPts val="0"/>
                        </a:spcBef>
                        <a:spcAft>
                          <a:spcPts val="0"/>
                        </a:spcAft>
                        <a:buClr>
                          <a:schemeClr val="dk1"/>
                        </a:buClr>
                        <a:buSzPts val="1100"/>
                        <a:buFont typeface="Arial"/>
                        <a:buNone/>
                      </a:pPr>
                      <a:r>
                        <a:rPr lang="en" sz="1000" u="sng" cap="none" strike="noStrike">
                          <a:solidFill>
                            <a:schemeClr val="hlink"/>
                          </a:solidFill>
                          <a:hlinkClick r:id="rId6"/>
                        </a:rPr>
                        <a:t>osp@uw.edu</a:t>
                      </a:r>
                      <a:r>
                        <a:rPr lang="en" sz="1000" u="sng" cap="none" strike="noStrike">
                          <a:solidFill>
                            <a:schemeClr val="hlink"/>
                          </a:solidFill>
                        </a:rPr>
                        <a:t> </a:t>
                      </a:r>
                      <a:endParaRPr sz="1000" u="none" cap="none" strike="noStrike"/>
                    </a:p>
                  </a:txBody>
                  <a:tcPr marT="0" marB="0" marR="114300" marL="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5-10</a:t>
                      </a:r>
                      <a:endParaRPr sz="1400" u="none" cap="none" strike="noStrike"/>
                    </a:p>
                  </a:txBody>
                  <a:tcPr marT="0" marB="0" marR="68575" marL="6857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r>
              <a:tr h="426350">
                <a:tc>
                  <a:txBody>
                    <a:bodyPr/>
                    <a:lstStyle/>
                    <a:p>
                      <a:pPr indent="0" lvl="0" marL="0" marR="0" rtl="0" algn="l">
                        <a:lnSpc>
                          <a:spcPct val="100000"/>
                        </a:lnSpc>
                        <a:spcBef>
                          <a:spcPts val="0"/>
                        </a:spcBef>
                        <a:spcAft>
                          <a:spcPts val="0"/>
                        </a:spcAft>
                        <a:buClr>
                          <a:srgbClr val="000000"/>
                        </a:buClr>
                        <a:buSzPts val="1400"/>
                        <a:buFont typeface="Arial"/>
                        <a:buNone/>
                      </a:pPr>
                      <a:r>
                        <a:rPr b="0" lang="en" sz="1400" u="none" cap="none" strike="noStrike">
                          <a:solidFill>
                            <a:schemeClr val="dk1"/>
                          </a:solidFill>
                        </a:rPr>
                        <a:t>GIM 1 Publication, Training, and Guidance Updates</a:t>
                      </a:r>
                      <a:endParaRPr b="0" sz="1400" u="none" cap="none" strike="noStrike">
                        <a:solidFill>
                          <a:schemeClr val="dk1"/>
                        </a:solidFill>
                      </a:endParaRPr>
                    </a:p>
                  </a:txBody>
                  <a:tcPr marT="0" marB="0" marR="68575" marL="6857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000"/>
                        <a:buFont typeface="Arial"/>
                        <a:buNone/>
                      </a:pPr>
                      <a:r>
                        <a:rPr b="1" lang="en" sz="1000" u="none" cap="none" strike="noStrike"/>
                        <a:t>Carol Rhodes</a:t>
                      </a:r>
                      <a:endParaRPr b="1" sz="1000" u="none" cap="none" strike="noStrike"/>
                    </a:p>
                    <a:p>
                      <a:pPr indent="0" lvl="0" marL="0" marR="0" rtl="0" algn="l">
                        <a:lnSpc>
                          <a:spcPct val="100000"/>
                        </a:lnSpc>
                        <a:spcBef>
                          <a:spcPts val="0"/>
                        </a:spcBef>
                        <a:spcAft>
                          <a:spcPts val="0"/>
                        </a:spcAft>
                        <a:buClr>
                          <a:srgbClr val="000000"/>
                        </a:buClr>
                        <a:buSzPts val="1000"/>
                        <a:buFont typeface="Arial"/>
                        <a:buNone/>
                      </a:pPr>
                      <a:r>
                        <a:rPr lang="en" sz="1000" u="none" cap="none" strike="noStrike"/>
                        <a:t>Office of Sponsored Programs</a:t>
                      </a:r>
                      <a:endParaRPr sz="1000" u="none" cap="none" strike="noStrike"/>
                    </a:p>
                  </a:txBody>
                  <a:tcPr marT="0" marB="0" marR="114300" marL="11430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0" lvl="0" marL="114300" marR="0" rtl="0" algn="l">
                        <a:lnSpc>
                          <a:spcPct val="100000"/>
                        </a:lnSpc>
                        <a:spcBef>
                          <a:spcPts val="0"/>
                        </a:spcBef>
                        <a:spcAft>
                          <a:spcPts val="0"/>
                        </a:spcAft>
                        <a:buClr>
                          <a:srgbClr val="000000"/>
                        </a:buClr>
                        <a:buSzPts val="1000"/>
                        <a:buFont typeface="Arial"/>
                        <a:buNone/>
                      </a:pPr>
                      <a:r>
                        <a:rPr lang="en" sz="1000" u="sng" cap="none" strike="noStrike">
                          <a:solidFill>
                            <a:schemeClr val="hlink"/>
                          </a:solidFill>
                          <a:hlinkClick r:id="rId7"/>
                        </a:rPr>
                        <a:t>osp@uw.edu</a:t>
                      </a:r>
                      <a:r>
                        <a:rPr lang="en" sz="1000" u="sng" cap="none" strike="noStrike">
                          <a:solidFill>
                            <a:schemeClr val="hlink"/>
                          </a:solidFill>
                        </a:rPr>
                        <a:t> </a:t>
                      </a:r>
                      <a:endParaRPr sz="1000" u="sng" cap="none" strike="noStrike">
                        <a:solidFill>
                          <a:schemeClr val="hlink"/>
                        </a:solidFill>
                      </a:endParaRPr>
                    </a:p>
                  </a:txBody>
                  <a:tcPr marT="0" marB="0" marR="114300" marL="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10-15</a:t>
                      </a:r>
                      <a:endParaRPr sz="1400" u="none" cap="none" strike="noStrike"/>
                    </a:p>
                  </a:txBody>
                  <a:tcPr marT="0" marB="0" marR="68575" marL="6857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r>
              <a:tr h="426350">
                <a:tc>
                  <a:txBody>
                    <a:bodyPr/>
                    <a:lstStyle/>
                    <a:p>
                      <a:pPr indent="0" lvl="0" marL="0" marR="0" rtl="0" algn="l">
                        <a:lnSpc>
                          <a:spcPct val="100000"/>
                        </a:lnSpc>
                        <a:spcBef>
                          <a:spcPts val="0"/>
                        </a:spcBef>
                        <a:spcAft>
                          <a:spcPts val="0"/>
                        </a:spcAft>
                        <a:buClr>
                          <a:srgbClr val="000000"/>
                        </a:buClr>
                        <a:buSzPts val="1400"/>
                        <a:buFont typeface="Arial"/>
                        <a:buNone/>
                      </a:pPr>
                      <a:r>
                        <a:rPr b="0" lang="en" sz="1400" u="none" cap="none" strike="noStrike">
                          <a:solidFill>
                            <a:schemeClr val="dk1"/>
                          </a:solidFill>
                        </a:rPr>
                        <a:t>DOGE Draw Requests</a:t>
                      </a:r>
                      <a:endParaRPr sz="1400" u="none" cap="none" strike="noStrike">
                        <a:solidFill>
                          <a:schemeClr val="dk1"/>
                        </a:solidFill>
                      </a:endParaRPr>
                    </a:p>
                  </a:txBody>
                  <a:tcPr marT="0" marB="0" marR="68575" marL="6857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chemeClr val="dk1"/>
                        </a:buClr>
                        <a:buSzPts val="1100"/>
                        <a:buFont typeface="Arial"/>
                        <a:buNone/>
                      </a:pPr>
                      <a:r>
                        <a:rPr b="1" lang="en" sz="1000" u="none" cap="none" strike="noStrike"/>
                        <a:t>Lori Hobson</a:t>
                      </a:r>
                      <a:endParaRPr b="1" sz="1000" u="none" cap="none" strike="noStrike"/>
                    </a:p>
                    <a:p>
                      <a:pPr indent="0" lvl="0" marL="0" marR="0" rtl="0" algn="l">
                        <a:lnSpc>
                          <a:spcPct val="100000"/>
                        </a:lnSpc>
                        <a:spcBef>
                          <a:spcPts val="0"/>
                        </a:spcBef>
                        <a:spcAft>
                          <a:spcPts val="0"/>
                        </a:spcAft>
                        <a:buClr>
                          <a:schemeClr val="dk1"/>
                        </a:buClr>
                        <a:buSzPts val="1100"/>
                        <a:buFont typeface="Arial"/>
                        <a:buNone/>
                      </a:pPr>
                      <a:r>
                        <a:rPr lang="en" sz="1000" u="none" cap="none" strike="noStrike"/>
                        <a:t>Controller’s Office</a:t>
                      </a:r>
                      <a:endParaRPr sz="1400" u="none" cap="none" strike="noStrike"/>
                    </a:p>
                  </a:txBody>
                  <a:tcPr marT="0" marB="0" marR="114300" marL="11430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0" lvl="0" marL="114300" marR="0" rtl="0" algn="l">
                        <a:lnSpc>
                          <a:spcPct val="100000"/>
                        </a:lnSpc>
                        <a:spcBef>
                          <a:spcPts val="0"/>
                        </a:spcBef>
                        <a:spcAft>
                          <a:spcPts val="0"/>
                        </a:spcAft>
                        <a:buClr>
                          <a:srgbClr val="000000"/>
                        </a:buClr>
                        <a:buSzPts val="1000"/>
                        <a:buFont typeface="Arial"/>
                        <a:buNone/>
                      </a:pPr>
                      <a:r>
                        <a:rPr lang="en" sz="1000" u="sng" cap="none" strike="noStrike">
                          <a:solidFill>
                            <a:schemeClr val="hlink"/>
                          </a:solidFill>
                          <a:hlinkClick r:id="rId8"/>
                        </a:rPr>
                        <a:t>gcaloc@uw.edu</a:t>
                      </a:r>
                      <a:r>
                        <a:rPr lang="en" sz="1000" u="none" cap="none" strike="noStrike"/>
                        <a:t> </a:t>
                      </a:r>
                      <a:endParaRPr sz="1000" u="sng" cap="none" strike="noStrike">
                        <a:solidFill>
                          <a:schemeClr val="hlink"/>
                        </a:solidFill>
                      </a:endParaRPr>
                    </a:p>
                  </a:txBody>
                  <a:tcPr marT="0" marB="0" marR="114300" marL="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10</a:t>
                      </a:r>
                      <a:endParaRPr sz="1400" u="none" cap="none" strike="noStrike"/>
                    </a:p>
                  </a:txBody>
                  <a:tcPr marT="0" marB="0" marR="68575" marL="6857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r>
              <a:tr h="422025">
                <a:tc>
                  <a:txBody>
                    <a:bodyPr/>
                    <a:lstStyle/>
                    <a:p>
                      <a:pPr indent="0" lvl="0" marL="0" marR="0" rtl="0" algn="l">
                        <a:lnSpc>
                          <a:spcPct val="100000"/>
                        </a:lnSpc>
                        <a:spcBef>
                          <a:spcPts val="0"/>
                        </a:spcBef>
                        <a:spcAft>
                          <a:spcPts val="0"/>
                        </a:spcAft>
                        <a:buClr>
                          <a:srgbClr val="3F3F3F"/>
                        </a:buClr>
                        <a:buSzPts val="1100"/>
                        <a:buFont typeface="Calibri"/>
                        <a:buNone/>
                      </a:pPr>
                      <a:r>
                        <a:rPr b="0" lang="en" sz="1400" u="none" cap="none" strike="noStrike">
                          <a:solidFill>
                            <a:schemeClr val="dk1"/>
                          </a:solidFill>
                        </a:rPr>
                        <a:t>CORE Update</a:t>
                      </a:r>
                      <a:endParaRPr b="0" sz="1400" u="none" cap="none" strike="noStrike">
                        <a:solidFill>
                          <a:schemeClr val="dk1"/>
                        </a:solidFill>
                      </a:endParaRPr>
                    </a:p>
                  </a:txBody>
                  <a:tcPr marT="0" marB="0" marR="68575" marL="6857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000"/>
                        <a:buFont typeface="Arial"/>
                        <a:buNone/>
                      </a:pPr>
                      <a:r>
                        <a:rPr b="1" lang="en" sz="1000" u="none" cap="none" strike="noStrike">
                          <a:solidFill>
                            <a:srgbClr val="3F3F3F"/>
                          </a:solidFill>
                        </a:rPr>
                        <a:t>Laurie Stephan</a:t>
                      </a:r>
                      <a:endParaRPr b="1" sz="1000" u="none" cap="none" strike="noStrike">
                        <a:solidFill>
                          <a:srgbClr val="3F3F3F"/>
                        </a:solidFill>
                      </a:endParaRPr>
                    </a:p>
                    <a:p>
                      <a:pPr indent="0" lvl="0" marL="0" marR="0" rtl="0" algn="l">
                        <a:lnSpc>
                          <a:spcPct val="100000"/>
                        </a:lnSpc>
                        <a:spcBef>
                          <a:spcPts val="0"/>
                        </a:spcBef>
                        <a:spcAft>
                          <a:spcPts val="0"/>
                        </a:spcAft>
                        <a:buClr>
                          <a:srgbClr val="000000"/>
                        </a:buClr>
                        <a:buSzPts val="1000"/>
                        <a:buFont typeface="Arial"/>
                        <a:buNone/>
                      </a:pPr>
                      <a:r>
                        <a:rPr lang="en" sz="1000" u="none" cap="none" strike="noStrike"/>
                        <a:t>Collaborative On Research Education (CORE)</a:t>
                      </a:r>
                      <a:endParaRPr sz="1000" u="none" cap="none" strike="noStrike"/>
                    </a:p>
                  </a:txBody>
                  <a:tcPr marT="0" marB="0" marR="114300" marL="11430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0" lvl="0" marL="114300" marR="0" rtl="0" algn="l">
                        <a:lnSpc>
                          <a:spcPct val="100000"/>
                        </a:lnSpc>
                        <a:spcBef>
                          <a:spcPts val="0"/>
                        </a:spcBef>
                        <a:spcAft>
                          <a:spcPts val="0"/>
                        </a:spcAft>
                        <a:buClr>
                          <a:schemeClr val="dk1"/>
                        </a:buClr>
                        <a:buSzPts val="1000"/>
                        <a:buFont typeface="Arial"/>
                        <a:buNone/>
                      </a:pPr>
                      <a:r>
                        <a:rPr lang="en" sz="1000" u="sng" cap="none" strike="noStrike">
                          <a:solidFill>
                            <a:schemeClr val="hlink"/>
                          </a:solidFill>
                          <a:hlinkClick r:id="rId9"/>
                        </a:rPr>
                        <a:t>corehelp@uw.edu</a:t>
                      </a:r>
                      <a:r>
                        <a:rPr lang="en" sz="1000" u="sng" cap="none" strike="noStrike"/>
                        <a:t> </a:t>
                      </a:r>
                      <a:endParaRPr sz="1000" u="sng" cap="none" strike="noStrike">
                        <a:solidFill>
                          <a:srgbClr val="000000"/>
                        </a:solidFill>
                        <a:latin typeface="Calibri"/>
                        <a:ea typeface="Calibri"/>
                        <a:cs typeface="Calibri"/>
                        <a:sym typeface="Calibri"/>
                      </a:endParaRPr>
                    </a:p>
                  </a:txBody>
                  <a:tcPr marT="0" marB="0" marR="114300" marL="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5</a:t>
                      </a:r>
                      <a:endParaRPr sz="1400" u="none" cap="none" strike="noStrike">
                        <a:latin typeface="Calibri"/>
                        <a:ea typeface="Calibri"/>
                        <a:cs typeface="Calibri"/>
                        <a:sym typeface="Calibri"/>
                      </a:endParaRPr>
                    </a:p>
                  </a:txBody>
                  <a:tcPr marT="0" marB="0" marR="68575" marL="6857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r>
            </a:tbl>
          </a:graphicData>
        </a:graphic>
      </p:graphicFrame>
      <p:sp>
        <p:nvSpPr>
          <p:cNvPr id="461" name="Google Shape;461;p83"/>
          <p:cNvSpPr txBox="1"/>
          <p:nvPr/>
        </p:nvSpPr>
        <p:spPr>
          <a:xfrm>
            <a:off x="10350" y="5169925"/>
            <a:ext cx="9123300" cy="807900"/>
          </a:xfrm>
          <a:prstGeom prst="rect">
            <a:avLst/>
          </a:prstGeom>
          <a:noFill/>
          <a:ln>
            <a:noFill/>
          </a:ln>
        </p:spPr>
        <p:txBody>
          <a:bodyPr anchorCtr="0" anchor="t" bIns="91425" lIns="91425" spcFirstLastPara="1" rIns="91425" wrap="square" tIns="91425">
            <a:noAutofit/>
          </a:bodyPr>
          <a:lstStyle/>
          <a:p>
            <a:pPr indent="0" lvl="8" marL="0" marR="0" rtl="0" algn="ctr">
              <a:lnSpc>
                <a:spcPct val="100000"/>
              </a:lnSpc>
              <a:spcBef>
                <a:spcPts val="0"/>
              </a:spcBef>
              <a:spcAft>
                <a:spcPts val="0"/>
              </a:spcAft>
              <a:buClr>
                <a:srgbClr val="A5A5A5"/>
              </a:buClr>
              <a:buSzPts val="1800"/>
              <a:buFont typeface="Calibri"/>
              <a:buNone/>
            </a:pPr>
            <a:r>
              <a:rPr b="1" i="0" lang="en" sz="1800" u="none" cap="none" strike="noStrike">
                <a:solidFill>
                  <a:schemeClr val="dk1"/>
                </a:solidFill>
                <a:latin typeface="Calibri"/>
                <a:ea typeface="Calibri"/>
                <a:cs typeface="Calibri"/>
                <a:sym typeface="Calibri"/>
              </a:rPr>
              <a:t>NEXT MEETING</a:t>
            </a:r>
            <a:endParaRPr b="1" i="0" sz="1800" u="none" cap="none" strike="noStrike">
              <a:solidFill>
                <a:schemeClr val="dk1"/>
              </a:solidFill>
              <a:latin typeface="Calibri"/>
              <a:ea typeface="Calibri"/>
              <a:cs typeface="Calibri"/>
              <a:sym typeface="Calibri"/>
            </a:endParaRPr>
          </a:p>
          <a:p>
            <a:pPr indent="0" lvl="8" marL="0" marR="0" rtl="0" algn="ctr">
              <a:lnSpc>
                <a:spcPct val="100000"/>
              </a:lnSpc>
              <a:spcBef>
                <a:spcPts val="0"/>
              </a:spcBef>
              <a:spcAft>
                <a:spcPts val="0"/>
              </a:spcAft>
              <a:buClr>
                <a:srgbClr val="5F497A"/>
              </a:buClr>
              <a:buSzPts val="1400"/>
              <a:buFont typeface="Calibri"/>
              <a:buNone/>
            </a:pPr>
            <a:r>
              <a:rPr b="0" i="0" lang="en" sz="1400" u="none" cap="none" strike="noStrike">
                <a:solidFill>
                  <a:schemeClr val="dk1"/>
                </a:solidFill>
                <a:latin typeface="Calibri"/>
                <a:ea typeface="Calibri"/>
                <a:cs typeface="Calibri"/>
                <a:sym typeface="Calibri"/>
              </a:rPr>
              <a:t>July 10, 2025 9:00 AM - 10:00 AM</a:t>
            </a:r>
            <a:endParaRPr b="0" i="0" sz="1400" u="none" cap="none" strike="noStrike">
              <a:solidFill>
                <a:schemeClr val="dk1"/>
              </a:solidFill>
              <a:latin typeface="Calibri"/>
              <a:ea typeface="Calibri"/>
              <a:cs typeface="Calibri"/>
              <a:sym typeface="Calibri"/>
            </a:endParaRPr>
          </a:p>
          <a:p>
            <a:pPr indent="0" lvl="8" marL="0" marR="0" rtl="0" algn="ctr">
              <a:lnSpc>
                <a:spcPct val="100000"/>
              </a:lnSpc>
              <a:spcBef>
                <a:spcPts val="0"/>
              </a:spcBef>
              <a:spcAft>
                <a:spcPts val="0"/>
              </a:spcAft>
              <a:buClr>
                <a:srgbClr val="5F497A"/>
              </a:buClr>
              <a:buSzPts val="1400"/>
              <a:buFont typeface="Calibri"/>
              <a:buNone/>
            </a:pPr>
            <a:r>
              <a:rPr b="0" i="0" lang="en" sz="1100" u="none" cap="none" strike="noStrike">
                <a:solidFill>
                  <a:schemeClr val="dk1"/>
                </a:solidFill>
                <a:highlight>
                  <a:schemeClr val="lt1"/>
                </a:highlight>
                <a:latin typeface="Calibri"/>
                <a:ea typeface="Calibri"/>
                <a:cs typeface="Calibri"/>
                <a:sym typeface="Calibri"/>
              </a:rPr>
              <a:t>Questions about MRAM? email</a:t>
            </a:r>
            <a:r>
              <a:rPr b="0" i="0" lang="en" sz="1100" u="none" cap="none" strike="noStrike">
                <a:solidFill>
                  <a:srgbClr val="5F497A"/>
                </a:solidFill>
                <a:highlight>
                  <a:schemeClr val="lt1"/>
                </a:highlight>
                <a:latin typeface="Calibri"/>
                <a:ea typeface="Calibri"/>
                <a:cs typeface="Calibri"/>
                <a:sym typeface="Calibri"/>
              </a:rPr>
              <a:t> </a:t>
            </a:r>
            <a:r>
              <a:rPr b="0" i="0" lang="en" sz="1100" u="sng" cap="none" strike="noStrike">
                <a:solidFill>
                  <a:schemeClr val="hlink"/>
                </a:solidFill>
                <a:highlight>
                  <a:schemeClr val="lt1"/>
                </a:highlight>
                <a:latin typeface="Calibri"/>
                <a:ea typeface="Calibri"/>
                <a:cs typeface="Calibri"/>
                <a:sym typeface="Calibri"/>
                <a:hlinkClick r:id="rId10"/>
              </a:rPr>
              <a:t>mramques@uw.edu</a:t>
            </a:r>
            <a:r>
              <a:rPr b="0" i="0" lang="en" sz="1100" u="none" cap="none" strike="noStrike">
                <a:solidFill>
                  <a:srgbClr val="5F497A"/>
                </a:solidFill>
                <a:highlight>
                  <a:schemeClr val="lt1"/>
                </a:highlight>
                <a:latin typeface="Calibri"/>
                <a:ea typeface="Calibri"/>
                <a:cs typeface="Calibri"/>
                <a:sym typeface="Calibri"/>
              </a:rPr>
              <a:t>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sp>
        <p:nvSpPr>
          <p:cNvPr id="519" name="Google Shape;519;p92"/>
          <p:cNvSpPr txBox="1"/>
          <p:nvPr>
            <p:ph type="title"/>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4B2E83"/>
              </a:buClr>
              <a:buSzPts val="3000"/>
              <a:buFont typeface="Arial"/>
              <a:buNone/>
            </a:pPr>
            <a:r>
              <a:rPr b="1" i="0" lang="en" sz="3000" u="none" cap="none" strike="noStrike">
                <a:solidFill>
                  <a:srgbClr val="4B2E83"/>
                </a:solidFill>
                <a:latin typeface="Arial"/>
                <a:ea typeface="Arial"/>
                <a:cs typeface="Arial"/>
                <a:sym typeface="Arial"/>
              </a:rPr>
              <a:t>NRSA Stipend Levels – Scenario B</a:t>
            </a:r>
            <a:endParaRPr b="0" i="0" sz="1400" u="none" cap="none" strike="noStrike">
              <a:solidFill>
                <a:srgbClr val="000000"/>
              </a:solidFill>
              <a:latin typeface="Arial"/>
              <a:ea typeface="Arial"/>
              <a:cs typeface="Arial"/>
              <a:sym typeface="Arial"/>
            </a:endParaRPr>
          </a:p>
        </p:txBody>
      </p:sp>
      <p:sp>
        <p:nvSpPr>
          <p:cNvPr id="520" name="Google Shape;520;p92"/>
          <p:cNvSpPr txBox="1"/>
          <p:nvPr>
            <p:ph idx="2" type="body"/>
          </p:nvPr>
        </p:nvSpPr>
        <p:spPr>
          <a:xfrm>
            <a:off x="659305" y="1736725"/>
            <a:ext cx="8196300" cy="4015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4B2E83"/>
              </a:buClr>
              <a:buSzPts val="2400"/>
              <a:buNone/>
            </a:pPr>
            <a:r>
              <a:rPr lang="en">
                <a:latin typeface="Arial"/>
                <a:ea typeface="Arial"/>
                <a:cs typeface="Arial"/>
                <a:sym typeface="Arial"/>
              </a:rPr>
              <a:t>Training Grant award dates: 9/1/2024 – 8/31/2025</a:t>
            </a:r>
            <a:endParaRPr/>
          </a:p>
          <a:p>
            <a:pPr indent="-190500" lvl="0" marL="342900" rtl="0" algn="l">
              <a:lnSpc>
                <a:spcPct val="100000"/>
              </a:lnSpc>
              <a:spcBef>
                <a:spcPts val="480"/>
              </a:spcBef>
              <a:spcAft>
                <a:spcPts val="0"/>
              </a:spcAft>
              <a:buClr>
                <a:srgbClr val="4B2E83"/>
              </a:buClr>
              <a:buSzPts val="2400"/>
              <a:buFont typeface="Merriweather Sans"/>
              <a:buNone/>
            </a:pPr>
            <a:r>
              <a:t/>
            </a:r>
            <a:endParaRPr>
              <a:latin typeface="Arial"/>
              <a:ea typeface="Arial"/>
              <a:cs typeface="Arial"/>
              <a:sym typeface="Arial"/>
            </a:endParaRPr>
          </a:p>
          <a:p>
            <a:pPr indent="-342900" lvl="0" marL="342900" rtl="0" algn="l">
              <a:lnSpc>
                <a:spcPct val="100000"/>
              </a:lnSpc>
              <a:spcBef>
                <a:spcPts val="480"/>
              </a:spcBef>
              <a:spcAft>
                <a:spcPts val="0"/>
              </a:spcAft>
              <a:buClr>
                <a:srgbClr val="4B2E83"/>
              </a:buClr>
              <a:buSzPts val="2400"/>
              <a:buFont typeface="Merriweather Sans"/>
              <a:buChar char="&gt;"/>
            </a:pPr>
            <a:r>
              <a:rPr lang="en">
                <a:latin typeface="Arial"/>
                <a:ea typeface="Arial"/>
                <a:cs typeface="Arial"/>
                <a:sym typeface="Arial"/>
              </a:rPr>
              <a:t>Award was issued during federal FY 2024</a:t>
            </a:r>
            <a:endParaRPr/>
          </a:p>
          <a:p>
            <a:pPr indent="-342900" lvl="0" marL="342900" rtl="0" algn="l">
              <a:lnSpc>
                <a:spcPct val="100000"/>
              </a:lnSpc>
              <a:spcBef>
                <a:spcPts val="480"/>
              </a:spcBef>
              <a:spcAft>
                <a:spcPts val="0"/>
              </a:spcAft>
              <a:buClr>
                <a:srgbClr val="4B2E83"/>
              </a:buClr>
              <a:buSzPts val="2400"/>
              <a:buFont typeface="Merriweather Sans"/>
              <a:buChar char="&gt;"/>
            </a:pPr>
            <a:r>
              <a:rPr lang="en">
                <a:latin typeface="Arial"/>
                <a:ea typeface="Arial"/>
                <a:cs typeface="Arial"/>
                <a:sym typeface="Arial"/>
              </a:rPr>
              <a:t>Stipend levels determined by NOT-OD-24-104</a:t>
            </a:r>
            <a:endParaRPr/>
          </a:p>
          <a:p>
            <a:pPr indent="-190500" lvl="0" marL="342900" rtl="0" algn="l">
              <a:lnSpc>
                <a:spcPct val="100000"/>
              </a:lnSpc>
              <a:spcBef>
                <a:spcPts val="480"/>
              </a:spcBef>
              <a:spcAft>
                <a:spcPts val="0"/>
              </a:spcAft>
              <a:buClr>
                <a:srgbClr val="4B2E83"/>
              </a:buClr>
              <a:buSzPts val="2400"/>
              <a:buFont typeface="Merriweather Sans"/>
              <a:buNone/>
            </a:pPr>
            <a:r>
              <a:t/>
            </a:r>
            <a:endParaRPr>
              <a:latin typeface="Arial"/>
              <a:ea typeface="Arial"/>
              <a:cs typeface="Arial"/>
              <a:sym typeface="Arial"/>
            </a:endParaRPr>
          </a:p>
          <a:p>
            <a:pPr indent="0" lvl="0" marL="0" rtl="0" algn="l">
              <a:lnSpc>
                <a:spcPct val="100000"/>
              </a:lnSpc>
              <a:spcBef>
                <a:spcPts val="480"/>
              </a:spcBef>
              <a:spcAft>
                <a:spcPts val="0"/>
              </a:spcAft>
              <a:buClr>
                <a:srgbClr val="4B2E83"/>
              </a:buClr>
              <a:buSzPts val="2400"/>
              <a:buNone/>
            </a:pPr>
            <a:r>
              <a:rPr lang="en">
                <a:latin typeface="Arial"/>
                <a:ea typeface="Arial"/>
                <a:cs typeface="Arial"/>
                <a:sym typeface="Arial"/>
              </a:rPr>
              <a:t>The recently issued stipend levels </a:t>
            </a:r>
            <a:r>
              <a:rPr lang="en" u="sng">
                <a:latin typeface="Arial"/>
                <a:ea typeface="Arial"/>
                <a:cs typeface="Arial"/>
                <a:sym typeface="Arial"/>
              </a:rPr>
              <a:t>will not</a:t>
            </a:r>
            <a:r>
              <a:rPr lang="en">
                <a:latin typeface="Arial"/>
                <a:ea typeface="Arial"/>
                <a:cs typeface="Arial"/>
                <a:sym typeface="Arial"/>
              </a:rPr>
              <a:t> apply to trainees appointed to this budget period as the award was issued prior to Oct. 1, 2024.</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sp>
        <p:nvSpPr>
          <p:cNvPr id="525" name="Google Shape;525;p93"/>
          <p:cNvSpPr txBox="1"/>
          <p:nvPr>
            <p:ph type="title"/>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4B2E83"/>
              </a:buClr>
              <a:buSzPts val="3000"/>
              <a:buFont typeface="Arial"/>
              <a:buNone/>
            </a:pPr>
            <a:r>
              <a:rPr b="1" i="0" lang="en" sz="3000" u="none" cap="none" strike="noStrike">
                <a:solidFill>
                  <a:srgbClr val="4B2E83"/>
                </a:solidFill>
                <a:latin typeface="Arial"/>
                <a:ea typeface="Arial"/>
                <a:cs typeface="Arial"/>
                <a:sym typeface="Arial"/>
              </a:rPr>
              <a:t>Awards issued on or after October 1, 2024</a:t>
            </a:r>
            <a:endParaRPr b="0" i="0" sz="1400" u="none" cap="none" strike="noStrike">
              <a:solidFill>
                <a:srgbClr val="000000"/>
              </a:solidFill>
              <a:latin typeface="Arial"/>
              <a:ea typeface="Arial"/>
              <a:cs typeface="Arial"/>
              <a:sym typeface="Arial"/>
            </a:endParaRPr>
          </a:p>
        </p:txBody>
      </p:sp>
      <p:sp>
        <p:nvSpPr>
          <p:cNvPr id="526" name="Google Shape;526;p93"/>
          <p:cNvSpPr txBox="1"/>
          <p:nvPr>
            <p:ph idx="2" type="body"/>
          </p:nvPr>
        </p:nvSpPr>
        <p:spPr>
          <a:xfrm>
            <a:off x="659305" y="1736725"/>
            <a:ext cx="8196300" cy="4015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4B2E83"/>
              </a:buClr>
              <a:buSzPts val="2400"/>
              <a:buNone/>
            </a:pPr>
            <a:r>
              <a:rPr lang="en">
                <a:latin typeface="Arial"/>
                <a:ea typeface="Arial"/>
                <a:cs typeface="Arial"/>
                <a:sym typeface="Arial"/>
              </a:rPr>
              <a:t>If an award was issued on or after October 1, 2024 (FY2025) but </a:t>
            </a:r>
            <a:r>
              <a:rPr i="1" lang="en">
                <a:latin typeface="Arial"/>
                <a:ea typeface="Arial"/>
                <a:cs typeface="Arial"/>
                <a:sym typeface="Arial"/>
              </a:rPr>
              <a:t>before</a:t>
            </a:r>
            <a:r>
              <a:rPr lang="en">
                <a:latin typeface="Arial"/>
                <a:ea typeface="Arial"/>
                <a:cs typeface="Arial"/>
                <a:sym typeface="Arial"/>
              </a:rPr>
              <a:t> the new stipend levels were released…</a:t>
            </a:r>
            <a:endParaRPr/>
          </a:p>
          <a:p>
            <a:pPr indent="-190500" lvl="0" marL="342900" rtl="0" algn="l">
              <a:lnSpc>
                <a:spcPct val="100000"/>
              </a:lnSpc>
              <a:spcBef>
                <a:spcPts val="480"/>
              </a:spcBef>
              <a:spcAft>
                <a:spcPts val="0"/>
              </a:spcAft>
              <a:buClr>
                <a:srgbClr val="4B2E83"/>
              </a:buClr>
              <a:buSzPts val="2400"/>
              <a:buFont typeface="Merriweather Sans"/>
              <a:buNone/>
            </a:pPr>
            <a:r>
              <a:t/>
            </a:r>
            <a:endParaRPr>
              <a:latin typeface="Arial"/>
              <a:ea typeface="Arial"/>
              <a:cs typeface="Arial"/>
              <a:sym typeface="Arial"/>
            </a:endParaRPr>
          </a:p>
          <a:p>
            <a:pPr indent="-342900" lvl="0" marL="342900" rtl="0" algn="l">
              <a:lnSpc>
                <a:spcPct val="100000"/>
              </a:lnSpc>
              <a:spcBef>
                <a:spcPts val="480"/>
              </a:spcBef>
              <a:spcAft>
                <a:spcPts val="0"/>
              </a:spcAft>
              <a:buClr>
                <a:srgbClr val="4B2E83"/>
              </a:buClr>
              <a:buSzPts val="2400"/>
              <a:buFont typeface="Merriweather Sans"/>
              <a:buChar char="&gt;"/>
            </a:pPr>
            <a:r>
              <a:rPr lang="en">
                <a:latin typeface="Arial"/>
                <a:ea typeface="Arial"/>
                <a:cs typeface="Arial"/>
                <a:sym typeface="Arial"/>
              </a:rPr>
              <a:t>NIH will revise the award to adjust the funding to the new levels</a:t>
            </a:r>
            <a:endParaRPr/>
          </a:p>
          <a:p>
            <a:pPr indent="-190500" lvl="0" marL="342900" rtl="0" algn="l">
              <a:lnSpc>
                <a:spcPct val="100000"/>
              </a:lnSpc>
              <a:spcBef>
                <a:spcPts val="480"/>
              </a:spcBef>
              <a:spcAft>
                <a:spcPts val="0"/>
              </a:spcAft>
              <a:buClr>
                <a:srgbClr val="4B2E83"/>
              </a:buClr>
              <a:buSzPts val="2400"/>
              <a:buFont typeface="Merriweather Sans"/>
              <a:buNone/>
            </a:pPr>
            <a:r>
              <a:t/>
            </a:r>
            <a:endParaRPr>
              <a:latin typeface="Arial"/>
              <a:ea typeface="Arial"/>
              <a:cs typeface="Arial"/>
              <a:sym typeface="Arial"/>
            </a:endParaRPr>
          </a:p>
          <a:p>
            <a:pPr indent="-342900" lvl="0" marL="342900" rtl="0" algn="l">
              <a:lnSpc>
                <a:spcPct val="100000"/>
              </a:lnSpc>
              <a:spcBef>
                <a:spcPts val="480"/>
              </a:spcBef>
              <a:spcAft>
                <a:spcPts val="0"/>
              </a:spcAft>
              <a:buClr>
                <a:srgbClr val="4B2E83"/>
              </a:buClr>
              <a:buSzPts val="2400"/>
              <a:buFont typeface="Merriweather Sans"/>
              <a:buChar char="&gt;"/>
            </a:pPr>
            <a:r>
              <a:rPr lang="en">
                <a:latin typeface="Arial"/>
                <a:ea typeface="Arial"/>
                <a:cs typeface="Arial"/>
                <a:sym typeface="Arial"/>
              </a:rPr>
              <a:t>Appointments to institutional training grants must be amended to reflect the FY 2025 levels </a:t>
            </a:r>
            <a:r>
              <a:rPr i="1" lang="en">
                <a:latin typeface="Arial"/>
                <a:ea typeface="Arial"/>
                <a:cs typeface="Arial"/>
                <a:sym typeface="Arial"/>
              </a:rPr>
              <a:t>after</a:t>
            </a:r>
            <a:r>
              <a:rPr lang="en">
                <a:latin typeface="Arial"/>
                <a:ea typeface="Arial"/>
                <a:cs typeface="Arial"/>
                <a:sym typeface="Arial"/>
              </a:rPr>
              <a:t> the award is adjusted by NIH</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sp>
        <p:nvSpPr>
          <p:cNvPr id="531" name="Google Shape;531;p94"/>
          <p:cNvSpPr txBox="1"/>
          <p:nvPr>
            <p:ph type="title"/>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4B2E83"/>
              </a:buClr>
              <a:buSzPts val="3000"/>
              <a:buFont typeface="Arial"/>
              <a:buNone/>
            </a:pPr>
            <a:r>
              <a:rPr b="1" i="0" lang="en" sz="3000" u="none" cap="none" strike="noStrike">
                <a:solidFill>
                  <a:srgbClr val="4B2E83"/>
                </a:solidFill>
                <a:latin typeface="Arial"/>
                <a:ea typeface="Arial"/>
                <a:cs typeface="Arial"/>
                <a:sym typeface="Arial"/>
              </a:rPr>
              <a:t>Travel on Sponsored Awards: Reminders</a:t>
            </a:r>
            <a:endParaRPr b="0" i="0" sz="1400" u="none" cap="none" strike="noStrike">
              <a:solidFill>
                <a:srgbClr val="000000"/>
              </a:solidFill>
              <a:latin typeface="Arial"/>
              <a:ea typeface="Arial"/>
              <a:cs typeface="Arial"/>
              <a:sym typeface="Arial"/>
            </a:endParaRPr>
          </a:p>
        </p:txBody>
      </p:sp>
      <p:sp>
        <p:nvSpPr>
          <p:cNvPr id="532" name="Google Shape;532;p94"/>
          <p:cNvSpPr txBox="1"/>
          <p:nvPr>
            <p:ph idx="2" type="body"/>
          </p:nvPr>
        </p:nvSpPr>
        <p:spPr>
          <a:xfrm>
            <a:off x="659305" y="1736725"/>
            <a:ext cx="8196300" cy="4407900"/>
          </a:xfrm>
          <a:prstGeom prst="rect">
            <a:avLst/>
          </a:prstGeom>
          <a:noFill/>
          <a:ln>
            <a:noFill/>
          </a:ln>
        </p:spPr>
        <p:txBody>
          <a:bodyPr anchorCtr="0" anchor="t" bIns="45700" lIns="91425" spcFirstLastPara="1" rIns="91425" wrap="square" tIns="45700">
            <a:normAutofit fontScale="92500" lnSpcReduction="20000"/>
          </a:bodyPr>
          <a:lstStyle/>
          <a:p>
            <a:pPr indent="-331469" lvl="0" marL="342900" rtl="0" algn="l">
              <a:lnSpc>
                <a:spcPct val="100000"/>
              </a:lnSpc>
              <a:spcBef>
                <a:spcPts val="0"/>
              </a:spcBef>
              <a:spcAft>
                <a:spcPts val="0"/>
              </a:spcAft>
              <a:buClr>
                <a:srgbClr val="4B2E83"/>
              </a:buClr>
              <a:buSzPct val="100000"/>
              <a:buFont typeface="Merriweather Sans"/>
              <a:buChar char="&gt;"/>
            </a:pPr>
            <a:r>
              <a:rPr lang="en">
                <a:latin typeface="Arial"/>
                <a:ea typeface="Arial"/>
                <a:cs typeface="Arial"/>
                <a:sym typeface="Arial"/>
              </a:rPr>
              <a:t>Sponsors typically require recipients to follow their institution’s travel policies</a:t>
            </a:r>
            <a:endParaRPr/>
          </a:p>
          <a:p>
            <a:pPr indent="-201930" lvl="0" marL="342900" rtl="0" algn="l">
              <a:lnSpc>
                <a:spcPct val="100000"/>
              </a:lnSpc>
              <a:spcBef>
                <a:spcPts val="444"/>
              </a:spcBef>
              <a:spcAft>
                <a:spcPts val="0"/>
              </a:spcAft>
              <a:buClr>
                <a:srgbClr val="4B2E83"/>
              </a:buClr>
              <a:buSzPct val="100000"/>
              <a:buFont typeface="Merriweather Sans"/>
              <a:buNone/>
            </a:pPr>
            <a:r>
              <a:t/>
            </a:r>
            <a:endParaRPr>
              <a:latin typeface="Arial"/>
              <a:ea typeface="Arial"/>
              <a:cs typeface="Arial"/>
              <a:sym typeface="Arial"/>
            </a:endParaRPr>
          </a:p>
          <a:p>
            <a:pPr indent="-331469" lvl="0" marL="342900" rtl="0" algn="l">
              <a:lnSpc>
                <a:spcPct val="100000"/>
              </a:lnSpc>
              <a:spcBef>
                <a:spcPts val="444"/>
              </a:spcBef>
              <a:spcAft>
                <a:spcPts val="0"/>
              </a:spcAft>
              <a:buClr>
                <a:srgbClr val="4B2E83"/>
              </a:buClr>
              <a:buSzPct val="100000"/>
              <a:buFont typeface="Merriweather Sans"/>
              <a:buChar char="&gt;"/>
            </a:pPr>
            <a:r>
              <a:rPr lang="en">
                <a:latin typeface="Arial"/>
                <a:ea typeface="Arial"/>
                <a:cs typeface="Arial"/>
                <a:sym typeface="Arial"/>
              </a:rPr>
              <a:t>In these instances, travel charged to the award must comply with UW Travel policies</a:t>
            </a:r>
            <a:endParaRPr/>
          </a:p>
          <a:p>
            <a:pPr indent="-276225" lvl="1" marL="742950" rtl="0" algn="l">
              <a:lnSpc>
                <a:spcPct val="100000"/>
              </a:lnSpc>
              <a:spcBef>
                <a:spcPts val="370"/>
              </a:spcBef>
              <a:spcAft>
                <a:spcPts val="0"/>
              </a:spcAft>
              <a:buClr>
                <a:srgbClr val="4B2E83"/>
              </a:buClr>
              <a:buSzPct val="100000"/>
              <a:buChar char="–"/>
            </a:pPr>
            <a:r>
              <a:rPr lang="en">
                <a:latin typeface="Arial"/>
                <a:ea typeface="Arial"/>
                <a:cs typeface="Arial"/>
                <a:sym typeface="Arial"/>
              </a:rPr>
              <a:t>UW Travel: </a:t>
            </a:r>
            <a:r>
              <a:rPr lang="en" u="sng">
                <a:solidFill>
                  <a:schemeClr val="hlink"/>
                </a:solidFill>
                <a:latin typeface="Arial"/>
                <a:ea typeface="Arial"/>
                <a:cs typeface="Arial"/>
                <a:sym typeface="Arial"/>
                <a:hlinkClick r:id="rId3"/>
              </a:rPr>
              <a:t>https://finance.uw.edu/travel/</a:t>
            </a:r>
            <a:endParaRPr>
              <a:latin typeface="Arial"/>
              <a:ea typeface="Arial"/>
              <a:cs typeface="Arial"/>
              <a:sym typeface="Arial"/>
            </a:endParaRPr>
          </a:p>
          <a:p>
            <a:pPr indent="0" lvl="0" marL="0" rtl="0" algn="l">
              <a:lnSpc>
                <a:spcPct val="100000"/>
              </a:lnSpc>
              <a:spcBef>
                <a:spcPts val="444"/>
              </a:spcBef>
              <a:spcAft>
                <a:spcPts val="0"/>
              </a:spcAft>
              <a:buClr>
                <a:srgbClr val="4B2E83"/>
              </a:buClr>
              <a:buSzPct val="100000"/>
              <a:buNone/>
            </a:pPr>
            <a:r>
              <a:t/>
            </a:r>
            <a:endParaRPr>
              <a:latin typeface="Arial"/>
              <a:ea typeface="Arial"/>
              <a:cs typeface="Arial"/>
              <a:sym typeface="Arial"/>
            </a:endParaRPr>
          </a:p>
          <a:p>
            <a:pPr indent="-331469" lvl="0" marL="342900" rtl="0" algn="l">
              <a:lnSpc>
                <a:spcPct val="100000"/>
              </a:lnSpc>
              <a:spcBef>
                <a:spcPts val="444"/>
              </a:spcBef>
              <a:spcAft>
                <a:spcPts val="0"/>
              </a:spcAft>
              <a:buClr>
                <a:srgbClr val="4B2E83"/>
              </a:buClr>
              <a:buSzPct val="100000"/>
              <a:buFont typeface="Merriweather Sans"/>
              <a:buChar char="&gt;"/>
            </a:pPr>
            <a:r>
              <a:rPr lang="en">
                <a:latin typeface="Arial"/>
                <a:ea typeface="Arial"/>
                <a:cs typeface="Arial"/>
                <a:sym typeface="Arial"/>
              </a:rPr>
              <a:t>This would include any policies regarding reimbursements, receipts, and authorizations</a:t>
            </a:r>
            <a:endParaRPr/>
          </a:p>
          <a:p>
            <a:pPr indent="-201930" lvl="0" marL="342900" rtl="0" algn="l">
              <a:lnSpc>
                <a:spcPct val="100000"/>
              </a:lnSpc>
              <a:spcBef>
                <a:spcPts val="444"/>
              </a:spcBef>
              <a:spcAft>
                <a:spcPts val="0"/>
              </a:spcAft>
              <a:buClr>
                <a:srgbClr val="4B2E83"/>
              </a:buClr>
              <a:buSzPct val="100000"/>
              <a:buFont typeface="Merriweather Sans"/>
              <a:buNone/>
            </a:pPr>
            <a:r>
              <a:t/>
            </a:r>
            <a:endParaRPr>
              <a:latin typeface="Arial"/>
              <a:ea typeface="Arial"/>
              <a:cs typeface="Arial"/>
              <a:sym typeface="Arial"/>
            </a:endParaRPr>
          </a:p>
          <a:p>
            <a:pPr indent="-331469" lvl="0" marL="342900" rtl="0" algn="l">
              <a:lnSpc>
                <a:spcPct val="100000"/>
              </a:lnSpc>
              <a:spcBef>
                <a:spcPts val="444"/>
              </a:spcBef>
              <a:spcAft>
                <a:spcPts val="0"/>
              </a:spcAft>
              <a:buClr>
                <a:srgbClr val="4B2E83"/>
              </a:buClr>
              <a:buSzPct val="100000"/>
              <a:buFont typeface="Merriweather Sans"/>
              <a:buChar char="&gt;"/>
            </a:pPr>
            <a:r>
              <a:rPr lang="en">
                <a:latin typeface="Arial"/>
                <a:ea typeface="Arial"/>
                <a:cs typeface="Arial"/>
                <a:sym typeface="Arial"/>
              </a:rPr>
              <a:t>Federal regulations state specific requirements for:</a:t>
            </a:r>
            <a:endParaRPr/>
          </a:p>
          <a:p>
            <a:pPr indent="-276225" lvl="1" marL="742950" rtl="0" algn="l">
              <a:lnSpc>
                <a:spcPct val="100000"/>
              </a:lnSpc>
              <a:spcBef>
                <a:spcPts val="370"/>
              </a:spcBef>
              <a:spcAft>
                <a:spcPts val="0"/>
              </a:spcAft>
              <a:buClr>
                <a:srgbClr val="4B2E83"/>
              </a:buClr>
              <a:buSzPct val="100000"/>
              <a:buChar char="–"/>
            </a:pPr>
            <a:r>
              <a:rPr lang="en">
                <a:latin typeface="Arial"/>
                <a:ea typeface="Arial"/>
                <a:cs typeface="Arial"/>
                <a:sym typeface="Arial"/>
              </a:rPr>
              <a:t>Class of air travel (least expensive accommodation)</a:t>
            </a:r>
            <a:endParaRPr/>
          </a:p>
          <a:p>
            <a:pPr indent="-276225" lvl="1" marL="742950" rtl="0" algn="l">
              <a:lnSpc>
                <a:spcPct val="100000"/>
              </a:lnSpc>
              <a:spcBef>
                <a:spcPts val="370"/>
              </a:spcBef>
              <a:spcAft>
                <a:spcPts val="0"/>
              </a:spcAft>
              <a:buClr>
                <a:srgbClr val="4B2E83"/>
              </a:buClr>
              <a:buSzPct val="100000"/>
              <a:buChar char="–"/>
            </a:pPr>
            <a:r>
              <a:rPr lang="en">
                <a:latin typeface="Arial"/>
                <a:ea typeface="Arial"/>
                <a:cs typeface="Arial"/>
                <a:sym typeface="Arial"/>
              </a:rPr>
              <a:t>Type of airfare ticket (unrestricted is allowable)</a:t>
            </a:r>
            <a:endParaRPr/>
          </a:p>
          <a:p>
            <a:pPr indent="-276225" lvl="1" marL="742950" rtl="0" algn="l">
              <a:lnSpc>
                <a:spcPct val="100000"/>
              </a:lnSpc>
              <a:spcBef>
                <a:spcPts val="370"/>
              </a:spcBef>
              <a:spcAft>
                <a:spcPts val="0"/>
              </a:spcAft>
              <a:buClr>
                <a:srgbClr val="4B2E83"/>
              </a:buClr>
              <a:buSzPct val="100000"/>
              <a:buChar char="–"/>
            </a:pPr>
            <a:r>
              <a:rPr lang="en">
                <a:latin typeface="Arial"/>
                <a:ea typeface="Arial"/>
                <a:cs typeface="Arial"/>
                <a:sym typeface="Arial"/>
              </a:rPr>
              <a:t>Compliance with the Fly America Act (use of U.S. flag carrier)</a:t>
            </a:r>
            <a:endParaRPr/>
          </a:p>
          <a:p>
            <a:pPr indent="0" lvl="0" marL="0" rtl="0" algn="l">
              <a:lnSpc>
                <a:spcPct val="100000"/>
              </a:lnSpc>
              <a:spcBef>
                <a:spcPts val="444"/>
              </a:spcBef>
              <a:spcAft>
                <a:spcPts val="0"/>
              </a:spcAft>
              <a:buClr>
                <a:srgbClr val="4B2E83"/>
              </a:buClr>
              <a:buSzPct val="100000"/>
              <a:buNone/>
            </a:pPr>
            <a:r>
              <a:t/>
            </a:r>
            <a:endParaRPr>
              <a:latin typeface="Arial"/>
              <a:ea typeface="Arial"/>
              <a:cs typeface="Arial"/>
              <a:sym typeface="Arial"/>
            </a:endParaRPr>
          </a:p>
        </p:txBody>
      </p:sp>
      <p:sp>
        <p:nvSpPr>
          <p:cNvPr id="533" name="Google Shape;533;p94"/>
          <p:cNvSpPr txBox="1"/>
          <p:nvPr/>
        </p:nvSpPr>
        <p:spPr>
          <a:xfrm>
            <a:off x="671758" y="6301355"/>
            <a:ext cx="7229400" cy="3309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 sz="1200" u="none" cap="none" strike="noStrike">
                <a:solidFill>
                  <a:srgbClr val="4B2E83"/>
                </a:solidFill>
                <a:latin typeface="Arial"/>
                <a:ea typeface="Arial"/>
                <a:cs typeface="Arial"/>
                <a:sym typeface="Arial"/>
              </a:rPr>
              <a:t>MRAM – Matt Gardner – PAFC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 name="Shape 537"/>
        <p:cNvGrpSpPr/>
        <p:nvPr/>
      </p:nvGrpSpPr>
      <p:grpSpPr>
        <a:xfrm>
          <a:off x="0" y="0"/>
          <a:ext cx="0" cy="0"/>
          <a:chOff x="0" y="0"/>
          <a:chExt cx="0" cy="0"/>
        </a:xfrm>
      </p:grpSpPr>
      <p:sp>
        <p:nvSpPr>
          <p:cNvPr id="538" name="Google Shape;538;p95"/>
          <p:cNvSpPr txBox="1"/>
          <p:nvPr>
            <p:ph type="title"/>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4B2E83"/>
              </a:buClr>
              <a:buSzPts val="3000"/>
              <a:buFont typeface="Arial"/>
              <a:buNone/>
            </a:pPr>
            <a:r>
              <a:rPr b="1" i="0" lang="en" sz="3000" u="none" cap="none" strike="noStrike">
                <a:solidFill>
                  <a:srgbClr val="4B2E83"/>
                </a:solidFill>
                <a:latin typeface="Arial"/>
                <a:ea typeface="Arial"/>
                <a:cs typeface="Arial"/>
                <a:sym typeface="Arial"/>
              </a:rPr>
              <a:t>ECC Focused Topic Office Hour</a:t>
            </a:r>
            <a:endParaRPr b="0" i="0" sz="1400" u="none" cap="none" strike="noStrike">
              <a:solidFill>
                <a:srgbClr val="000000"/>
              </a:solidFill>
              <a:latin typeface="Arial"/>
              <a:ea typeface="Arial"/>
              <a:cs typeface="Arial"/>
              <a:sym typeface="Arial"/>
            </a:endParaRPr>
          </a:p>
        </p:txBody>
      </p:sp>
      <p:sp>
        <p:nvSpPr>
          <p:cNvPr id="539" name="Google Shape;539;p95"/>
          <p:cNvSpPr txBox="1"/>
          <p:nvPr>
            <p:ph idx="2" type="body"/>
          </p:nvPr>
        </p:nvSpPr>
        <p:spPr>
          <a:xfrm>
            <a:off x="659305" y="1736725"/>
            <a:ext cx="8196300" cy="4015500"/>
          </a:xfrm>
          <a:prstGeom prst="rect">
            <a:avLst/>
          </a:prstGeom>
          <a:noFill/>
          <a:ln>
            <a:noFill/>
          </a:ln>
        </p:spPr>
        <p:txBody>
          <a:bodyPr anchorCtr="0" anchor="t" bIns="45700" lIns="91425" spcFirstLastPara="1" rIns="91425" wrap="square" tIns="45700">
            <a:normAutofit lnSpcReduction="10000"/>
          </a:bodyPr>
          <a:lstStyle/>
          <a:p>
            <a:pPr indent="-331470" lvl="0" marL="342900" rtl="0" algn="l">
              <a:lnSpc>
                <a:spcPct val="100000"/>
              </a:lnSpc>
              <a:spcBef>
                <a:spcPts val="0"/>
              </a:spcBef>
              <a:spcAft>
                <a:spcPts val="0"/>
              </a:spcAft>
              <a:buClr>
                <a:srgbClr val="4B2E83"/>
              </a:buClr>
              <a:buSzPts val="2400"/>
              <a:buFont typeface="Merriweather Sans"/>
              <a:buChar char="&gt;"/>
            </a:pPr>
            <a:r>
              <a:rPr lang="en">
                <a:latin typeface="Arial"/>
                <a:ea typeface="Arial"/>
                <a:cs typeface="Arial"/>
                <a:sym typeface="Arial"/>
              </a:rPr>
              <a:t>Thursday, June 26th, 10am to 11am</a:t>
            </a:r>
            <a:endParaRPr/>
          </a:p>
          <a:p>
            <a:pPr indent="-331470" lvl="0" marL="342900" rtl="0" algn="l">
              <a:lnSpc>
                <a:spcPct val="100000"/>
              </a:lnSpc>
              <a:spcBef>
                <a:spcPts val="480"/>
              </a:spcBef>
              <a:spcAft>
                <a:spcPts val="0"/>
              </a:spcAft>
              <a:buClr>
                <a:srgbClr val="4B2E83"/>
              </a:buClr>
              <a:buSzPts val="2400"/>
              <a:buFont typeface="Merriweather Sans"/>
              <a:buChar char="&gt;"/>
            </a:pPr>
            <a:r>
              <a:rPr lang="en">
                <a:latin typeface="Arial"/>
                <a:ea typeface="Arial"/>
                <a:cs typeface="Arial"/>
                <a:sym typeface="Arial"/>
              </a:rPr>
              <a:t>Topics:</a:t>
            </a:r>
            <a:endParaRPr/>
          </a:p>
          <a:p>
            <a:pPr indent="-220026" lvl="2" marL="1143000" rtl="0" algn="l">
              <a:lnSpc>
                <a:spcPct val="100000"/>
              </a:lnSpc>
              <a:spcBef>
                <a:spcPts val="360"/>
              </a:spcBef>
              <a:spcAft>
                <a:spcPts val="0"/>
              </a:spcAft>
              <a:buClr>
                <a:srgbClr val="4B2E83"/>
              </a:buClr>
              <a:buSzPts val="1800"/>
              <a:buChar char="&gt;"/>
            </a:pPr>
            <a:r>
              <a:rPr lang="en">
                <a:latin typeface="Arial"/>
                <a:ea typeface="Arial"/>
                <a:cs typeface="Arial"/>
                <a:sym typeface="Arial"/>
              </a:rPr>
              <a:t>New IBS definition and how/when to use the Salary Allocations Calculator tool</a:t>
            </a:r>
            <a:endParaRPr/>
          </a:p>
          <a:p>
            <a:pPr indent="-114300" lvl="2" marL="1143000" rtl="0" algn="l">
              <a:lnSpc>
                <a:spcPct val="100000"/>
              </a:lnSpc>
              <a:spcBef>
                <a:spcPts val="360"/>
              </a:spcBef>
              <a:spcAft>
                <a:spcPts val="0"/>
              </a:spcAft>
              <a:buClr>
                <a:srgbClr val="4B2E83"/>
              </a:buClr>
              <a:buSzPts val="1800"/>
              <a:buNone/>
            </a:pPr>
            <a:r>
              <a:t/>
            </a:r>
            <a:endParaRPr>
              <a:latin typeface="Arial"/>
              <a:ea typeface="Arial"/>
              <a:cs typeface="Arial"/>
              <a:sym typeface="Arial"/>
            </a:endParaRPr>
          </a:p>
          <a:p>
            <a:pPr indent="-331470" lvl="0" marL="342900" rtl="0" algn="l">
              <a:lnSpc>
                <a:spcPct val="100000"/>
              </a:lnSpc>
              <a:spcBef>
                <a:spcPts val="480"/>
              </a:spcBef>
              <a:spcAft>
                <a:spcPts val="0"/>
              </a:spcAft>
              <a:buClr>
                <a:srgbClr val="4B2E83"/>
              </a:buClr>
              <a:buSzPts val="2400"/>
              <a:buFont typeface="Merriweather Sans"/>
              <a:buChar char="&gt;"/>
            </a:pPr>
            <a:r>
              <a:rPr lang="en">
                <a:latin typeface="Arial"/>
                <a:ea typeface="Arial"/>
                <a:cs typeface="Arial"/>
                <a:sym typeface="Arial"/>
              </a:rPr>
              <a:t>Info: </a:t>
            </a:r>
            <a:r>
              <a:rPr lang="en" u="sng">
                <a:solidFill>
                  <a:schemeClr val="hlink"/>
                </a:solidFill>
                <a:latin typeface="Arial"/>
                <a:ea typeface="Arial"/>
                <a:cs typeface="Arial"/>
                <a:sym typeface="Arial"/>
                <a:hlinkClick r:id="rId3"/>
              </a:rPr>
              <a:t>https://finance.uw.edu/pafc/effort-reporting/ecc-office-hours</a:t>
            </a:r>
            <a:endParaRPr>
              <a:latin typeface="Arial"/>
              <a:ea typeface="Arial"/>
              <a:cs typeface="Arial"/>
              <a:sym typeface="Arial"/>
            </a:endParaRPr>
          </a:p>
          <a:p>
            <a:pPr indent="0" lvl="2" marL="914400" rtl="0" algn="l">
              <a:lnSpc>
                <a:spcPct val="100000"/>
              </a:lnSpc>
              <a:spcBef>
                <a:spcPts val="360"/>
              </a:spcBef>
              <a:spcAft>
                <a:spcPts val="0"/>
              </a:spcAft>
              <a:buClr>
                <a:srgbClr val="4B2E83"/>
              </a:buClr>
              <a:buSzPts val="1800"/>
              <a:buNone/>
            </a:pPr>
            <a:r>
              <a:t/>
            </a:r>
            <a:endParaRPr>
              <a:latin typeface="Arial"/>
              <a:ea typeface="Arial"/>
              <a:cs typeface="Arial"/>
              <a:sym typeface="Arial"/>
            </a:endParaRPr>
          </a:p>
          <a:p>
            <a:pPr indent="-331470" lvl="0" marL="342900" rtl="0" algn="l">
              <a:lnSpc>
                <a:spcPct val="100000"/>
              </a:lnSpc>
              <a:spcBef>
                <a:spcPts val="480"/>
              </a:spcBef>
              <a:spcAft>
                <a:spcPts val="0"/>
              </a:spcAft>
              <a:buClr>
                <a:srgbClr val="4B2E83"/>
              </a:buClr>
              <a:buSzPts val="2400"/>
              <a:buFont typeface="Merriweather Sans"/>
              <a:buChar char="&gt;"/>
            </a:pPr>
            <a:r>
              <a:rPr lang="en">
                <a:latin typeface="Arial"/>
                <a:ea typeface="Arial"/>
                <a:cs typeface="Arial"/>
                <a:sym typeface="Arial"/>
              </a:rPr>
              <a:t>The session will be recorded and all materials will be posted on the PAFC Effort Reporting webpage</a:t>
            </a:r>
            <a:endParaRPr/>
          </a:p>
          <a:p>
            <a:pPr indent="-276225" lvl="1" marL="742950" rtl="0" algn="l">
              <a:lnSpc>
                <a:spcPct val="100000"/>
              </a:lnSpc>
              <a:spcBef>
                <a:spcPts val="400"/>
              </a:spcBef>
              <a:spcAft>
                <a:spcPts val="0"/>
              </a:spcAft>
              <a:buClr>
                <a:srgbClr val="4B2E83"/>
              </a:buClr>
              <a:buSzPts val="2000"/>
              <a:buChar char="–"/>
            </a:pPr>
            <a:r>
              <a:rPr lang="en">
                <a:latin typeface="Arial"/>
                <a:ea typeface="Arial"/>
                <a:cs typeface="Arial"/>
                <a:sym typeface="Arial"/>
              </a:rPr>
              <a:t>Link: </a:t>
            </a:r>
            <a:r>
              <a:rPr lang="en" u="sng">
                <a:solidFill>
                  <a:schemeClr val="hlink"/>
                </a:solidFill>
                <a:latin typeface="Arial"/>
                <a:ea typeface="Arial"/>
                <a:cs typeface="Arial"/>
                <a:sym typeface="Arial"/>
                <a:hlinkClick r:id="rId4"/>
              </a:rPr>
              <a:t>https://finance.uw.edu/pafc/session_recordings</a:t>
            </a:r>
            <a:endParaRPr>
              <a:latin typeface="Arial"/>
              <a:ea typeface="Arial"/>
              <a:cs typeface="Arial"/>
              <a:sym typeface="Arial"/>
            </a:endParaRPr>
          </a:p>
          <a:p>
            <a:pPr indent="-158750" lvl="1" marL="742950" rtl="0" algn="l">
              <a:lnSpc>
                <a:spcPct val="100000"/>
              </a:lnSpc>
              <a:spcBef>
                <a:spcPts val="400"/>
              </a:spcBef>
              <a:spcAft>
                <a:spcPts val="0"/>
              </a:spcAft>
              <a:buClr>
                <a:srgbClr val="4B2E83"/>
              </a:buClr>
              <a:buSzPts val="2000"/>
              <a:buNone/>
            </a:pPr>
            <a:r>
              <a:t/>
            </a:r>
            <a:endParaRPr>
              <a:latin typeface="Arial"/>
              <a:ea typeface="Arial"/>
              <a:cs typeface="Arial"/>
              <a:sym typeface="Arial"/>
            </a:endParaRPr>
          </a:p>
          <a:p>
            <a:pPr indent="-190500" lvl="0" marL="342900" rtl="0" algn="l">
              <a:lnSpc>
                <a:spcPct val="100000"/>
              </a:lnSpc>
              <a:spcBef>
                <a:spcPts val="480"/>
              </a:spcBef>
              <a:spcAft>
                <a:spcPts val="0"/>
              </a:spcAft>
              <a:buClr>
                <a:srgbClr val="4B2E83"/>
              </a:buClr>
              <a:buSzPts val="2400"/>
              <a:buFont typeface="Merriweather Sans"/>
              <a:buNone/>
            </a:pPr>
            <a:r>
              <a:t/>
            </a:r>
            <a:endParaRPr>
              <a:latin typeface="Arial"/>
              <a:ea typeface="Arial"/>
              <a:cs typeface="Arial"/>
              <a:sym typeface="Arial"/>
            </a:endParaRPr>
          </a:p>
        </p:txBody>
      </p:sp>
      <p:sp>
        <p:nvSpPr>
          <p:cNvPr id="540" name="Google Shape;540;p95"/>
          <p:cNvSpPr txBox="1"/>
          <p:nvPr/>
        </p:nvSpPr>
        <p:spPr>
          <a:xfrm>
            <a:off x="671758" y="6301355"/>
            <a:ext cx="7229400" cy="3309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 sz="1200" u="none" cap="none" strike="noStrike">
                <a:solidFill>
                  <a:srgbClr val="4B2E83"/>
                </a:solidFill>
                <a:latin typeface="Arial"/>
                <a:ea typeface="Arial"/>
                <a:cs typeface="Arial"/>
                <a:sym typeface="Arial"/>
              </a:rPr>
              <a:t>MRAM – Matt Gardner - PAFC</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p96"/>
          <p:cNvSpPr txBox="1"/>
          <p:nvPr>
            <p:ph type="title"/>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4B2E83"/>
              </a:buClr>
              <a:buSzPts val="4000"/>
              <a:buFont typeface="Arial"/>
              <a:buNone/>
            </a:pPr>
            <a:r>
              <a:rPr b="1" i="0" lang="en" sz="4000" u="none" cap="none" strike="noStrike">
                <a:solidFill>
                  <a:srgbClr val="4B2E83"/>
                </a:solidFill>
                <a:latin typeface="Arial"/>
                <a:ea typeface="Arial"/>
                <a:cs typeface="Arial"/>
                <a:sym typeface="Arial"/>
              </a:rPr>
              <a:t>Questions</a:t>
            </a:r>
            <a:endParaRPr b="0" i="0" sz="1400" u="none" cap="none" strike="noStrike">
              <a:solidFill>
                <a:srgbClr val="000000"/>
              </a:solidFill>
              <a:latin typeface="Arial"/>
              <a:ea typeface="Arial"/>
              <a:cs typeface="Arial"/>
              <a:sym typeface="Arial"/>
            </a:endParaRPr>
          </a:p>
        </p:txBody>
      </p:sp>
      <p:sp>
        <p:nvSpPr>
          <p:cNvPr id="546" name="Google Shape;546;p96"/>
          <p:cNvSpPr txBox="1"/>
          <p:nvPr>
            <p:ph idx="2" type="body"/>
          </p:nvPr>
        </p:nvSpPr>
        <p:spPr>
          <a:xfrm>
            <a:off x="659305" y="1736725"/>
            <a:ext cx="8196300" cy="4015500"/>
          </a:xfrm>
          <a:prstGeom prst="rect">
            <a:avLst/>
          </a:prstGeom>
          <a:noFill/>
          <a:ln>
            <a:noFill/>
          </a:ln>
        </p:spPr>
        <p:txBody>
          <a:bodyPr anchorCtr="0" anchor="t" bIns="45700" lIns="91425" spcFirstLastPara="1" rIns="91425" wrap="square" tIns="45700">
            <a:normAutofit lnSpcReduction="20000"/>
          </a:bodyPr>
          <a:lstStyle/>
          <a:p>
            <a:pPr indent="-342900" lvl="0" marL="342900" rtl="0" algn="l">
              <a:lnSpc>
                <a:spcPct val="100000"/>
              </a:lnSpc>
              <a:spcBef>
                <a:spcPts val="0"/>
              </a:spcBef>
              <a:spcAft>
                <a:spcPts val="0"/>
              </a:spcAft>
              <a:buClr>
                <a:srgbClr val="4B2E83"/>
              </a:buClr>
              <a:buSzPts val="2400"/>
              <a:buChar char="&gt;"/>
            </a:pPr>
            <a:r>
              <a:rPr lang="en">
                <a:latin typeface="Arial"/>
                <a:ea typeface="Arial"/>
                <a:cs typeface="Arial"/>
                <a:sym typeface="Arial"/>
              </a:rPr>
              <a:t>Post Award Fiscal Compliance (PAFC)</a:t>
            </a:r>
            <a:endParaRPr/>
          </a:p>
          <a:p>
            <a:pPr indent="-285750" lvl="1" marL="742950" rtl="0" algn="l">
              <a:lnSpc>
                <a:spcPct val="100000"/>
              </a:lnSpc>
              <a:spcBef>
                <a:spcPts val="400"/>
              </a:spcBef>
              <a:spcAft>
                <a:spcPts val="0"/>
              </a:spcAft>
              <a:buClr>
                <a:srgbClr val="4B2E83"/>
              </a:buClr>
              <a:buSzPts val="2000"/>
              <a:buChar char="–"/>
            </a:pPr>
            <a:r>
              <a:rPr lang="en" u="sng">
                <a:solidFill>
                  <a:schemeClr val="hlink"/>
                </a:solidFill>
                <a:latin typeface="Arial"/>
                <a:ea typeface="Arial"/>
                <a:cs typeface="Arial"/>
                <a:sym typeface="Arial"/>
                <a:hlinkClick r:id="rId3"/>
              </a:rPr>
              <a:t>effortreporting@uw.edu </a:t>
            </a:r>
            <a:r>
              <a:rPr lang="en">
                <a:latin typeface="Arial"/>
                <a:ea typeface="Arial"/>
                <a:cs typeface="Arial"/>
                <a:sym typeface="Arial"/>
              </a:rPr>
              <a:t>(Effort questions)</a:t>
            </a:r>
            <a:endParaRPr u="sng">
              <a:solidFill>
                <a:schemeClr val="hlink"/>
              </a:solidFill>
              <a:latin typeface="Arial"/>
              <a:ea typeface="Arial"/>
              <a:cs typeface="Arial"/>
              <a:sym typeface="Arial"/>
              <a:hlinkClick r:id="rId4"/>
            </a:endParaRPr>
          </a:p>
          <a:p>
            <a:pPr indent="-285750" lvl="1" marL="742950" rtl="0" algn="l">
              <a:lnSpc>
                <a:spcPct val="100000"/>
              </a:lnSpc>
              <a:spcBef>
                <a:spcPts val="400"/>
              </a:spcBef>
              <a:spcAft>
                <a:spcPts val="0"/>
              </a:spcAft>
              <a:buClr>
                <a:srgbClr val="4B2E83"/>
              </a:buClr>
              <a:buSzPts val="2000"/>
              <a:buChar char="–"/>
            </a:pPr>
            <a:r>
              <a:rPr lang="en" u="sng">
                <a:solidFill>
                  <a:schemeClr val="hlink"/>
                </a:solidFill>
                <a:latin typeface="Arial"/>
                <a:ea typeface="Arial"/>
                <a:cs typeface="Arial"/>
                <a:sym typeface="Arial"/>
                <a:hlinkClick r:id="rId5"/>
              </a:rPr>
              <a:t>gcafco@uw.edu</a:t>
            </a:r>
            <a:r>
              <a:rPr lang="en">
                <a:latin typeface="Arial"/>
                <a:ea typeface="Arial"/>
                <a:cs typeface="Arial"/>
                <a:sym typeface="Arial"/>
              </a:rPr>
              <a:t> (All other compliance questions)</a:t>
            </a:r>
            <a:endParaRPr/>
          </a:p>
          <a:p>
            <a:pPr indent="-285750" lvl="1" marL="742950" rtl="0" algn="l">
              <a:lnSpc>
                <a:spcPct val="100000"/>
              </a:lnSpc>
              <a:spcBef>
                <a:spcPts val="400"/>
              </a:spcBef>
              <a:spcAft>
                <a:spcPts val="0"/>
              </a:spcAft>
              <a:buClr>
                <a:srgbClr val="4B2E83"/>
              </a:buClr>
              <a:buSzPts val="2000"/>
              <a:buChar char="–"/>
            </a:pPr>
            <a:r>
              <a:rPr lang="en" u="sng">
                <a:solidFill>
                  <a:schemeClr val="hlink"/>
                </a:solidFill>
                <a:latin typeface="Arial"/>
                <a:ea typeface="Arial"/>
                <a:cs typeface="Arial"/>
                <a:sym typeface="Arial"/>
                <a:hlinkClick r:id="rId6"/>
              </a:rPr>
              <a:t>https://finance.uw.edu/pafc/</a:t>
            </a:r>
            <a:endParaRPr>
              <a:latin typeface="Arial"/>
              <a:ea typeface="Arial"/>
              <a:cs typeface="Arial"/>
              <a:sym typeface="Arial"/>
            </a:endParaRPr>
          </a:p>
          <a:p>
            <a:pPr indent="0" lvl="1" marL="457200" rtl="0" algn="l">
              <a:lnSpc>
                <a:spcPct val="100000"/>
              </a:lnSpc>
              <a:spcBef>
                <a:spcPts val="400"/>
              </a:spcBef>
              <a:spcAft>
                <a:spcPts val="0"/>
              </a:spcAft>
              <a:buClr>
                <a:srgbClr val="4B2E83"/>
              </a:buClr>
              <a:buSzPts val="2000"/>
              <a:buNone/>
            </a:pPr>
            <a:r>
              <a:t/>
            </a:r>
            <a:endParaRPr>
              <a:latin typeface="Arial"/>
              <a:ea typeface="Arial"/>
              <a:cs typeface="Arial"/>
              <a:sym typeface="Arial"/>
            </a:endParaRPr>
          </a:p>
          <a:p>
            <a:pPr indent="-342900" lvl="0" marL="342900" rtl="0" algn="l">
              <a:lnSpc>
                <a:spcPct val="100000"/>
              </a:lnSpc>
              <a:spcBef>
                <a:spcPts val="480"/>
              </a:spcBef>
              <a:spcAft>
                <a:spcPts val="0"/>
              </a:spcAft>
              <a:buClr>
                <a:srgbClr val="4B2E83"/>
              </a:buClr>
              <a:buSzPts val="2400"/>
              <a:buChar char="&gt;"/>
            </a:pPr>
            <a:r>
              <a:rPr lang="en">
                <a:latin typeface="Arial"/>
                <a:ea typeface="Arial"/>
                <a:cs typeface="Arial"/>
                <a:sym typeface="Arial"/>
              </a:rPr>
              <a:t>Matt Gardner</a:t>
            </a:r>
            <a:endParaRPr/>
          </a:p>
          <a:p>
            <a:pPr indent="-285750" lvl="1" marL="742950" rtl="0" algn="l">
              <a:lnSpc>
                <a:spcPct val="100000"/>
              </a:lnSpc>
              <a:spcBef>
                <a:spcPts val="400"/>
              </a:spcBef>
              <a:spcAft>
                <a:spcPts val="0"/>
              </a:spcAft>
              <a:buClr>
                <a:srgbClr val="4B2E83"/>
              </a:buClr>
              <a:buSzPts val="2000"/>
              <a:buChar char="–"/>
            </a:pPr>
            <a:r>
              <a:rPr lang="en" u="sng">
                <a:solidFill>
                  <a:schemeClr val="hlink"/>
                </a:solidFill>
                <a:latin typeface="Arial"/>
                <a:ea typeface="Arial"/>
                <a:cs typeface="Arial"/>
                <a:sym typeface="Arial"/>
                <a:hlinkClick r:id="rId7"/>
              </a:rPr>
              <a:t>mgard4@uw.edu</a:t>
            </a:r>
            <a:br>
              <a:rPr lang="en">
                <a:latin typeface="Arial"/>
                <a:ea typeface="Arial"/>
                <a:cs typeface="Arial"/>
                <a:sym typeface="Arial"/>
              </a:rPr>
            </a:br>
            <a:endParaRPr sz="1200">
              <a:latin typeface="Arial"/>
              <a:ea typeface="Arial"/>
              <a:cs typeface="Arial"/>
              <a:sym typeface="Arial"/>
            </a:endParaRPr>
          </a:p>
          <a:p>
            <a:pPr indent="-342900" lvl="0" marL="342900" rtl="0" algn="l">
              <a:lnSpc>
                <a:spcPct val="100000"/>
              </a:lnSpc>
              <a:spcBef>
                <a:spcPts val="480"/>
              </a:spcBef>
              <a:spcAft>
                <a:spcPts val="0"/>
              </a:spcAft>
              <a:buClr>
                <a:srgbClr val="4B2E83"/>
              </a:buClr>
              <a:buSzPts val="2400"/>
              <a:buFont typeface="Merriweather Sans"/>
              <a:buChar char="&gt;"/>
            </a:pPr>
            <a:r>
              <a:rPr lang="en">
                <a:latin typeface="Arial"/>
                <a:ea typeface="Arial"/>
                <a:cs typeface="Arial"/>
                <a:sym typeface="Arial"/>
              </a:rPr>
              <a:t>David Parks, Effort Compliance Analyst</a:t>
            </a:r>
            <a:endParaRPr/>
          </a:p>
          <a:p>
            <a:pPr indent="-285750" lvl="1" marL="742950" rtl="0" algn="l">
              <a:lnSpc>
                <a:spcPct val="100000"/>
              </a:lnSpc>
              <a:spcBef>
                <a:spcPts val="400"/>
              </a:spcBef>
              <a:spcAft>
                <a:spcPts val="0"/>
              </a:spcAft>
              <a:buClr>
                <a:srgbClr val="4B2E83"/>
              </a:buClr>
              <a:buSzPts val="2000"/>
              <a:buChar char="–"/>
            </a:pPr>
            <a:r>
              <a:rPr lang="en" u="sng">
                <a:solidFill>
                  <a:schemeClr val="hlink"/>
                </a:solidFill>
                <a:latin typeface="Arial"/>
                <a:ea typeface="Arial"/>
                <a:cs typeface="Arial"/>
                <a:sym typeface="Arial"/>
                <a:hlinkClick r:id="rId8"/>
              </a:rPr>
              <a:t>parksd2@uw.edu</a:t>
            </a:r>
            <a:endParaRPr>
              <a:latin typeface="Arial"/>
              <a:ea typeface="Arial"/>
              <a:cs typeface="Arial"/>
              <a:sym typeface="Arial"/>
            </a:endParaRPr>
          </a:p>
          <a:p>
            <a:pPr indent="0" lvl="1" marL="457200" rtl="0" algn="l">
              <a:lnSpc>
                <a:spcPct val="100000"/>
              </a:lnSpc>
              <a:spcBef>
                <a:spcPts val="400"/>
              </a:spcBef>
              <a:spcAft>
                <a:spcPts val="0"/>
              </a:spcAft>
              <a:buClr>
                <a:srgbClr val="4B2E83"/>
              </a:buClr>
              <a:buSzPts val="2000"/>
              <a:buNone/>
            </a:pPr>
            <a:r>
              <a:t/>
            </a:r>
            <a:endParaRPr>
              <a:latin typeface="Arial"/>
              <a:ea typeface="Arial"/>
              <a:cs typeface="Arial"/>
              <a:sym typeface="Arial"/>
            </a:endParaRPr>
          </a:p>
          <a:p>
            <a:pPr indent="-190500" lvl="0" marL="342900" rtl="0" algn="l">
              <a:lnSpc>
                <a:spcPct val="100000"/>
              </a:lnSpc>
              <a:spcBef>
                <a:spcPts val="480"/>
              </a:spcBef>
              <a:spcAft>
                <a:spcPts val="0"/>
              </a:spcAft>
              <a:buClr>
                <a:srgbClr val="4B2E83"/>
              </a:buClr>
              <a:buSzPts val="2400"/>
              <a:buNone/>
            </a:pPr>
            <a:r>
              <a:t/>
            </a:r>
            <a:endParaRPr>
              <a:latin typeface="Arial"/>
              <a:ea typeface="Arial"/>
              <a:cs typeface="Arial"/>
              <a:sym typeface="Arial"/>
            </a:endParaRPr>
          </a:p>
        </p:txBody>
      </p:sp>
      <p:sp>
        <p:nvSpPr>
          <p:cNvPr id="547" name="Google Shape;547;p96"/>
          <p:cNvSpPr txBox="1"/>
          <p:nvPr/>
        </p:nvSpPr>
        <p:spPr>
          <a:xfrm>
            <a:off x="671758" y="6301355"/>
            <a:ext cx="7229400" cy="3309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 sz="1200" u="none" cap="none" strike="noStrike">
                <a:solidFill>
                  <a:srgbClr val="4B2E83"/>
                </a:solidFill>
                <a:latin typeface="Arial"/>
                <a:ea typeface="Arial"/>
                <a:cs typeface="Arial"/>
                <a:sym typeface="Arial"/>
              </a:rPr>
              <a:t>MRAM – Matt Gardner – PAFC</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1" name="Shape 551"/>
        <p:cNvGrpSpPr/>
        <p:nvPr/>
      </p:nvGrpSpPr>
      <p:grpSpPr>
        <a:xfrm>
          <a:off x="0" y="0"/>
          <a:ext cx="0" cy="0"/>
          <a:chOff x="0" y="0"/>
          <a:chExt cx="0" cy="0"/>
        </a:xfrm>
      </p:grpSpPr>
      <p:sp>
        <p:nvSpPr>
          <p:cNvPr id="552" name="Google Shape;552;p97"/>
          <p:cNvSpPr txBox="1"/>
          <p:nvPr>
            <p:ph type="title"/>
          </p:nvPr>
        </p:nvSpPr>
        <p:spPr>
          <a:xfrm>
            <a:off x="692029" y="1640263"/>
            <a:ext cx="6972300" cy="1593000"/>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accent3"/>
              </a:buClr>
              <a:buSzPts val="1063"/>
              <a:buFont typeface="Arial"/>
              <a:buNone/>
            </a:pPr>
            <a:r>
              <a:rPr b="0" i="0" lang="en" sz="4250" u="none" cap="none" strike="noStrike">
                <a:solidFill>
                  <a:schemeClr val="accent3"/>
                </a:solidFill>
                <a:latin typeface="Encode Sans Black"/>
                <a:ea typeface="Encode Sans Black"/>
                <a:cs typeface="Encode Sans Black"/>
                <a:sym typeface="Encode Sans Black"/>
              </a:rPr>
              <a:t>NSF: Updates</a:t>
            </a:r>
            <a:endParaRPr/>
          </a:p>
        </p:txBody>
      </p:sp>
      <p:sp>
        <p:nvSpPr>
          <p:cNvPr id="553" name="Google Shape;553;p97"/>
          <p:cNvSpPr txBox="1"/>
          <p:nvPr/>
        </p:nvSpPr>
        <p:spPr>
          <a:xfrm>
            <a:off x="692029" y="4308048"/>
            <a:ext cx="6656700" cy="18126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FFFFFF"/>
              </a:buClr>
              <a:buSzPts val="500"/>
              <a:buFont typeface="Arial"/>
              <a:buNone/>
            </a:pPr>
            <a:r>
              <a:rPr b="0" i="0" lang="en" sz="2000" u="none" cap="none" strike="noStrike">
                <a:solidFill>
                  <a:srgbClr val="FFFFFF"/>
                </a:solidFill>
                <a:latin typeface="Open Sans"/>
                <a:ea typeface="Open Sans"/>
                <a:cs typeface="Open Sans"/>
                <a:sym typeface="Open Sans"/>
              </a:rPr>
              <a:t>June 2025 MRAM</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320"/>
              </a:spcBef>
              <a:spcAft>
                <a:spcPts val="0"/>
              </a:spcAft>
              <a:buClr>
                <a:srgbClr val="FFFFFF"/>
              </a:buClr>
              <a:buSzPts val="500"/>
              <a:buFont typeface="Arial"/>
              <a:buNone/>
            </a:pPr>
            <a:r>
              <a:rPr b="0" i="0" lang="en" sz="2000" u="none" cap="none" strike="noStrike">
                <a:solidFill>
                  <a:srgbClr val="FFFFFF"/>
                </a:solidFill>
                <a:latin typeface="Open Sans"/>
                <a:ea typeface="Open Sans"/>
                <a:cs typeface="Open Sans"/>
                <a:sym typeface="Open Sans"/>
              </a:rPr>
              <a:t>Carol Rhodes, Director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320"/>
              </a:spcBef>
              <a:spcAft>
                <a:spcPts val="0"/>
              </a:spcAft>
              <a:buClr>
                <a:srgbClr val="FFFFFF"/>
              </a:buClr>
              <a:buSzPts val="500"/>
              <a:buFont typeface="Arial"/>
              <a:buNone/>
            </a:pPr>
            <a:r>
              <a:rPr b="0" i="0" lang="en" sz="2000" u="none" cap="none" strike="noStrike">
                <a:solidFill>
                  <a:srgbClr val="FFFFFF"/>
                </a:solidFill>
                <a:latin typeface="Open Sans"/>
                <a:ea typeface="Open Sans"/>
                <a:cs typeface="Open Sans"/>
                <a:sym typeface="Open Sans"/>
              </a:rPr>
              <a:t>Office of Sponsored Programs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320"/>
              </a:spcBef>
              <a:spcAft>
                <a:spcPts val="0"/>
              </a:spcAft>
              <a:buClr>
                <a:srgbClr val="FFFFFF"/>
              </a:buClr>
              <a:buSzPts val="35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sp>
        <p:nvSpPr>
          <p:cNvPr id="559" name="Google Shape;559;p98"/>
          <p:cNvSpPr txBox="1"/>
          <p:nvPr>
            <p:ph type="title"/>
          </p:nvPr>
        </p:nvSpPr>
        <p:spPr>
          <a:xfrm>
            <a:off x="671757" y="371510"/>
            <a:ext cx="8184600" cy="992100"/>
          </a:xfrm>
          <a:prstGeom prst="rect">
            <a:avLst/>
          </a:prstGeom>
          <a:noFill/>
          <a:ln>
            <a:noFill/>
          </a:ln>
        </p:spPr>
        <p:txBody>
          <a:bodyPr anchorCtr="0" anchor="b" bIns="91425" lIns="91425" spcFirstLastPara="1" rIns="91425" wrap="square" tIns="91425">
            <a:noAutofit/>
          </a:bodyPr>
          <a:lstStyle/>
          <a:p>
            <a:pPr indent="0" lvl="0" marL="0" marR="0" rtl="0" algn="l">
              <a:lnSpc>
                <a:spcPct val="90000"/>
              </a:lnSpc>
              <a:spcBef>
                <a:spcPts val="600"/>
              </a:spcBef>
              <a:spcAft>
                <a:spcPts val="0"/>
              </a:spcAft>
              <a:buClr>
                <a:srgbClr val="4B2E83"/>
              </a:buClr>
              <a:buSzPts val="3000"/>
              <a:buFont typeface="Arial"/>
              <a:buNone/>
            </a:pPr>
            <a:r>
              <a:rPr b="0" i="0" lang="en" sz="3000" u="none" cap="none" strike="noStrike">
                <a:solidFill>
                  <a:srgbClr val="4B2E83"/>
                </a:solidFill>
                <a:latin typeface="Encode Sans Black"/>
                <a:ea typeface="Encode Sans Black"/>
                <a:cs typeface="Encode Sans Black"/>
                <a:sym typeface="Encode Sans Black"/>
              </a:rPr>
              <a:t>Updates to NSF Award Terms &amp; Conditions</a:t>
            </a:r>
            <a:endParaRPr/>
          </a:p>
        </p:txBody>
      </p:sp>
      <p:sp>
        <p:nvSpPr>
          <p:cNvPr id="560" name="Google Shape;560;p98"/>
          <p:cNvSpPr txBox="1"/>
          <p:nvPr>
            <p:ph idx="2" type="body"/>
          </p:nvPr>
        </p:nvSpPr>
        <p:spPr>
          <a:xfrm>
            <a:off x="543575" y="2137225"/>
            <a:ext cx="7788000" cy="40155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gt;"/>
            </a:pPr>
            <a:r>
              <a:rPr lang="en" sz="1800"/>
              <a:t>Safe and Inclusive Working Environments for Off-Campus or Off-Site Research renamed to Safe and Harassment-free Working Environments for Off-Campus or Off-Site Research.</a:t>
            </a:r>
            <a:endParaRPr sz="1800"/>
          </a:p>
          <a:p>
            <a:pPr indent="-342900" lvl="0" marL="457200" rtl="0" algn="l">
              <a:lnSpc>
                <a:spcPct val="115000"/>
              </a:lnSpc>
              <a:spcBef>
                <a:spcPts val="0"/>
              </a:spcBef>
              <a:spcAft>
                <a:spcPts val="0"/>
              </a:spcAft>
              <a:buSzPts val="1800"/>
              <a:buChar char="&gt;"/>
            </a:pPr>
            <a:r>
              <a:rPr lang="en" sz="1800"/>
              <a:t> May not operate any programs that advance or promote DEI, or discriminatory equity ideology in violation of Federal anti-discrimination laws.</a:t>
            </a:r>
            <a:endParaRPr sz="1800"/>
          </a:p>
          <a:p>
            <a:pPr indent="-342900" lvl="0" marL="457200" rtl="0" algn="l">
              <a:lnSpc>
                <a:spcPct val="115000"/>
              </a:lnSpc>
              <a:spcBef>
                <a:spcPts val="0"/>
              </a:spcBef>
              <a:spcAft>
                <a:spcPts val="0"/>
              </a:spcAft>
              <a:buSzPts val="1800"/>
              <a:buChar char="&gt;"/>
            </a:pPr>
            <a:r>
              <a:rPr lang="en" sz="1800"/>
              <a:t>Do not engage in discriminatory prohibited boycott activity.</a:t>
            </a:r>
            <a:endParaRPr sz="1800"/>
          </a:p>
          <a:p>
            <a:pPr indent="0" lvl="0" marL="457200" marR="0" rtl="0" algn="l">
              <a:lnSpc>
                <a:spcPct val="115000"/>
              </a:lnSpc>
              <a:spcBef>
                <a:spcPts val="0"/>
              </a:spcBef>
              <a:spcAft>
                <a:spcPts val="0"/>
              </a:spcAft>
              <a:buSzPts val="2400"/>
              <a:buNone/>
            </a:pPr>
            <a:r>
              <a:t/>
            </a:r>
            <a:endParaRPr sz="1800"/>
          </a:p>
        </p:txBody>
      </p:sp>
      <p:sp>
        <p:nvSpPr>
          <p:cNvPr id="561" name="Google Shape;561;p98"/>
          <p:cNvSpPr txBox="1"/>
          <p:nvPr/>
        </p:nvSpPr>
        <p:spPr>
          <a:xfrm>
            <a:off x="732750" y="1533981"/>
            <a:ext cx="7526100" cy="7953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2080"/>
              <a:buFont typeface="Arial"/>
              <a:buNone/>
            </a:pPr>
            <a:r>
              <a:rPr b="0" i="0" lang="en" sz="1750" u="sng" cap="none" strike="noStrike">
                <a:solidFill>
                  <a:schemeClr val="hlink"/>
                </a:solidFill>
                <a:highlight>
                  <a:srgbClr val="FFFFFF"/>
                </a:highlight>
                <a:latin typeface="Open Sans"/>
                <a:ea typeface="Open Sans"/>
                <a:cs typeface="Open Sans"/>
                <a:sym typeface="Open Sans"/>
                <a:hlinkClick r:id="rId3"/>
              </a:rPr>
              <a:t>NSF’s recently updated</a:t>
            </a:r>
            <a:r>
              <a:rPr b="0" i="0" lang="en" sz="1750" u="none" cap="none" strike="noStrike">
                <a:solidFill>
                  <a:srgbClr val="000000"/>
                </a:solidFill>
                <a:highlight>
                  <a:srgbClr val="FFFFFF"/>
                </a:highlight>
                <a:latin typeface="Open Sans"/>
                <a:ea typeface="Open Sans"/>
                <a:cs typeface="Open Sans"/>
                <a:sym typeface="Open Sans"/>
              </a:rPr>
              <a:t> </a:t>
            </a:r>
            <a:r>
              <a:rPr b="0" i="0" lang="en" sz="1750" u="none" cap="none" strike="noStrike">
                <a:solidFill>
                  <a:schemeClr val="dk2"/>
                </a:solidFill>
                <a:highlight>
                  <a:srgbClr val="FFFFFF"/>
                </a:highlight>
                <a:latin typeface="Open Sans"/>
                <a:ea typeface="Open Sans"/>
                <a:cs typeface="Open Sans"/>
                <a:sym typeface="Open Sans"/>
              </a:rPr>
              <a:t>Award Terms &amp; Conditions.</a:t>
            </a:r>
            <a:endParaRPr b="0" i="0" sz="1900" u="none" cap="none" strike="noStrike">
              <a:solidFill>
                <a:schemeClr val="dk2"/>
              </a:solidFill>
              <a:latin typeface="Open Sans"/>
              <a:ea typeface="Open Sans"/>
              <a:cs typeface="Open Sans"/>
              <a:sym typeface="Ope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6" name="Shape 566"/>
        <p:cNvGrpSpPr/>
        <p:nvPr/>
      </p:nvGrpSpPr>
      <p:grpSpPr>
        <a:xfrm>
          <a:off x="0" y="0"/>
          <a:ext cx="0" cy="0"/>
          <a:chOff x="0" y="0"/>
          <a:chExt cx="0" cy="0"/>
        </a:xfrm>
      </p:grpSpPr>
      <p:sp>
        <p:nvSpPr>
          <p:cNvPr id="567" name="Google Shape;567;p99"/>
          <p:cNvSpPr txBox="1"/>
          <p:nvPr>
            <p:ph type="title"/>
          </p:nvPr>
        </p:nvSpPr>
        <p:spPr>
          <a:xfrm>
            <a:off x="671757" y="371510"/>
            <a:ext cx="8184600" cy="992100"/>
          </a:xfrm>
          <a:prstGeom prst="rect">
            <a:avLst/>
          </a:prstGeom>
          <a:noFill/>
          <a:ln>
            <a:noFill/>
          </a:ln>
        </p:spPr>
        <p:txBody>
          <a:bodyPr anchorCtr="0" anchor="b" bIns="91425" lIns="91425" spcFirstLastPara="1" rIns="91425" wrap="square" tIns="91425">
            <a:noAutofit/>
          </a:bodyPr>
          <a:lstStyle/>
          <a:p>
            <a:pPr indent="0" lvl="0" marL="0" marR="0" rtl="0" algn="l">
              <a:lnSpc>
                <a:spcPct val="90000"/>
              </a:lnSpc>
              <a:spcBef>
                <a:spcPts val="600"/>
              </a:spcBef>
              <a:spcAft>
                <a:spcPts val="0"/>
              </a:spcAft>
              <a:buClr>
                <a:srgbClr val="4B2E83"/>
              </a:buClr>
              <a:buSzPts val="3000"/>
              <a:buFont typeface="Arial"/>
              <a:buNone/>
            </a:pPr>
            <a:r>
              <a:rPr b="0" i="0" lang="en" sz="3000" u="none" cap="none" strike="noStrike">
                <a:solidFill>
                  <a:srgbClr val="4B2E83"/>
                </a:solidFill>
                <a:latin typeface="Encode Sans Black"/>
                <a:ea typeface="Encode Sans Black"/>
                <a:cs typeface="Encode Sans Black"/>
                <a:sym typeface="Encode Sans Black"/>
              </a:rPr>
              <a:t>Updates to NSF Award Terms &amp; Conditions - Indirect Costs </a:t>
            </a:r>
            <a:endParaRPr b="0" i="0" sz="3000" u="none" cap="none" strike="noStrike">
              <a:solidFill>
                <a:srgbClr val="4B2E83"/>
              </a:solidFill>
              <a:latin typeface="Open Sans"/>
              <a:ea typeface="Open Sans"/>
              <a:cs typeface="Open Sans"/>
              <a:sym typeface="Open Sans"/>
            </a:endParaRPr>
          </a:p>
        </p:txBody>
      </p:sp>
      <p:sp>
        <p:nvSpPr>
          <p:cNvPr id="568" name="Google Shape;568;p99"/>
          <p:cNvSpPr txBox="1"/>
          <p:nvPr>
            <p:ph idx="2" type="body"/>
          </p:nvPr>
        </p:nvSpPr>
        <p:spPr>
          <a:xfrm>
            <a:off x="665905" y="1614450"/>
            <a:ext cx="8196300" cy="4015500"/>
          </a:xfrm>
          <a:prstGeom prst="rect">
            <a:avLst/>
          </a:prstGeom>
          <a:noFill/>
          <a:ln>
            <a:noFill/>
          </a:ln>
        </p:spPr>
        <p:txBody>
          <a:bodyPr anchorCtr="0" anchor="t" bIns="91425" lIns="91425" spcFirstLastPara="1" rIns="91425" wrap="square" tIns="91425">
            <a:noAutofit/>
          </a:bodyPr>
          <a:lstStyle/>
          <a:p>
            <a:pPr indent="0" lvl="0" marL="457200" rtl="0" algn="l">
              <a:lnSpc>
                <a:spcPct val="115000"/>
              </a:lnSpc>
              <a:spcBef>
                <a:spcPts val="0"/>
              </a:spcBef>
              <a:spcAft>
                <a:spcPts val="0"/>
              </a:spcAft>
              <a:buSzPts val="2400"/>
              <a:buNone/>
            </a:pPr>
            <a:r>
              <a:t/>
            </a:r>
            <a:endParaRPr sz="1800"/>
          </a:p>
          <a:p>
            <a:pPr indent="-342900" lvl="0" marL="457200" rtl="0" algn="l">
              <a:lnSpc>
                <a:spcPct val="115000"/>
              </a:lnSpc>
              <a:spcBef>
                <a:spcPts val="0"/>
              </a:spcBef>
              <a:spcAft>
                <a:spcPts val="0"/>
              </a:spcAft>
              <a:buSzPts val="1800"/>
              <a:buChar char="&gt;"/>
            </a:pPr>
            <a:r>
              <a:rPr lang="en" sz="1800"/>
              <a:t>Imposes a 15% indirect cost rate cap</a:t>
            </a:r>
            <a:endParaRPr sz="1800"/>
          </a:p>
          <a:p>
            <a:pPr indent="-342900" lvl="0" marL="457200" rtl="0" algn="l">
              <a:lnSpc>
                <a:spcPct val="115000"/>
              </a:lnSpc>
              <a:spcBef>
                <a:spcPts val="0"/>
              </a:spcBef>
              <a:spcAft>
                <a:spcPts val="0"/>
              </a:spcAft>
              <a:buSzPts val="1800"/>
              <a:buChar char="&gt;"/>
            </a:pPr>
            <a:r>
              <a:rPr lang="en" sz="1800"/>
              <a:t>This is currently challenged in court</a:t>
            </a:r>
            <a:endParaRPr sz="1800"/>
          </a:p>
          <a:p>
            <a:pPr indent="-342900" lvl="0" marL="457200" rtl="0" algn="l">
              <a:lnSpc>
                <a:spcPct val="115000"/>
              </a:lnSpc>
              <a:spcBef>
                <a:spcPts val="0"/>
              </a:spcBef>
              <a:spcAft>
                <a:spcPts val="0"/>
              </a:spcAft>
              <a:buSzPts val="1800"/>
              <a:buChar char="&gt;"/>
            </a:pPr>
            <a:r>
              <a:rPr lang="en" sz="1800"/>
              <a:t>NSF has stayed (paused) implementation</a:t>
            </a:r>
            <a:endParaRPr sz="1800"/>
          </a:p>
          <a:p>
            <a:pPr indent="-342900" lvl="0" marL="457200" rtl="0" algn="l">
              <a:lnSpc>
                <a:spcPct val="115000"/>
              </a:lnSpc>
              <a:spcBef>
                <a:spcPts val="0"/>
              </a:spcBef>
              <a:spcAft>
                <a:spcPts val="0"/>
              </a:spcAft>
              <a:buSzPts val="1800"/>
              <a:buChar char="&gt;"/>
            </a:pPr>
            <a:r>
              <a:rPr lang="en" sz="1800"/>
              <a:t>Hearing for case is 6/13/2025 (summary judgment) but will be several days before we hear resulting decision.</a:t>
            </a:r>
            <a:endParaRPr sz="1800"/>
          </a:p>
          <a:p>
            <a:pPr indent="0" lvl="0" marL="0" rtl="0" algn="l">
              <a:lnSpc>
                <a:spcPct val="115000"/>
              </a:lnSpc>
              <a:spcBef>
                <a:spcPts val="0"/>
              </a:spcBef>
              <a:spcAft>
                <a:spcPts val="0"/>
              </a:spcAft>
              <a:buSzPts val="2400"/>
              <a:buNone/>
            </a:pPr>
            <a:r>
              <a:t/>
            </a:r>
            <a:endParaRPr sz="1800"/>
          </a:p>
          <a:p>
            <a:pPr indent="0" lvl="0" marL="0" rtl="0" algn="l">
              <a:lnSpc>
                <a:spcPct val="115000"/>
              </a:lnSpc>
              <a:spcBef>
                <a:spcPts val="0"/>
              </a:spcBef>
              <a:spcAft>
                <a:spcPts val="0"/>
              </a:spcAft>
              <a:buSzPts val="2400"/>
              <a:buNone/>
            </a:pPr>
            <a:r>
              <a:rPr lang="en" sz="1800"/>
              <a:t>In meantime, UW will submit at our regular negotiated rates.</a:t>
            </a:r>
            <a:endParaRPr sz="1800"/>
          </a:p>
          <a:p>
            <a:pPr indent="0" lvl="0" marL="0" rtl="0" algn="l">
              <a:lnSpc>
                <a:spcPct val="115000"/>
              </a:lnSpc>
              <a:spcBef>
                <a:spcPts val="0"/>
              </a:spcBef>
              <a:spcAft>
                <a:spcPts val="0"/>
              </a:spcAft>
              <a:buSzPts val="2400"/>
              <a:buNone/>
            </a:pPr>
            <a:r>
              <a:t/>
            </a:r>
            <a:endParaRPr sz="1800"/>
          </a:p>
          <a:p>
            <a:pPr indent="0" lvl="0" marL="0" rtl="0" algn="l">
              <a:lnSpc>
                <a:spcPct val="115000"/>
              </a:lnSpc>
              <a:spcBef>
                <a:spcPts val="0"/>
              </a:spcBef>
              <a:spcAft>
                <a:spcPts val="0"/>
              </a:spcAft>
              <a:buSzPts val="2400"/>
              <a:buNone/>
            </a:pPr>
            <a:r>
              <a:rPr lang="en" sz="1800" u="sng">
                <a:solidFill>
                  <a:schemeClr val="hlink"/>
                </a:solidFill>
                <a:hlinkClick r:id="rId3"/>
              </a:rPr>
              <a:t>UW will not be processing NSF awards</a:t>
            </a:r>
            <a:r>
              <a:rPr lang="en" sz="1800"/>
              <a:t> during this time.</a:t>
            </a:r>
            <a:endParaRPr sz="1800"/>
          </a:p>
          <a:p>
            <a:pPr indent="0" lvl="0" marL="0" rtl="0" algn="l">
              <a:lnSpc>
                <a:spcPct val="115000"/>
              </a:lnSpc>
              <a:spcBef>
                <a:spcPts val="0"/>
              </a:spcBef>
              <a:spcAft>
                <a:spcPts val="0"/>
              </a:spcAft>
              <a:buSzPts val="2400"/>
              <a:buNone/>
            </a:pPr>
            <a:r>
              <a:t/>
            </a:r>
            <a:endParaRPr sz="1800"/>
          </a:p>
          <a:p>
            <a:pPr indent="0" lvl="0" marL="0" rtl="0" algn="l">
              <a:lnSpc>
                <a:spcPct val="100000"/>
              </a:lnSpc>
              <a:spcBef>
                <a:spcPts val="480"/>
              </a:spcBef>
              <a:spcAft>
                <a:spcPts val="0"/>
              </a:spcAft>
              <a:buSzPts val="2400"/>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 name="Shape 573"/>
        <p:cNvGrpSpPr/>
        <p:nvPr/>
      </p:nvGrpSpPr>
      <p:grpSpPr>
        <a:xfrm>
          <a:off x="0" y="0"/>
          <a:ext cx="0" cy="0"/>
          <a:chOff x="0" y="0"/>
          <a:chExt cx="0" cy="0"/>
        </a:xfrm>
      </p:grpSpPr>
      <p:sp>
        <p:nvSpPr>
          <p:cNvPr id="574" name="Google Shape;574;p100"/>
          <p:cNvSpPr txBox="1"/>
          <p:nvPr>
            <p:ph type="title"/>
          </p:nvPr>
        </p:nvSpPr>
        <p:spPr>
          <a:xfrm>
            <a:off x="671757" y="371510"/>
            <a:ext cx="8184600" cy="992100"/>
          </a:xfrm>
          <a:prstGeom prst="rect">
            <a:avLst/>
          </a:prstGeom>
          <a:noFill/>
          <a:ln>
            <a:noFill/>
          </a:ln>
        </p:spPr>
        <p:txBody>
          <a:bodyPr anchorCtr="0" anchor="b" bIns="91425" lIns="91425" spcFirstLastPara="1" rIns="91425" wrap="square" tIns="91425">
            <a:noAutofit/>
          </a:bodyPr>
          <a:lstStyle/>
          <a:p>
            <a:pPr indent="0" lvl="0" marL="0" marR="0" rtl="0" algn="l">
              <a:lnSpc>
                <a:spcPct val="90000"/>
              </a:lnSpc>
              <a:spcBef>
                <a:spcPts val="600"/>
              </a:spcBef>
              <a:spcAft>
                <a:spcPts val="0"/>
              </a:spcAft>
              <a:buClr>
                <a:srgbClr val="4B2E83"/>
              </a:buClr>
              <a:buSzPts val="3000"/>
              <a:buFont typeface="Arial"/>
              <a:buNone/>
            </a:pPr>
            <a:r>
              <a:rPr b="0" i="0" lang="en" sz="2700" u="none" cap="none" strike="noStrike">
                <a:solidFill>
                  <a:srgbClr val="4B2E83"/>
                </a:solidFill>
                <a:latin typeface="Encode Sans Black"/>
                <a:ea typeface="Encode Sans Black"/>
                <a:cs typeface="Encode Sans Black"/>
                <a:sym typeface="Encode Sans Black"/>
              </a:rPr>
              <a:t>Malign Foreign Talent Recruitment (MFTRP) Certification Requirement - as of 6/07/2025</a:t>
            </a:r>
            <a:endParaRPr/>
          </a:p>
        </p:txBody>
      </p:sp>
      <p:sp>
        <p:nvSpPr>
          <p:cNvPr id="575" name="Google Shape;575;p100"/>
          <p:cNvSpPr txBox="1"/>
          <p:nvPr>
            <p:ph idx="2" type="body"/>
          </p:nvPr>
        </p:nvSpPr>
        <p:spPr>
          <a:xfrm>
            <a:off x="659305" y="1736725"/>
            <a:ext cx="8196300" cy="4015500"/>
          </a:xfrm>
          <a:prstGeom prst="rect">
            <a:avLst/>
          </a:prstGeom>
          <a:noFill/>
          <a:ln>
            <a:noFill/>
          </a:ln>
        </p:spPr>
        <p:txBody>
          <a:bodyPr anchorCtr="0" anchor="t" bIns="91425" lIns="91425" spcFirstLastPara="1" rIns="91425" wrap="square" tIns="91425">
            <a:noAutofit/>
          </a:bodyPr>
          <a:lstStyle/>
          <a:p>
            <a:pPr indent="-349250" lvl="0" marL="457200" rtl="0" algn="l">
              <a:lnSpc>
                <a:spcPct val="105000"/>
              </a:lnSpc>
              <a:spcBef>
                <a:spcPts val="0"/>
              </a:spcBef>
              <a:spcAft>
                <a:spcPts val="0"/>
              </a:spcAft>
              <a:buSzPts val="1900"/>
              <a:buChar char="&gt;"/>
            </a:pPr>
            <a:r>
              <a:rPr lang="en" sz="1900"/>
              <a:t>All named PIs &amp; Co-PIs on NSF awards made after 5/20/2024 </a:t>
            </a:r>
            <a:r>
              <a:rPr lang="en" sz="1900" u="sng">
                <a:solidFill>
                  <a:schemeClr val="hlink"/>
                </a:solidFill>
                <a:hlinkClick r:id="rId3"/>
              </a:rPr>
              <a:t>must annually certify they are not party to a MFTRP</a:t>
            </a:r>
            <a:r>
              <a:rPr lang="en" sz="1900"/>
              <a:t>.</a:t>
            </a:r>
            <a:endParaRPr sz="1900"/>
          </a:p>
          <a:p>
            <a:pPr indent="-349250" lvl="0" marL="457200" rtl="0" algn="l">
              <a:lnSpc>
                <a:spcPct val="105000"/>
              </a:lnSpc>
              <a:spcBef>
                <a:spcPts val="0"/>
              </a:spcBef>
              <a:spcAft>
                <a:spcPts val="0"/>
              </a:spcAft>
              <a:buSzPts val="1900"/>
              <a:buChar char="&gt;"/>
            </a:pPr>
            <a:r>
              <a:rPr lang="en" sz="1900"/>
              <a:t>Only PIs and Co-PIs required to certify at this time</a:t>
            </a:r>
            <a:endParaRPr sz="1900"/>
          </a:p>
          <a:p>
            <a:pPr indent="-349250" lvl="0" marL="457200" rtl="0" algn="l">
              <a:lnSpc>
                <a:spcPct val="105000"/>
              </a:lnSpc>
              <a:spcBef>
                <a:spcPts val="0"/>
              </a:spcBef>
              <a:spcAft>
                <a:spcPts val="0"/>
              </a:spcAft>
              <a:buSzPts val="1900"/>
              <a:buChar char="&gt;"/>
            </a:pPr>
            <a:r>
              <a:rPr lang="en" sz="1900"/>
              <a:t>Impacted PIs &amp; Co-PIs prompted to complete MFTRP certification after signing into </a:t>
            </a:r>
            <a:r>
              <a:rPr lang="en" sz="1900" u="sng">
                <a:solidFill>
                  <a:schemeClr val="accent5"/>
                </a:solidFill>
                <a:hlinkClick r:id="rId4">
                  <a:extLst>
                    <a:ext uri="{A12FA001-AC4F-418D-AE19-62706E023703}">
                      <ahyp:hlinkClr val="tx"/>
                    </a:ext>
                  </a:extLst>
                </a:hlinkClick>
              </a:rPr>
              <a:t>Research.gov</a:t>
            </a:r>
            <a:r>
              <a:rPr lang="en" sz="1900"/>
              <a:t> </a:t>
            </a:r>
            <a:endParaRPr sz="600">
              <a:solidFill>
                <a:srgbClr val="242424"/>
              </a:solidFill>
              <a:highlight>
                <a:schemeClr val="lt2"/>
              </a:highlight>
              <a:latin typeface="Arial"/>
              <a:ea typeface="Arial"/>
              <a:cs typeface="Arial"/>
              <a:sym typeface="Arial"/>
            </a:endParaRPr>
          </a:p>
          <a:p>
            <a:pPr indent="-323850" lvl="1" marL="914400" rtl="0" algn="l">
              <a:lnSpc>
                <a:spcPct val="105000"/>
              </a:lnSpc>
              <a:spcBef>
                <a:spcPts val="0"/>
              </a:spcBef>
              <a:spcAft>
                <a:spcPts val="0"/>
              </a:spcAft>
              <a:buSzPts val="1500"/>
              <a:buChar char="–"/>
            </a:pPr>
            <a:r>
              <a:rPr lang="en" sz="1500"/>
              <a:t>Those with more than one active award are only required to certify once, annually.</a:t>
            </a:r>
            <a:endParaRPr sz="1500"/>
          </a:p>
          <a:p>
            <a:pPr indent="-349250" lvl="0" marL="457200" rtl="0" algn="l">
              <a:lnSpc>
                <a:spcPct val="105000"/>
              </a:lnSpc>
              <a:spcBef>
                <a:spcPts val="0"/>
              </a:spcBef>
              <a:spcAft>
                <a:spcPts val="0"/>
              </a:spcAft>
              <a:buSzPts val="1900"/>
              <a:buChar char="&gt;"/>
            </a:pPr>
            <a:r>
              <a:rPr lang="en" sz="1900"/>
              <a:t>PIs and Co-PIs can view completed MFTRP certifications under Academic / Professional Information section of their profile.</a:t>
            </a:r>
            <a:endParaRPr sz="600">
              <a:solidFill>
                <a:srgbClr val="242424"/>
              </a:solidFill>
              <a:highlight>
                <a:schemeClr val="lt2"/>
              </a:highlight>
              <a:latin typeface="Arial"/>
              <a:ea typeface="Arial"/>
              <a:cs typeface="Arial"/>
              <a:sym typeface="Arial"/>
            </a:endParaRPr>
          </a:p>
          <a:p>
            <a:pPr indent="0" lvl="0" marL="0" rtl="0" algn="l">
              <a:lnSpc>
                <a:spcPct val="105000"/>
              </a:lnSpc>
              <a:spcBef>
                <a:spcPts val="800"/>
              </a:spcBef>
              <a:spcAft>
                <a:spcPts val="0"/>
              </a:spcAft>
              <a:buSzPts val="2400"/>
              <a:buNone/>
            </a:pPr>
            <a:r>
              <a:t/>
            </a:r>
            <a:endParaRPr sz="1900"/>
          </a:p>
          <a:p>
            <a:pPr indent="0" lvl="0" marL="0" rtl="0" algn="l">
              <a:lnSpc>
                <a:spcPct val="105000"/>
              </a:lnSpc>
              <a:spcBef>
                <a:spcPts val="800"/>
              </a:spcBef>
              <a:spcAft>
                <a:spcPts val="800"/>
              </a:spcAft>
              <a:buSzPts val="2400"/>
              <a:buNone/>
            </a:pPr>
            <a:r>
              <a:rPr lang="en" sz="1900"/>
              <a:t>NSF plans to expand requirement for all senior/key personnel roles as well as provide organizations with access to the annual certifications</a:t>
            </a:r>
            <a:r>
              <a:rPr lang="en" sz="600">
                <a:solidFill>
                  <a:srgbClr val="000000"/>
                </a:solidFill>
                <a:highlight>
                  <a:schemeClr val="lt2"/>
                </a:highlight>
                <a:latin typeface="Arial"/>
                <a:ea typeface="Arial"/>
                <a:cs typeface="Arial"/>
                <a:sym typeface="Arial"/>
              </a:rPr>
              <a:t>.</a:t>
            </a:r>
            <a:endParaRPr sz="2300"/>
          </a:p>
        </p:txBody>
      </p:sp>
      <p:sp>
        <p:nvSpPr>
          <p:cNvPr id="576" name="Google Shape;576;p100"/>
          <p:cNvSpPr txBox="1"/>
          <p:nvPr/>
        </p:nvSpPr>
        <p:spPr>
          <a:xfrm>
            <a:off x="485850" y="6241275"/>
            <a:ext cx="6904500" cy="384900"/>
          </a:xfrm>
          <a:prstGeom prst="rect">
            <a:avLst/>
          </a:prstGeom>
          <a:noFill/>
          <a:ln>
            <a:noFill/>
          </a:ln>
        </p:spPr>
        <p:txBody>
          <a:bodyPr anchorCtr="0" anchor="t" bIns="91425" lIns="91425" spcFirstLastPara="1" rIns="91425" wrap="square" tIns="91425">
            <a:spAutoFit/>
          </a:bodyPr>
          <a:lstStyle/>
          <a:p>
            <a:pPr indent="0" lvl="0" marL="0" marR="0" rtl="0" algn="l">
              <a:lnSpc>
                <a:spcPct val="105000"/>
              </a:lnSpc>
              <a:spcBef>
                <a:spcPts val="0"/>
              </a:spcBef>
              <a:spcAft>
                <a:spcPts val="800"/>
              </a:spcAft>
              <a:buClr>
                <a:srgbClr val="000000"/>
              </a:buClr>
              <a:buSzPts val="1300"/>
              <a:buFont typeface="Arial"/>
              <a:buNone/>
            </a:pPr>
            <a:r>
              <a:rPr b="0" i="0" lang="en" sz="1300" u="sng" cap="none" strike="noStrike">
                <a:solidFill>
                  <a:schemeClr val="accent5"/>
                </a:solidFill>
                <a:latin typeface="Open Sans"/>
                <a:ea typeface="Open Sans"/>
                <a:cs typeface="Open Sans"/>
                <a:sym typeface="Open Sans"/>
                <a:hlinkClick r:id="rId5">
                  <a:extLst>
                    <a:ext uri="{A12FA001-AC4F-418D-AE19-62706E023703}">
                      <ahyp:hlinkClr val="tx"/>
                    </a:ext>
                  </a:extLst>
                </a:hlinkClick>
              </a:rPr>
              <a:t>NSF Proposal and Award Policies and Procedures Guide (PAPPG) Chapter II.D.1.e(ii)</a:t>
            </a:r>
            <a:endParaRPr b="0" i="0" sz="9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0" name="Shape 580"/>
        <p:cNvGrpSpPr/>
        <p:nvPr/>
      </p:nvGrpSpPr>
      <p:grpSpPr>
        <a:xfrm>
          <a:off x="0" y="0"/>
          <a:ext cx="0" cy="0"/>
          <a:chOff x="0" y="0"/>
          <a:chExt cx="0" cy="0"/>
        </a:xfrm>
      </p:grpSpPr>
      <p:sp>
        <p:nvSpPr>
          <p:cNvPr id="581" name="Google Shape;581;p101"/>
          <p:cNvSpPr txBox="1"/>
          <p:nvPr>
            <p:ph type="title"/>
          </p:nvPr>
        </p:nvSpPr>
        <p:spPr>
          <a:xfrm>
            <a:off x="671757" y="371510"/>
            <a:ext cx="8184600" cy="992100"/>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4B2E83"/>
              </a:buClr>
              <a:buSzPts val="750"/>
              <a:buFont typeface="Arial"/>
              <a:buNone/>
            </a:pPr>
            <a:r>
              <a:rPr b="0" i="0" lang="en" sz="3000" u="none" cap="none" strike="noStrike">
                <a:solidFill>
                  <a:srgbClr val="4B2E83"/>
                </a:solidFill>
                <a:latin typeface="Encode Sans Black"/>
                <a:ea typeface="Encode Sans Black"/>
                <a:cs typeface="Encode Sans Black"/>
                <a:sym typeface="Encode Sans Black"/>
              </a:rPr>
              <a:t>Questions </a:t>
            </a:r>
            <a:r>
              <a:rPr b="0" i="0" lang="en" sz="1800" u="none" cap="none" strike="noStrike">
                <a:solidFill>
                  <a:schemeClr val="lt2"/>
                </a:solidFill>
                <a:latin typeface="Encode Sans Black"/>
                <a:ea typeface="Encode Sans Black"/>
                <a:cs typeface="Encode Sans Black"/>
                <a:sym typeface="Encode Sans Black"/>
              </a:rPr>
              <a:t>(1 of 2)</a:t>
            </a:r>
            <a:endParaRPr b="0" i="0" sz="3000" u="none" cap="none" strike="noStrike">
              <a:solidFill>
                <a:schemeClr val="lt2"/>
              </a:solidFill>
              <a:latin typeface="Encode Sans Black"/>
              <a:ea typeface="Encode Sans Black"/>
              <a:cs typeface="Encode Sans Black"/>
              <a:sym typeface="Encode Sans Black"/>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sp>
        <p:nvSpPr>
          <p:cNvPr id="467" name="Google Shape;467;p84"/>
          <p:cNvSpPr txBox="1"/>
          <p:nvPr>
            <p:ph type="title"/>
          </p:nvPr>
        </p:nvSpPr>
        <p:spPr>
          <a:xfrm>
            <a:off x="671757" y="371510"/>
            <a:ext cx="8184600" cy="992100"/>
          </a:xfrm>
          <a:prstGeom prst="rect">
            <a:avLst/>
          </a:prstGeom>
          <a:noFill/>
          <a:ln>
            <a:noFill/>
          </a:ln>
        </p:spPr>
        <p:txBody>
          <a:bodyPr anchorCtr="0" anchor="b" bIns="91425" lIns="91425" spcFirstLastPara="1" rIns="91425" wrap="square" tIns="91425">
            <a:noAutofit/>
          </a:bodyPr>
          <a:lstStyle/>
          <a:p>
            <a:pPr indent="0" lvl="0" marL="0" marR="0" rtl="0" algn="l">
              <a:lnSpc>
                <a:spcPct val="90000"/>
              </a:lnSpc>
              <a:spcBef>
                <a:spcPts val="600"/>
              </a:spcBef>
              <a:spcAft>
                <a:spcPts val="0"/>
              </a:spcAft>
              <a:buClr>
                <a:srgbClr val="4B2E83"/>
              </a:buClr>
              <a:buSzPts val="3000"/>
              <a:buFont typeface="Arial"/>
              <a:buNone/>
            </a:pPr>
            <a:r>
              <a:rPr b="0" i="0" lang="en" sz="3000" u="none" cap="none" strike="noStrike">
                <a:solidFill>
                  <a:srgbClr val="4B2E83"/>
                </a:solidFill>
                <a:latin typeface="Encode Sans Black"/>
                <a:ea typeface="Encode Sans Black"/>
                <a:cs typeface="Encode Sans Black"/>
                <a:sym typeface="Encode Sans Black"/>
              </a:rPr>
              <a:t>REMINDER RESOURCES</a:t>
            </a:r>
            <a:endParaRPr/>
          </a:p>
          <a:p>
            <a:pPr indent="0" lvl="0" marL="0" marR="0" rtl="0" algn="l">
              <a:lnSpc>
                <a:spcPct val="90000"/>
              </a:lnSpc>
              <a:spcBef>
                <a:spcPts val="600"/>
              </a:spcBef>
              <a:spcAft>
                <a:spcPts val="0"/>
              </a:spcAft>
              <a:buClr>
                <a:srgbClr val="4B2E83"/>
              </a:buClr>
              <a:buSzPts val="3000"/>
              <a:buFont typeface="Arial"/>
              <a:buNone/>
            </a:pPr>
            <a:r>
              <a:rPr b="0" i="0" lang="en" sz="3000" u="none" cap="none" strike="noStrike">
                <a:solidFill>
                  <a:srgbClr val="4B2E83"/>
                </a:solidFill>
                <a:latin typeface="Encode Sans Black"/>
                <a:ea typeface="Encode Sans Black"/>
                <a:cs typeface="Encode Sans Black"/>
                <a:sym typeface="Encode Sans Black"/>
              </a:rPr>
              <a:t>Award Setup &amp; Modification Requests</a:t>
            </a:r>
            <a:r>
              <a:rPr b="0" i="0" lang="en" sz="1400" u="none" cap="none" strike="noStrike">
                <a:solidFill>
                  <a:srgbClr val="4B2E83"/>
                </a:solidFill>
                <a:latin typeface="Encode Sans Black"/>
                <a:ea typeface="Encode Sans Black"/>
                <a:cs typeface="Encode Sans Black"/>
                <a:sym typeface="Encode Sans Black"/>
              </a:rPr>
              <a:t> </a:t>
            </a:r>
            <a:endParaRPr/>
          </a:p>
        </p:txBody>
      </p:sp>
      <p:sp>
        <p:nvSpPr>
          <p:cNvPr id="468" name="Google Shape;468;p84"/>
          <p:cNvSpPr txBox="1"/>
          <p:nvPr>
            <p:ph idx="2" type="body"/>
          </p:nvPr>
        </p:nvSpPr>
        <p:spPr>
          <a:xfrm>
            <a:off x="608775" y="1812925"/>
            <a:ext cx="8100300" cy="4015500"/>
          </a:xfrm>
          <a:prstGeom prst="rect">
            <a:avLst/>
          </a:prstGeom>
          <a:noFill/>
          <a:ln>
            <a:noFill/>
          </a:ln>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Clr>
                <a:schemeClr val="accent6"/>
              </a:buClr>
              <a:buSzPts val="2000"/>
              <a:buChar char="&gt;"/>
            </a:pPr>
            <a:r>
              <a:rPr lang="en" sz="2000" u="sng">
                <a:solidFill>
                  <a:schemeClr val="accent6"/>
                </a:solidFill>
                <a:hlinkClick r:id="rId3">
                  <a:extLst>
                    <a:ext uri="{A12FA001-AC4F-418D-AE19-62706E023703}">
                      <ahyp:hlinkClr val="tx"/>
                    </a:ext>
                  </a:extLst>
                </a:hlinkClick>
              </a:rPr>
              <a:t>What do I do if I received a Notice of Award? </a:t>
            </a:r>
            <a:endParaRPr sz="2000"/>
          </a:p>
          <a:p>
            <a:pPr indent="-355600" lvl="0" marL="457200" rtl="0" algn="l">
              <a:lnSpc>
                <a:spcPct val="115000"/>
              </a:lnSpc>
              <a:spcBef>
                <a:spcPts val="1000"/>
              </a:spcBef>
              <a:spcAft>
                <a:spcPts val="0"/>
              </a:spcAft>
              <a:buClr>
                <a:schemeClr val="dk1"/>
              </a:buClr>
              <a:buSzPts val="2000"/>
              <a:buChar char="&gt;"/>
            </a:pPr>
            <a:r>
              <a:rPr b="1" lang="en" sz="2000"/>
              <a:t>Review</a:t>
            </a:r>
            <a:r>
              <a:rPr lang="en" sz="2000"/>
              <a:t> </a:t>
            </a:r>
            <a:r>
              <a:rPr lang="en" sz="2000" u="sng">
                <a:solidFill>
                  <a:schemeClr val="accent6"/>
                </a:solidFill>
                <a:hlinkClick r:id="rId4">
                  <a:extLst>
                    <a:ext uri="{A12FA001-AC4F-418D-AE19-62706E023703}">
                      <ahyp:hlinkClr val="tx"/>
                    </a:ext>
                  </a:extLst>
                </a:hlinkClick>
              </a:rPr>
              <a:t>Checklist: Award Setup Request Steps for PI/Campus</a:t>
            </a:r>
            <a:endParaRPr sz="2000"/>
          </a:p>
          <a:p>
            <a:pPr indent="-355600" lvl="0" marL="457200" rtl="0" algn="l">
              <a:lnSpc>
                <a:spcPct val="115000"/>
              </a:lnSpc>
              <a:spcBef>
                <a:spcPts val="1000"/>
              </a:spcBef>
              <a:spcAft>
                <a:spcPts val="0"/>
              </a:spcAft>
              <a:buClr>
                <a:schemeClr val="dk1"/>
              </a:buClr>
              <a:buSzPts val="2000"/>
              <a:buChar char="&gt;"/>
            </a:pPr>
            <a:r>
              <a:rPr b="1" lang="en" sz="2000"/>
              <a:t>Always</a:t>
            </a:r>
            <a:r>
              <a:rPr lang="en" sz="2000"/>
              <a:t> include relevant </a:t>
            </a:r>
            <a:r>
              <a:rPr lang="en" sz="2000" u="sng">
                <a:solidFill>
                  <a:schemeClr val="accent6"/>
                </a:solidFill>
                <a:hlinkClick r:id="rId5">
                  <a:extLst>
                    <a:ext uri="{A12FA001-AC4F-418D-AE19-62706E023703}">
                      <ahyp:hlinkClr val="tx"/>
                    </a:ext>
                  </a:extLst>
                </a:hlinkClick>
              </a:rPr>
              <a:t>attachments</a:t>
            </a:r>
            <a:endParaRPr b="1" sz="2000"/>
          </a:p>
          <a:p>
            <a:pPr indent="-355600" lvl="0" marL="457200" rtl="0" algn="l">
              <a:lnSpc>
                <a:spcPct val="115000"/>
              </a:lnSpc>
              <a:spcBef>
                <a:spcPts val="1000"/>
              </a:spcBef>
              <a:spcAft>
                <a:spcPts val="0"/>
              </a:spcAft>
              <a:buClr>
                <a:schemeClr val="dk1"/>
              </a:buClr>
              <a:buSzPts val="2000"/>
              <a:buChar char="&gt;"/>
            </a:pPr>
            <a:r>
              <a:rPr b="1" lang="en" sz="2000"/>
              <a:t>Read </a:t>
            </a:r>
            <a:r>
              <a:rPr lang="en" sz="2000" u="sng">
                <a:solidFill>
                  <a:schemeClr val="accent6"/>
                </a:solidFill>
                <a:hlinkClick r:id="rId6">
                  <a:extLst>
                    <a:ext uri="{A12FA001-AC4F-418D-AE19-62706E023703}">
                      <ahyp:hlinkClr val="tx"/>
                    </a:ext>
                  </a:extLst>
                </a:hlinkClick>
              </a:rPr>
              <a:t>Comments &amp; History</a:t>
            </a:r>
            <a:r>
              <a:rPr b="1" lang="en" sz="2000">
                <a:solidFill>
                  <a:schemeClr val="accent6"/>
                </a:solidFill>
              </a:rPr>
              <a:t> </a:t>
            </a:r>
            <a:r>
              <a:rPr lang="en" sz="2000"/>
              <a:t>before contacting OSP/GCA</a:t>
            </a:r>
            <a:endParaRPr sz="2000">
              <a:solidFill>
                <a:schemeClr val="accent6"/>
              </a:solidFill>
            </a:endParaRPr>
          </a:p>
          <a:p>
            <a:pPr indent="-355600" lvl="0" marL="457200" rtl="0" algn="l">
              <a:lnSpc>
                <a:spcPct val="115000"/>
              </a:lnSpc>
              <a:spcBef>
                <a:spcPts val="1000"/>
              </a:spcBef>
              <a:spcAft>
                <a:spcPts val="0"/>
              </a:spcAft>
              <a:buClr>
                <a:schemeClr val="dk1"/>
              </a:buClr>
              <a:buSzPts val="2000"/>
              <a:buChar char="&gt;"/>
            </a:pPr>
            <a:r>
              <a:rPr b="1" lang="en" sz="2000"/>
              <a:t>MODs: </a:t>
            </a:r>
            <a:r>
              <a:rPr lang="en" sz="2000"/>
              <a:t>Review </a:t>
            </a:r>
            <a:r>
              <a:rPr lang="en" sz="2000" u="sng">
                <a:solidFill>
                  <a:schemeClr val="accent6"/>
                </a:solidFill>
                <a:hlinkClick r:id="rId7">
                  <a:extLst>
                    <a:ext uri="{A12FA001-AC4F-418D-AE19-62706E023703}">
                      <ahyp:hlinkClr val="tx"/>
                    </a:ext>
                  </a:extLst>
                </a:hlinkClick>
              </a:rPr>
              <a:t>OSP/GCA MOD Checklist</a:t>
            </a:r>
            <a:r>
              <a:rPr lang="en" sz="2000"/>
              <a:t> and </a:t>
            </a:r>
            <a:r>
              <a:rPr lang="en" sz="2000" u="sng">
                <a:solidFill>
                  <a:schemeClr val="accent6"/>
                </a:solidFill>
                <a:hlinkClick r:id="rId8">
                  <a:extLst>
                    <a:ext uri="{A12FA001-AC4F-418D-AE19-62706E023703}">
                      <ahyp:hlinkClr val="tx"/>
                    </a:ext>
                  </a:extLst>
                </a:hlinkClick>
              </a:rPr>
              <a:t>GCA Only MOD Checklist</a:t>
            </a:r>
            <a:endParaRPr sz="2000"/>
          </a:p>
          <a:p>
            <a:pPr indent="-355600" lvl="0" marL="457200" rtl="0" algn="l">
              <a:lnSpc>
                <a:spcPct val="115000"/>
              </a:lnSpc>
              <a:spcBef>
                <a:spcPts val="1000"/>
              </a:spcBef>
              <a:spcAft>
                <a:spcPts val="0"/>
              </a:spcAft>
              <a:buClr>
                <a:schemeClr val="dk1"/>
              </a:buClr>
              <a:buSzPts val="2000"/>
              <a:buChar char="&gt;"/>
            </a:pPr>
            <a:r>
              <a:rPr lang="en" sz="2000" u="sng">
                <a:solidFill>
                  <a:schemeClr val="accent6"/>
                </a:solidFill>
                <a:hlinkClick r:id="rId9">
                  <a:extLst>
                    <a:ext uri="{A12FA001-AC4F-418D-AE19-62706E023703}">
                      <ahyp:hlinkClr val="tx"/>
                    </a:ext>
                  </a:extLst>
                </a:hlinkClick>
              </a:rPr>
              <a:t>Tell OSP your ASR/MOD story</a:t>
            </a:r>
            <a:endParaRPr sz="2000"/>
          </a:p>
          <a:p>
            <a:pPr indent="-355600" lvl="0" marL="457200" rtl="0" algn="l">
              <a:lnSpc>
                <a:spcPct val="115000"/>
              </a:lnSpc>
              <a:spcBef>
                <a:spcPts val="1000"/>
              </a:spcBef>
              <a:spcAft>
                <a:spcPts val="0"/>
              </a:spcAft>
              <a:buClr>
                <a:schemeClr val="dk1"/>
              </a:buClr>
              <a:buSzPts val="2000"/>
              <a:buFont typeface="Merriweather Sans"/>
              <a:buChar char="&gt;"/>
            </a:pPr>
            <a:r>
              <a:rPr lang="en" sz="2000"/>
              <a:t>Need to change a Grant Name in WD? - Send </a:t>
            </a:r>
            <a:r>
              <a:rPr lang="en" sz="2000" u="sng">
                <a:solidFill>
                  <a:schemeClr val="accent6"/>
                </a:solidFill>
                <a:hlinkClick r:id="rId10">
                  <a:extLst>
                    <a:ext uri="{A12FA001-AC4F-418D-AE19-62706E023703}">
                      <ahyp:hlinkClr val="tx"/>
                    </a:ext>
                  </a:extLst>
                </a:hlinkClick>
              </a:rPr>
              <a:t>GCA Only MOD</a:t>
            </a:r>
            <a:endParaRPr sz="2000"/>
          </a:p>
          <a:p>
            <a:pPr indent="-355600" lvl="0" marL="457200" rtl="0" algn="l">
              <a:lnSpc>
                <a:spcPct val="115000"/>
              </a:lnSpc>
              <a:spcBef>
                <a:spcPts val="1000"/>
              </a:spcBef>
              <a:spcAft>
                <a:spcPts val="0"/>
              </a:spcAft>
              <a:buClr>
                <a:schemeClr val="dk1"/>
              </a:buClr>
              <a:buSzPts val="2000"/>
              <a:buFont typeface="Merriweather Sans"/>
              <a:buChar char="&gt;"/>
            </a:pPr>
            <a:r>
              <a:rPr lang="en" sz="2000" u="sng">
                <a:solidFill>
                  <a:schemeClr val="accent6"/>
                </a:solidFill>
                <a:hlinkClick r:id="rId11">
                  <a:extLst>
                    <a:ext uri="{A12FA001-AC4F-418D-AE19-62706E023703}">
                      <ahyp:hlinkClr val="tx"/>
                    </a:ext>
                  </a:extLst>
                </a:hlinkClick>
              </a:rPr>
              <a:t>SAGE Budget Resources</a:t>
            </a:r>
            <a:r>
              <a:rPr lang="en" sz="2000">
                <a:solidFill>
                  <a:schemeClr val="accent6"/>
                </a:solidFill>
              </a:rPr>
              <a:t> </a:t>
            </a:r>
            <a:r>
              <a:rPr lang="en" sz="2000"/>
              <a:t>and </a:t>
            </a:r>
            <a:r>
              <a:rPr lang="en" sz="2000" u="sng">
                <a:solidFill>
                  <a:schemeClr val="accent6"/>
                </a:solidFill>
                <a:hlinkClick r:id="rId12">
                  <a:extLst>
                    <a:ext uri="{A12FA001-AC4F-418D-AE19-62706E023703}">
                      <ahyp:hlinkClr val="tx"/>
                    </a:ext>
                  </a:extLst>
                </a:hlinkClick>
              </a:rPr>
              <a:t>SAGE Awards &amp; Mods Resources</a:t>
            </a:r>
            <a:r>
              <a:rPr lang="en" sz="2000"/>
              <a:t> </a:t>
            </a:r>
            <a:endParaRPr sz="2000"/>
          </a:p>
          <a:p>
            <a:pPr indent="-355600" lvl="0" marL="457200" rtl="0" algn="l">
              <a:lnSpc>
                <a:spcPct val="115000"/>
              </a:lnSpc>
              <a:spcBef>
                <a:spcPts val="1000"/>
              </a:spcBef>
              <a:spcAft>
                <a:spcPts val="0"/>
              </a:spcAft>
              <a:buClr>
                <a:schemeClr val="accent6"/>
              </a:buClr>
              <a:buSzPts val="2000"/>
              <a:buFont typeface="Merriweather Sans"/>
              <a:buChar char="&gt;"/>
            </a:pPr>
            <a:r>
              <a:rPr lang="en" sz="2000" u="sng">
                <a:solidFill>
                  <a:schemeClr val="accent6"/>
                </a:solidFill>
                <a:hlinkClick r:id="rId13">
                  <a:extLst>
                    <a:ext uri="{A12FA001-AC4F-418D-AE19-62706E023703}">
                      <ahyp:hlinkClr val="tx"/>
                    </a:ext>
                  </a:extLst>
                </a:hlinkClick>
              </a:rPr>
              <a:t>Schedule a Teams Appointment for SAGE Support</a:t>
            </a:r>
            <a:endParaRPr sz="2000">
              <a:solidFill>
                <a:schemeClr val="accent6"/>
              </a:solidFill>
            </a:endParaRPr>
          </a:p>
          <a:p>
            <a:pPr indent="0" lvl="0" marL="0" rtl="0" algn="l">
              <a:lnSpc>
                <a:spcPct val="115000"/>
              </a:lnSpc>
              <a:spcBef>
                <a:spcPts val="1000"/>
              </a:spcBef>
              <a:spcAft>
                <a:spcPts val="1000"/>
              </a:spcAft>
              <a:buSzPts val="2400"/>
              <a:buNone/>
            </a:pPr>
            <a:r>
              <a:t/>
            </a:r>
            <a:endParaRPr sz="20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5" name="Shape 585"/>
        <p:cNvGrpSpPr/>
        <p:nvPr/>
      </p:nvGrpSpPr>
      <p:grpSpPr>
        <a:xfrm>
          <a:off x="0" y="0"/>
          <a:ext cx="0" cy="0"/>
          <a:chOff x="0" y="0"/>
          <a:chExt cx="0" cy="0"/>
        </a:xfrm>
      </p:grpSpPr>
      <p:sp>
        <p:nvSpPr>
          <p:cNvPr id="586" name="Google Shape;586;p102"/>
          <p:cNvSpPr txBox="1"/>
          <p:nvPr>
            <p:ph type="title"/>
          </p:nvPr>
        </p:nvSpPr>
        <p:spPr>
          <a:xfrm>
            <a:off x="671757" y="1167124"/>
            <a:ext cx="6972300" cy="26418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4B2E83"/>
              </a:buClr>
              <a:buSzPts val="1500"/>
              <a:buFont typeface="Arial"/>
              <a:buNone/>
            </a:pPr>
            <a:r>
              <a:rPr b="0" i="0" lang="en" sz="3700" u="none" cap="none" strike="noStrike">
                <a:solidFill>
                  <a:srgbClr val="4B2E83"/>
                </a:solidFill>
                <a:latin typeface="Encode Sans Black"/>
                <a:ea typeface="Encode Sans Black"/>
                <a:cs typeface="Encode Sans Black"/>
                <a:sym typeface="Encode Sans Black"/>
              </a:rPr>
              <a:t>GIM 1 Publication, Training, and Guidance Updates</a:t>
            </a:r>
            <a:endParaRPr/>
          </a:p>
        </p:txBody>
      </p:sp>
      <p:sp>
        <p:nvSpPr>
          <p:cNvPr id="587" name="Google Shape;587;p102"/>
          <p:cNvSpPr txBox="1"/>
          <p:nvPr/>
        </p:nvSpPr>
        <p:spPr>
          <a:xfrm>
            <a:off x="692029" y="4736699"/>
            <a:ext cx="6656700" cy="13101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33006F"/>
              </a:buClr>
              <a:buSzPts val="400"/>
              <a:buFont typeface="Arial"/>
              <a:buNone/>
            </a:pPr>
            <a:r>
              <a:rPr b="0" i="0" lang="en" sz="1600" u="none" cap="none" strike="noStrike">
                <a:solidFill>
                  <a:srgbClr val="33006F"/>
                </a:solidFill>
                <a:latin typeface="Open Sans"/>
                <a:ea typeface="Open Sans"/>
                <a:cs typeface="Open Sans"/>
                <a:sym typeface="Open Sans"/>
              </a:rPr>
              <a:t>June 2025 MRAM</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320"/>
              </a:spcBef>
              <a:spcAft>
                <a:spcPts val="0"/>
              </a:spcAft>
              <a:buClr>
                <a:srgbClr val="33006F"/>
              </a:buClr>
              <a:buSzPts val="400"/>
              <a:buFont typeface="Arial"/>
              <a:buNone/>
            </a:pPr>
            <a:r>
              <a:rPr b="0" i="0" lang="en" sz="1600" u="none" cap="none" strike="noStrike">
                <a:solidFill>
                  <a:srgbClr val="33006F"/>
                </a:solidFill>
                <a:latin typeface="Open Sans"/>
                <a:ea typeface="Open Sans"/>
                <a:cs typeface="Open Sans"/>
                <a:sym typeface="Open Sans"/>
              </a:rPr>
              <a:t>Carol Rhodes, Director</a:t>
            </a:r>
            <a:endParaRPr b="0" i="0" sz="1600" u="none" cap="none" strike="noStrike">
              <a:solidFill>
                <a:srgbClr val="33006F"/>
              </a:solidFill>
              <a:latin typeface="Open Sans"/>
              <a:ea typeface="Open Sans"/>
              <a:cs typeface="Open Sans"/>
              <a:sym typeface="Open Sans"/>
            </a:endParaRPr>
          </a:p>
          <a:p>
            <a:pPr indent="0" lvl="0" marL="0" marR="0" rtl="0" algn="l">
              <a:lnSpc>
                <a:spcPct val="150000"/>
              </a:lnSpc>
              <a:spcBef>
                <a:spcPts val="320"/>
              </a:spcBef>
              <a:spcAft>
                <a:spcPts val="0"/>
              </a:spcAft>
              <a:buClr>
                <a:srgbClr val="33006F"/>
              </a:buClr>
              <a:buSzPts val="400"/>
              <a:buFont typeface="Arial"/>
              <a:buNone/>
            </a:pPr>
            <a:r>
              <a:rPr b="0" i="0" lang="en" sz="1600" u="none" cap="none" strike="noStrike">
                <a:solidFill>
                  <a:srgbClr val="33006F"/>
                </a:solidFill>
                <a:latin typeface="Open Sans"/>
                <a:ea typeface="Open Sans"/>
                <a:cs typeface="Open Sans"/>
                <a:sym typeface="Open Sans"/>
              </a:rPr>
              <a:t>Office of Sponsored Programs</a:t>
            </a:r>
            <a:endParaRPr b="0" i="0" sz="1600" u="none" cap="none" strike="noStrike">
              <a:solidFill>
                <a:srgbClr val="33006F"/>
              </a:solidFill>
              <a:latin typeface="Open Sans"/>
              <a:ea typeface="Open Sans"/>
              <a:cs typeface="Open Sans"/>
              <a:sym typeface="Open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2" name="Shape 592"/>
        <p:cNvGrpSpPr/>
        <p:nvPr/>
      </p:nvGrpSpPr>
      <p:grpSpPr>
        <a:xfrm>
          <a:off x="0" y="0"/>
          <a:ext cx="0" cy="0"/>
          <a:chOff x="0" y="0"/>
          <a:chExt cx="0" cy="0"/>
        </a:xfrm>
      </p:grpSpPr>
      <p:sp>
        <p:nvSpPr>
          <p:cNvPr id="593" name="Google Shape;593;p103"/>
          <p:cNvSpPr txBox="1"/>
          <p:nvPr>
            <p:ph type="title"/>
          </p:nvPr>
        </p:nvSpPr>
        <p:spPr>
          <a:xfrm>
            <a:off x="671757" y="371510"/>
            <a:ext cx="8184600" cy="992100"/>
          </a:xfrm>
          <a:prstGeom prst="rect">
            <a:avLst/>
          </a:prstGeom>
          <a:noFill/>
          <a:ln>
            <a:noFill/>
          </a:ln>
        </p:spPr>
        <p:txBody>
          <a:bodyPr anchorCtr="0" anchor="b" bIns="91425" lIns="91425" spcFirstLastPara="1" rIns="91425" wrap="square" tIns="91425">
            <a:noAutofit/>
          </a:bodyPr>
          <a:lstStyle/>
          <a:p>
            <a:pPr indent="0" lvl="0" marL="0" marR="0" rtl="0" algn="l">
              <a:lnSpc>
                <a:spcPct val="90000"/>
              </a:lnSpc>
              <a:spcBef>
                <a:spcPts val="600"/>
              </a:spcBef>
              <a:spcAft>
                <a:spcPts val="0"/>
              </a:spcAft>
              <a:buClr>
                <a:srgbClr val="4B2E83"/>
              </a:buClr>
              <a:buSzPts val="3000"/>
              <a:buFont typeface="Arial"/>
              <a:buNone/>
            </a:pPr>
            <a:r>
              <a:rPr b="0" i="0" lang="en" sz="3000" u="none" cap="none" strike="noStrike">
                <a:solidFill>
                  <a:srgbClr val="4B2E83"/>
                </a:solidFill>
                <a:latin typeface="Encode Sans Black"/>
                <a:ea typeface="Encode Sans Black"/>
                <a:cs typeface="Encode Sans Black"/>
                <a:sym typeface="Encode Sans Black"/>
              </a:rPr>
              <a:t>Feedback</a:t>
            </a:r>
            <a:endParaRPr/>
          </a:p>
          <a:p>
            <a:pPr indent="0" lvl="0" marL="0" marR="0" rtl="0" algn="l">
              <a:lnSpc>
                <a:spcPct val="90000"/>
              </a:lnSpc>
              <a:spcBef>
                <a:spcPts val="600"/>
              </a:spcBef>
              <a:spcAft>
                <a:spcPts val="0"/>
              </a:spcAft>
              <a:buClr>
                <a:srgbClr val="4B2E83"/>
              </a:buClr>
              <a:buSzPts val="3000"/>
              <a:buFont typeface="Arial"/>
              <a:buNone/>
            </a:pPr>
            <a:r>
              <a:rPr b="0" i="0" lang="en" sz="3000" u="none" cap="none" strike="noStrike">
                <a:solidFill>
                  <a:srgbClr val="4B2E83"/>
                </a:solidFill>
                <a:latin typeface="Encode Sans"/>
                <a:ea typeface="Encode Sans"/>
                <a:cs typeface="Encode Sans"/>
                <a:sym typeface="Encode Sans"/>
              </a:rPr>
              <a:t>Institutional Review, PI/Campus Review</a:t>
            </a:r>
            <a:endParaRPr/>
          </a:p>
        </p:txBody>
      </p:sp>
      <p:sp>
        <p:nvSpPr>
          <p:cNvPr id="594" name="Google Shape;594;p103"/>
          <p:cNvSpPr txBox="1"/>
          <p:nvPr>
            <p:ph idx="2" type="body"/>
          </p:nvPr>
        </p:nvSpPr>
        <p:spPr>
          <a:xfrm>
            <a:off x="794450" y="1640725"/>
            <a:ext cx="7788000" cy="4015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2400"/>
              <a:buNone/>
            </a:pPr>
            <a:r>
              <a:rPr b="1" lang="en" sz="1600"/>
              <a:t>General - OSP Review</a:t>
            </a:r>
            <a:endParaRPr b="1" sz="1600"/>
          </a:p>
          <a:p>
            <a:pPr indent="-330200" lvl="0" marL="457200" rtl="0" algn="l">
              <a:lnSpc>
                <a:spcPct val="115000"/>
              </a:lnSpc>
              <a:spcBef>
                <a:spcPts val="0"/>
              </a:spcBef>
              <a:spcAft>
                <a:spcPts val="0"/>
              </a:spcAft>
              <a:buSzPts val="1600"/>
              <a:buChar char="&gt;"/>
            </a:pPr>
            <a:r>
              <a:rPr lang="en" sz="1600"/>
              <a:t>Will OSP verify changes requested on an eGC1 were sufficient or just move the application along? </a:t>
            </a:r>
            <a:endParaRPr sz="1600"/>
          </a:p>
          <a:p>
            <a:pPr indent="-330200" lvl="0" marL="457200" rtl="0" algn="l">
              <a:lnSpc>
                <a:spcPct val="115000"/>
              </a:lnSpc>
              <a:spcBef>
                <a:spcPts val="0"/>
              </a:spcBef>
              <a:spcAft>
                <a:spcPts val="0"/>
              </a:spcAft>
              <a:buSzPts val="1600"/>
              <a:buChar char="&gt;"/>
            </a:pPr>
            <a:r>
              <a:rPr lang="en" sz="1600"/>
              <a:t>When OSP provides technical instruction review, it should be consistent and/or clearly communicated on each eGC1. </a:t>
            </a:r>
            <a:endParaRPr sz="1600"/>
          </a:p>
          <a:p>
            <a:pPr indent="-336550" lvl="0" marL="457200" rtl="0" algn="l">
              <a:lnSpc>
                <a:spcPct val="115000"/>
              </a:lnSpc>
              <a:spcBef>
                <a:spcPts val="0"/>
              </a:spcBef>
              <a:spcAft>
                <a:spcPts val="0"/>
              </a:spcAft>
              <a:buSzPts val="1700"/>
              <a:buChar char="&gt;"/>
            </a:pPr>
            <a:r>
              <a:rPr lang="en" sz="1600"/>
              <a:t>Get rid of “Recommended changes” all OSP changes should be required changes.</a:t>
            </a:r>
            <a:endParaRPr sz="1700"/>
          </a:p>
          <a:p>
            <a:pPr indent="-336550" lvl="0" marL="457200" rtl="0" algn="l">
              <a:lnSpc>
                <a:spcPct val="115000"/>
              </a:lnSpc>
              <a:spcBef>
                <a:spcPts val="0"/>
              </a:spcBef>
              <a:spcAft>
                <a:spcPts val="0"/>
              </a:spcAft>
              <a:buSzPts val="1700"/>
              <a:buChar char="&gt;"/>
            </a:pPr>
            <a:r>
              <a:rPr lang="en" sz="1600"/>
              <a:t>OSP review should be consistent throughout OSP.</a:t>
            </a:r>
            <a:endParaRPr sz="1600"/>
          </a:p>
          <a:p>
            <a:pPr indent="0" lvl="0" marL="0" rtl="0" algn="l">
              <a:lnSpc>
                <a:spcPct val="115000"/>
              </a:lnSpc>
              <a:spcBef>
                <a:spcPts val="0"/>
              </a:spcBef>
              <a:spcAft>
                <a:spcPts val="0"/>
              </a:spcAft>
              <a:buSzPts val="2400"/>
              <a:buNone/>
            </a:pPr>
            <a:r>
              <a:t/>
            </a:r>
            <a:endParaRPr sz="1600"/>
          </a:p>
          <a:p>
            <a:pPr indent="0" lvl="0" marL="0" rtl="0" algn="l">
              <a:lnSpc>
                <a:spcPct val="115000"/>
              </a:lnSpc>
              <a:spcBef>
                <a:spcPts val="0"/>
              </a:spcBef>
              <a:spcAft>
                <a:spcPts val="0"/>
              </a:spcAft>
              <a:buSzPts val="2400"/>
              <a:buNone/>
            </a:pPr>
            <a:r>
              <a:rPr b="1" lang="en" sz="1600"/>
              <a:t>Aspects of Proposals Review by PI and Campus Units, including Department, Schools &amp; Colleges</a:t>
            </a:r>
            <a:endParaRPr sz="1600"/>
          </a:p>
          <a:p>
            <a:pPr indent="-330200" lvl="0" marL="457200" rtl="0" algn="l">
              <a:lnSpc>
                <a:spcPct val="115000"/>
              </a:lnSpc>
              <a:spcBef>
                <a:spcPts val="0"/>
              </a:spcBef>
              <a:spcAft>
                <a:spcPts val="0"/>
              </a:spcAft>
              <a:buSzPts val="1600"/>
              <a:buChar char="&gt;"/>
            </a:pPr>
            <a:r>
              <a:rPr lang="en" sz="1600"/>
              <a:t>Review levels not clear between PI vs. Unit Reviewers, Deans level reviews</a:t>
            </a:r>
            <a:endParaRPr sz="1600"/>
          </a:p>
          <a:p>
            <a:pPr indent="-330200" lvl="0" marL="457200" rtl="0" algn="l">
              <a:lnSpc>
                <a:spcPct val="115000"/>
              </a:lnSpc>
              <a:spcBef>
                <a:spcPts val="0"/>
              </a:spcBef>
              <a:spcAft>
                <a:spcPts val="0"/>
              </a:spcAft>
              <a:buSzPts val="1600"/>
              <a:buChar char="&gt;"/>
            </a:pPr>
            <a:r>
              <a:rPr lang="en" sz="1600"/>
              <a:t>How to ensure PI visibility of complete applications from RTS=No to an RTS=Yes proposal applications.</a:t>
            </a:r>
            <a:endParaRPr sz="16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9" name="Shape 599"/>
        <p:cNvGrpSpPr/>
        <p:nvPr/>
      </p:nvGrpSpPr>
      <p:grpSpPr>
        <a:xfrm>
          <a:off x="0" y="0"/>
          <a:ext cx="0" cy="0"/>
          <a:chOff x="0" y="0"/>
          <a:chExt cx="0" cy="0"/>
        </a:xfrm>
      </p:grpSpPr>
      <p:sp>
        <p:nvSpPr>
          <p:cNvPr id="600" name="Google Shape;600;p104"/>
          <p:cNvSpPr txBox="1"/>
          <p:nvPr>
            <p:ph type="title"/>
          </p:nvPr>
        </p:nvSpPr>
        <p:spPr>
          <a:xfrm>
            <a:off x="671757" y="371510"/>
            <a:ext cx="8184600" cy="992100"/>
          </a:xfrm>
          <a:prstGeom prst="rect">
            <a:avLst/>
          </a:prstGeom>
          <a:noFill/>
          <a:ln>
            <a:noFill/>
          </a:ln>
        </p:spPr>
        <p:txBody>
          <a:bodyPr anchorCtr="0" anchor="b" bIns="91425" lIns="91425" spcFirstLastPara="1" rIns="91425" wrap="square" tIns="91425">
            <a:noAutofit/>
          </a:bodyPr>
          <a:lstStyle/>
          <a:p>
            <a:pPr indent="0" lvl="0" marL="0" marR="0" rtl="0" algn="l">
              <a:lnSpc>
                <a:spcPct val="90000"/>
              </a:lnSpc>
              <a:spcBef>
                <a:spcPts val="600"/>
              </a:spcBef>
              <a:spcAft>
                <a:spcPts val="0"/>
              </a:spcAft>
              <a:buClr>
                <a:srgbClr val="4B2E83"/>
              </a:buClr>
              <a:buSzPts val="3000"/>
              <a:buFont typeface="Arial"/>
              <a:buNone/>
            </a:pPr>
            <a:r>
              <a:rPr b="0" i="0" lang="en" sz="3000" u="none" cap="none" strike="noStrike">
                <a:solidFill>
                  <a:srgbClr val="4B2E83"/>
                </a:solidFill>
                <a:latin typeface="Encode Sans Black"/>
                <a:ea typeface="Encode Sans Black"/>
                <a:cs typeface="Encode Sans Black"/>
                <a:sym typeface="Encode Sans Black"/>
              </a:rPr>
              <a:t>Feedback</a:t>
            </a:r>
            <a:endParaRPr/>
          </a:p>
          <a:p>
            <a:pPr indent="0" lvl="0" marL="0" marR="0" rtl="0" algn="l">
              <a:lnSpc>
                <a:spcPct val="90000"/>
              </a:lnSpc>
              <a:spcBef>
                <a:spcPts val="600"/>
              </a:spcBef>
              <a:spcAft>
                <a:spcPts val="0"/>
              </a:spcAft>
              <a:buClr>
                <a:srgbClr val="4B2E83"/>
              </a:buClr>
              <a:buSzPts val="3000"/>
              <a:buFont typeface="Arial"/>
              <a:buNone/>
            </a:pPr>
            <a:r>
              <a:rPr b="0" i="0" lang="en" sz="2500" u="none" cap="none" strike="noStrike">
                <a:solidFill>
                  <a:srgbClr val="4B2E83"/>
                </a:solidFill>
                <a:latin typeface="Encode Sans"/>
                <a:ea typeface="Encode Sans"/>
                <a:cs typeface="Encode Sans"/>
                <a:sym typeface="Encode Sans"/>
              </a:rPr>
              <a:t>Changes, Roles &amp; Responsibilities, Additional Comments</a:t>
            </a:r>
            <a:endParaRPr/>
          </a:p>
        </p:txBody>
      </p:sp>
      <p:sp>
        <p:nvSpPr>
          <p:cNvPr id="601" name="Google Shape;601;p104"/>
          <p:cNvSpPr txBox="1"/>
          <p:nvPr>
            <p:ph idx="2" type="body"/>
          </p:nvPr>
        </p:nvSpPr>
        <p:spPr>
          <a:xfrm>
            <a:off x="794450" y="1640725"/>
            <a:ext cx="7788000" cy="4015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2400"/>
              <a:buNone/>
            </a:pPr>
            <a:r>
              <a:t/>
            </a:r>
            <a:endParaRPr sz="1500"/>
          </a:p>
          <a:p>
            <a:pPr indent="0" lvl="0" marL="0" rtl="0" algn="l">
              <a:lnSpc>
                <a:spcPct val="115000"/>
              </a:lnSpc>
              <a:spcBef>
                <a:spcPts val="0"/>
              </a:spcBef>
              <a:spcAft>
                <a:spcPts val="0"/>
              </a:spcAft>
              <a:buSzPts val="2400"/>
              <a:buNone/>
            </a:pPr>
            <a:r>
              <a:rPr b="1" lang="en" sz="1500"/>
              <a:t>Training Needs</a:t>
            </a:r>
            <a:endParaRPr b="1" sz="1500"/>
          </a:p>
          <a:p>
            <a:pPr indent="-323850" lvl="0" marL="457200" rtl="0" algn="l">
              <a:lnSpc>
                <a:spcPct val="115000"/>
              </a:lnSpc>
              <a:spcBef>
                <a:spcPts val="0"/>
              </a:spcBef>
              <a:spcAft>
                <a:spcPts val="0"/>
              </a:spcAft>
              <a:buSzPts val="1500"/>
              <a:buChar char="&gt;"/>
            </a:pPr>
            <a:r>
              <a:rPr lang="en" sz="1500"/>
              <a:t>More access &amp; training required on campus</a:t>
            </a:r>
            <a:endParaRPr sz="1600"/>
          </a:p>
          <a:p>
            <a:pPr indent="-323850" lvl="0" marL="457200" rtl="0" algn="l">
              <a:lnSpc>
                <a:spcPct val="115000"/>
              </a:lnSpc>
              <a:spcBef>
                <a:spcPts val="0"/>
              </a:spcBef>
              <a:spcAft>
                <a:spcPts val="0"/>
              </a:spcAft>
              <a:buSzPts val="1500"/>
              <a:buChar char="&gt;"/>
            </a:pPr>
            <a:r>
              <a:rPr lang="en" sz="1500"/>
              <a:t>Enormous responsibility on PI, they need training on proposal submission</a:t>
            </a:r>
            <a:endParaRPr sz="1500"/>
          </a:p>
          <a:p>
            <a:pPr indent="-323850" lvl="0" marL="457200" rtl="0" algn="l">
              <a:lnSpc>
                <a:spcPct val="115000"/>
              </a:lnSpc>
              <a:spcBef>
                <a:spcPts val="0"/>
              </a:spcBef>
              <a:spcAft>
                <a:spcPts val="0"/>
              </a:spcAft>
              <a:buSzPts val="1500"/>
              <a:buChar char="&gt;"/>
            </a:pPr>
            <a:r>
              <a:rPr lang="en" sz="1500"/>
              <a:t>Provide more guidance on what MUST be reviewed at campus level to help realign review practices with policies</a:t>
            </a:r>
            <a:endParaRPr sz="1500"/>
          </a:p>
          <a:p>
            <a:pPr indent="0" lvl="0" marL="0" rtl="0" algn="l">
              <a:lnSpc>
                <a:spcPct val="115000"/>
              </a:lnSpc>
              <a:spcBef>
                <a:spcPts val="0"/>
              </a:spcBef>
              <a:spcAft>
                <a:spcPts val="0"/>
              </a:spcAft>
              <a:buSzPts val="2400"/>
              <a:buNone/>
            </a:pPr>
            <a:r>
              <a:t/>
            </a:r>
            <a:endParaRPr sz="1500"/>
          </a:p>
          <a:p>
            <a:pPr indent="0" lvl="0" marL="0" rtl="0" algn="l">
              <a:lnSpc>
                <a:spcPct val="115000"/>
              </a:lnSpc>
              <a:spcBef>
                <a:spcPts val="0"/>
              </a:spcBef>
              <a:spcAft>
                <a:spcPts val="0"/>
              </a:spcAft>
              <a:buSzPts val="2400"/>
              <a:buNone/>
            </a:pPr>
            <a:r>
              <a:rPr b="1" lang="en" sz="1500"/>
              <a:t>Additional Comments</a:t>
            </a:r>
            <a:endParaRPr sz="1500"/>
          </a:p>
          <a:p>
            <a:pPr indent="0" lvl="0" marL="457200" rtl="0" algn="l">
              <a:lnSpc>
                <a:spcPct val="115000"/>
              </a:lnSpc>
              <a:spcBef>
                <a:spcPts val="0"/>
              </a:spcBef>
              <a:spcAft>
                <a:spcPts val="0"/>
              </a:spcAft>
              <a:buSzPts val="2400"/>
              <a:buNone/>
            </a:pPr>
            <a:r>
              <a:t/>
            </a:r>
            <a:endParaRPr sz="1500"/>
          </a:p>
          <a:p>
            <a:pPr indent="-323850" lvl="0" marL="457200" rtl="0" algn="l">
              <a:lnSpc>
                <a:spcPct val="115000"/>
              </a:lnSpc>
              <a:spcBef>
                <a:spcPts val="0"/>
              </a:spcBef>
              <a:spcAft>
                <a:spcPts val="0"/>
              </a:spcAft>
              <a:buSzPts val="1500"/>
              <a:buChar char="&gt;"/>
            </a:pPr>
            <a:r>
              <a:rPr lang="en" sz="1500"/>
              <a:t>Enhance SAGE contacts to include pre-award &amp; post award contacts</a:t>
            </a:r>
            <a:endParaRPr sz="1500"/>
          </a:p>
          <a:p>
            <a:pPr indent="0" lvl="0" marL="457200" rtl="0" algn="l">
              <a:lnSpc>
                <a:spcPct val="115000"/>
              </a:lnSpc>
              <a:spcBef>
                <a:spcPts val="0"/>
              </a:spcBef>
              <a:spcAft>
                <a:spcPts val="0"/>
              </a:spcAft>
              <a:buSzPts val="2400"/>
              <a:buNone/>
            </a:pPr>
            <a:r>
              <a:t/>
            </a:r>
            <a:endParaRPr sz="15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5" name="Shape 605"/>
        <p:cNvGrpSpPr/>
        <p:nvPr/>
      </p:nvGrpSpPr>
      <p:grpSpPr>
        <a:xfrm>
          <a:off x="0" y="0"/>
          <a:ext cx="0" cy="0"/>
          <a:chOff x="0" y="0"/>
          <a:chExt cx="0" cy="0"/>
        </a:xfrm>
      </p:grpSpPr>
      <p:sp>
        <p:nvSpPr>
          <p:cNvPr id="606" name="Google Shape;606;p105"/>
          <p:cNvSpPr txBox="1"/>
          <p:nvPr>
            <p:ph type="title"/>
          </p:nvPr>
        </p:nvSpPr>
        <p:spPr>
          <a:xfrm>
            <a:off x="764907" y="421535"/>
            <a:ext cx="8184600" cy="992100"/>
          </a:xfrm>
          <a:prstGeom prst="rect">
            <a:avLst/>
          </a:prstGeom>
          <a:noFill/>
          <a:ln>
            <a:noFill/>
          </a:ln>
        </p:spPr>
        <p:txBody>
          <a:bodyPr anchorCtr="0" anchor="b" bIns="91425" lIns="91425" spcFirstLastPara="1" rIns="91425" wrap="square" tIns="91425">
            <a:noAutofit/>
          </a:bodyPr>
          <a:lstStyle/>
          <a:p>
            <a:pPr indent="0" lvl="0" marL="0" marR="0" rtl="0" algn="l">
              <a:lnSpc>
                <a:spcPct val="90000"/>
              </a:lnSpc>
              <a:spcBef>
                <a:spcPts val="600"/>
              </a:spcBef>
              <a:spcAft>
                <a:spcPts val="0"/>
              </a:spcAft>
              <a:buClr>
                <a:srgbClr val="000000"/>
              </a:buClr>
              <a:buSzPts val="3000"/>
              <a:buFont typeface="Arial"/>
              <a:buNone/>
            </a:pPr>
            <a:r>
              <a:rPr b="0" i="0" lang="en" sz="3000" u="none" cap="none" strike="noStrike">
                <a:solidFill>
                  <a:srgbClr val="4B2E83"/>
                </a:solidFill>
                <a:latin typeface="Encode Sans Black"/>
                <a:ea typeface="Encode Sans Black"/>
                <a:cs typeface="Encode Sans Black"/>
                <a:sym typeface="Encode Sans Black"/>
              </a:rPr>
              <a:t>Training and Resource Updates </a:t>
            </a:r>
            <a:endParaRPr b="0" i="0" sz="2300" u="none" cap="none" strike="noStrike">
              <a:solidFill>
                <a:srgbClr val="4B2E83"/>
              </a:solidFill>
              <a:latin typeface="Encode Sans Black"/>
              <a:ea typeface="Encode Sans Black"/>
              <a:cs typeface="Encode Sans Black"/>
              <a:sym typeface="Encode Sans Black"/>
            </a:endParaRPr>
          </a:p>
          <a:p>
            <a:pPr indent="0" lvl="0" marL="0" marR="0" rtl="0" algn="l">
              <a:lnSpc>
                <a:spcPct val="90000"/>
              </a:lnSpc>
              <a:spcBef>
                <a:spcPts val="0"/>
              </a:spcBef>
              <a:spcAft>
                <a:spcPts val="0"/>
              </a:spcAft>
              <a:buClr>
                <a:srgbClr val="4B2E83"/>
              </a:buClr>
              <a:buSzPts val="750"/>
              <a:buFont typeface="Arial"/>
              <a:buNone/>
            </a:pPr>
            <a:r>
              <a:rPr b="0" i="0" lang="en" sz="2400" u="none" cap="none" strike="noStrike">
                <a:solidFill>
                  <a:srgbClr val="4B2E83"/>
                </a:solidFill>
                <a:latin typeface="Encode Sans"/>
                <a:ea typeface="Encode Sans"/>
                <a:cs typeface="Encode Sans"/>
                <a:sym typeface="Encode Sans"/>
              </a:rPr>
              <a:t>Office of Research Website </a:t>
            </a:r>
            <a:endParaRPr b="0" i="0" sz="2400" u="none" cap="none" strike="noStrike">
              <a:solidFill>
                <a:srgbClr val="4B2E83"/>
              </a:solidFill>
              <a:latin typeface="Encode Sans"/>
              <a:ea typeface="Encode Sans"/>
              <a:cs typeface="Encode Sans"/>
              <a:sym typeface="Encode Sans"/>
            </a:endParaRPr>
          </a:p>
        </p:txBody>
      </p:sp>
      <p:sp>
        <p:nvSpPr>
          <p:cNvPr id="607" name="Google Shape;607;p105"/>
          <p:cNvSpPr txBox="1"/>
          <p:nvPr>
            <p:ph idx="2" type="body"/>
          </p:nvPr>
        </p:nvSpPr>
        <p:spPr>
          <a:xfrm>
            <a:off x="665900" y="1594275"/>
            <a:ext cx="8196300" cy="4437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2400"/>
              <a:buNone/>
            </a:pPr>
            <a:r>
              <a:rPr b="1" lang="en" sz="2100">
                <a:solidFill>
                  <a:schemeClr val="dk2"/>
                </a:solidFill>
                <a:highlight>
                  <a:srgbClr val="FFFFFF"/>
                </a:highlight>
              </a:rPr>
              <a:t>Quick Guide to Proposal Preparation</a:t>
            </a:r>
            <a:endParaRPr b="1" sz="2100">
              <a:solidFill>
                <a:schemeClr val="dk2"/>
              </a:solidFill>
              <a:highlight>
                <a:srgbClr val="FFFFFF"/>
              </a:highlight>
            </a:endParaRPr>
          </a:p>
          <a:p>
            <a:pPr indent="-336550" lvl="0" marL="457200" marR="0" rtl="0" algn="l">
              <a:lnSpc>
                <a:spcPct val="100000"/>
              </a:lnSpc>
              <a:spcBef>
                <a:spcPts val="0"/>
              </a:spcBef>
              <a:spcAft>
                <a:spcPts val="0"/>
              </a:spcAft>
              <a:buClr>
                <a:schemeClr val="dk2"/>
              </a:buClr>
              <a:buSzPts val="1700"/>
              <a:buChar char="&gt;"/>
            </a:pPr>
            <a:r>
              <a:rPr lang="en" sz="1700">
                <a:solidFill>
                  <a:schemeClr val="dk2"/>
                </a:solidFill>
                <a:highlight>
                  <a:srgbClr val="FFFFFF"/>
                </a:highlight>
              </a:rPr>
              <a:t>Companion to Blueprint of a Proposal and the Quick Guide for Proposal Submission</a:t>
            </a:r>
            <a:endParaRPr sz="1700">
              <a:solidFill>
                <a:schemeClr val="dk2"/>
              </a:solidFill>
              <a:highlight>
                <a:srgbClr val="FFFFFF"/>
              </a:highlight>
            </a:endParaRPr>
          </a:p>
          <a:p>
            <a:pPr indent="-336550" lvl="0" marL="457200" marR="0" rtl="0" algn="l">
              <a:lnSpc>
                <a:spcPct val="100000"/>
              </a:lnSpc>
              <a:spcBef>
                <a:spcPts val="0"/>
              </a:spcBef>
              <a:spcAft>
                <a:spcPts val="0"/>
              </a:spcAft>
              <a:buClr>
                <a:schemeClr val="dk2"/>
              </a:buClr>
              <a:buSzPts val="1700"/>
              <a:buChar char="&gt;"/>
            </a:pPr>
            <a:r>
              <a:rPr lang="en" sz="1700">
                <a:solidFill>
                  <a:schemeClr val="dk2"/>
                </a:solidFill>
                <a:highlight>
                  <a:srgbClr val="FFFFFF"/>
                </a:highlight>
              </a:rPr>
              <a:t>Targeted for mid July</a:t>
            </a:r>
            <a:endParaRPr sz="1700">
              <a:solidFill>
                <a:schemeClr val="dk2"/>
              </a:solidFill>
              <a:highlight>
                <a:srgbClr val="FFFFFF"/>
              </a:highlight>
            </a:endParaRPr>
          </a:p>
          <a:p>
            <a:pPr indent="-336550" lvl="0" marL="457200" marR="0" rtl="0" algn="l">
              <a:lnSpc>
                <a:spcPct val="100000"/>
              </a:lnSpc>
              <a:spcBef>
                <a:spcPts val="0"/>
              </a:spcBef>
              <a:spcAft>
                <a:spcPts val="0"/>
              </a:spcAft>
              <a:buClr>
                <a:schemeClr val="dk2"/>
              </a:buClr>
              <a:buSzPts val="1700"/>
              <a:buChar char="&gt;"/>
            </a:pPr>
            <a:r>
              <a:rPr lang="en" sz="1700">
                <a:solidFill>
                  <a:schemeClr val="dk2"/>
                </a:solidFill>
                <a:highlight>
                  <a:srgbClr val="FFFFFF"/>
                </a:highlight>
              </a:rPr>
              <a:t>Future video explainer &amp; checklist envisioned</a:t>
            </a:r>
            <a:endParaRPr sz="1700">
              <a:solidFill>
                <a:schemeClr val="dk2"/>
              </a:solidFill>
              <a:highlight>
                <a:srgbClr val="FFFFFF"/>
              </a:highlight>
            </a:endParaRPr>
          </a:p>
          <a:p>
            <a:pPr indent="0" lvl="0" marL="0" rtl="0" algn="l">
              <a:lnSpc>
                <a:spcPct val="100000"/>
              </a:lnSpc>
              <a:spcBef>
                <a:spcPts val="0"/>
              </a:spcBef>
              <a:spcAft>
                <a:spcPts val="0"/>
              </a:spcAft>
              <a:buSzPts val="2400"/>
              <a:buNone/>
            </a:pPr>
            <a:r>
              <a:t/>
            </a:r>
            <a:endParaRPr b="1" sz="2300">
              <a:solidFill>
                <a:schemeClr val="dk1"/>
              </a:solidFill>
              <a:highlight>
                <a:schemeClr val="lt2"/>
              </a:highlight>
            </a:endParaRPr>
          </a:p>
          <a:p>
            <a:pPr indent="0" lvl="0" marL="0" rtl="0" algn="l">
              <a:lnSpc>
                <a:spcPct val="100000"/>
              </a:lnSpc>
              <a:spcBef>
                <a:spcPts val="0"/>
              </a:spcBef>
              <a:spcAft>
                <a:spcPts val="0"/>
              </a:spcAft>
              <a:buSzPts val="2400"/>
              <a:buNone/>
            </a:pPr>
            <a:r>
              <a:rPr b="1" lang="en" sz="2100">
                <a:solidFill>
                  <a:schemeClr val="dk1"/>
                </a:solidFill>
                <a:highlight>
                  <a:schemeClr val="lt2"/>
                </a:highlight>
              </a:rPr>
              <a:t>Solicitation Terms to Watch for</a:t>
            </a:r>
            <a:endParaRPr sz="2100">
              <a:solidFill>
                <a:schemeClr val="dk1"/>
              </a:solidFill>
            </a:endParaRPr>
          </a:p>
          <a:p>
            <a:pPr indent="-146050" lvl="0" marL="342900" rtl="0" algn="l">
              <a:lnSpc>
                <a:spcPct val="100000"/>
              </a:lnSpc>
              <a:spcBef>
                <a:spcPts val="0"/>
              </a:spcBef>
              <a:spcAft>
                <a:spcPts val="0"/>
              </a:spcAft>
              <a:buClr>
                <a:schemeClr val="dk1"/>
              </a:buClr>
              <a:buSzPts val="1700"/>
              <a:buChar char="&gt;"/>
            </a:pPr>
            <a:r>
              <a:rPr lang="en" sz="1700">
                <a:solidFill>
                  <a:schemeClr val="dk1"/>
                </a:solidFill>
              </a:rPr>
              <a:t>Instructions &amp; list of terms requiring increased PI &amp; institutional scrutiny </a:t>
            </a:r>
            <a:endParaRPr sz="1700">
              <a:solidFill>
                <a:schemeClr val="dk1"/>
              </a:solidFill>
            </a:endParaRPr>
          </a:p>
          <a:p>
            <a:pPr indent="-146050" lvl="0" marL="342900" rtl="0" algn="l">
              <a:lnSpc>
                <a:spcPct val="100000"/>
              </a:lnSpc>
              <a:spcBef>
                <a:spcPts val="0"/>
              </a:spcBef>
              <a:spcAft>
                <a:spcPts val="0"/>
              </a:spcAft>
              <a:buClr>
                <a:schemeClr val="dk1"/>
              </a:buClr>
              <a:buSzPts val="1700"/>
              <a:buChar char="&gt;"/>
            </a:pPr>
            <a:r>
              <a:rPr lang="en" sz="1700">
                <a:solidFill>
                  <a:schemeClr val="dk1"/>
                </a:solidFill>
              </a:rPr>
              <a:t>July 1 release targeted</a:t>
            </a:r>
            <a:endParaRPr sz="1700">
              <a:solidFill>
                <a:schemeClr val="dk2"/>
              </a:solidFill>
              <a:highlight>
                <a:srgbClr val="FFFFFF"/>
              </a:highlight>
            </a:endParaRPr>
          </a:p>
          <a:p>
            <a:pPr indent="-38100" lvl="0" marL="342900" marR="0" rtl="0" algn="l">
              <a:lnSpc>
                <a:spcPct val="100000"/>
              </a:lnSpc>
              <a:spcBef>
                <a:spcPts val="0"/>
              </a:spcBef>
              <a:spcAft>
                <a:spcPts val="0"/>
              </a:spcAft>
              <a:buSzPts val="2400"/>
              <a:buNone/>
            </a:pPr>
            <a:r>
              <a:t/>
            </a:r>
            <a:endParaRPr sz="1800">
              <a:solidFill>
                <a:schemeClr val="dk2"/>
              </a:solidFill>
              <a:highlight>
                <a:srgbClr val="FFFFFF"/>
              </a:highlight>
            </a:endParaRPr>
          </a:p>
          <a:p>
            <a:pPr indent="0" lvl="0" marL="0" marR="0" rtl="0" algn="l">
              <a:lnSpc>
                <a:spcPct val="100000"/>
              </a:lnSpc>
              <a:spcBef>
                <a:spcPts val="0"/>
              </a:spcBef>
              <a:spcAft>
                <a:spcPts val="0"/>
              </a:spcAft>
              <a:buSzPts val="2400"/>
              <a:buNone/>
            </a:pPr>
            <a:r>
              <a:rPr b="1" lang="en" sz="2100">
                <a:solidFill>
                  <a:schemeClr val="dk2"/>
                </a:solidFill>
                <a:highlight>
                  <a:srgbClr val="FFFFFF"/>
                </a:highlight>
              </a:rPr>
              <a:t>Glossary Updates</a:t>
            </a:r>
            <a:endParaRPr b="1" sz="2100">
              <a:solidFill>
                <a:schemeClr val="dk2"/>
              </a:solidFill>
              <a:highlight>
                <a:srgbClr val="FFFFFF"/>
              </a:highlight>
            </a:endParaRPr>
          </a:p>
          <a:p>
            <a:pPr indent="-336550" lvl="0" marL="457200" marR="0" rtl="0" algn="l">
              <a:lnSpc>
                <a:spcPct val="100000"/>
              </a:lnSpc>
              <a:spcBef>
                <a:spcPts val="0"/>
              </a:spcBef>
              <a:spcAft>
                <a:spcPts val="0"/>
              </a:spcAft>
              <a:buClr>
                <a:schemeClr val="dk2"/>
              </a:buClr>
              <a:buSzPts val="1700"/>
              <a:buChar char="&gt;"/>
            </a:pPr>
            <a:r>
              <a:rPr lang="en" sz="1700" u="sng">
                <a:solidFill>
                  <a:schemeClr val="hlink"/>
                </a:solidFill>
                <a:highlight>
                  <a:srgbClr val="FFFFFF"/>
                </a:highlight>
                <a:hlinkClick r:id="rId3"/>
              </a:rPr>
              <a:t>Administrative Elements</a:t>
            </a:r>
            <a:r>
              <a:rPr lang="en" sz="1700">
                <a:solidFill>
                  <a:schemeClr val="dk2"/>
                </a:solidFill>
                <a:highlight>
                  <a:srgbClr val="FFFFFF"/>
                </a:highlight>
              </a:rPr>
              <a:t>, Technical Instructions, Programmatic Elements of a Proposal, Business Data, and more…. </a:t>
            </a:r>
            <a:endParaRPr sz="1700">
              <a:solidFill>
                <a:schemeClr val="dk2"/>
              </a:solidFill>
              <a:highlight>
                <a:srgbClr val="FFFFFF"/>
              </a:highlight>
            </a:endParaRPr>
          </a:p>
          <a:p>
            <a:pPr indent="-38100" lvl="0" marL="342900" marR="0" rtl="0" algn="l">
              <a:lnSpc>
                <a:spcPct val="100000"/>
              </a:lnSpc>
              <a:spcBef>
                <a:spcPts val="0"/>
              </a:spcBef>
              <a:spcAft>
                <a:spcPts val="0"/>
              </a:spcAft>
              <a:buSzPts val="2400"/>
              <a:buNone/>
            </a:pPr>
            <a:r>
              <a:t/>
            </a:r>
            <a:endParaRPr sz="2100">
              <a:solidFill>
                <a:schemeClr val="dk2"/>
              </a:solidFill>
              <a:highlight>
                <a:srgbClr val="FFFFFF"/>
              </a:highlight>
            </a:endParaRPr>
          </a:p>
          <a:p>
            <a:pPr indent="0" lvl="0" marL="0" marR="0" rtl="0" algn="l">
              <a:lnSpc>
                <a:spcPct val="100000"/>
              </a:lnSpc>
              <a:spcBef>
                <a:spcPts val="0"/>
              </a:spcBef>
              <a:spcAft>
                <a:spcPts val="0"/>
              </a:spcAft>
              <a:buClr>
                <a:srgbClr val="4B2E83"/>
              </a:buClr>
              <a:buSzPts val="2400"/>
              <a:buFont typeface="Merriweather Sans"/>
              <a:buNone/>
            </a:pPr>
            <a:r>
              <a:t/>
            </a:r>
            <a:endParaRPr b="1" i="0" sz="2000" u="none" cap="none" strike="noStrike">
              <a:solidFill>
                <a:schemeClr val="dk2"/>
              </a:solidFill>
            </a:endParaRPr>
          </a:p>
          <a:p>
            <a:pPr indent="-190500" lvl="0" marL="342900" marR="0" rtl="0" algn="l">
              <a:lnSpc>
                <a:spcPct val="100000"/>
              </a:lnSpc>
              <a:spcBef>
                <a:spcPts val="0"/>
              </a:spcBef>
              <a:spcAft>
                <a:spcPts val="0"/>
              </a:spcAft>
              <a:buClr>
                <a:srgbClr val="4B2E83"/>
              </a:buClr>
              <a:buSzPts val="2400"/>
              <a:buFont typeface="Merriweather Sans"/>
              <a:buNone/>
            </a:pPr>
            <a:r>
              <a:t/>
            </a:r>
            <a:endParaRPr b="1" i="0" sz="2000" u="none" cap="none" strike="noStrike">
              <a:solidFill>
                <a:schemeClr val="dk2"/>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1" name="Shape 611"/>
        <p:cNvGrpSpPr/>
        <p:nvPr/>
      </p:nvGrpSpPr>
      <p:grpSpPr>
        <a:xfrm>
          <a:off x="0" y="0"/>
          <a:ext cx="0" cy="0"/>
          <a:chOff x="0" y="0"/>
          <a:chExt cx="0" cy="0"/>
        </a:xfrm>
      </p:grpSpPr>
      <p:sp>
        <p:nvSpPr>
          <p:cNvPr id="612" name="Google Shape;612;p106"/>
          <p:cNvSpPr txBox="1"/>
          <p:nvPr>
            <p:ph type="title"/>
          </p:nvPr>
        </p:nvSpPr>
        <p:spPr>
          <a:xfrm>
            <a:off x="683957" y="514460"/>
            <a:ext cx="8184600" cy="992100"/>
          </a:xfrm>
          <a:prstGeom prst="rect">
            <a:avLst/>
          </a:prstGeom>
          <a:noFill/>
          <a:ln>
            <a:noFill/>
          </a:ln>
        </p:spPr>
        <p:txBody>
          <a:bodyPr anchorCtr="0" anchor="b" bIns="91425" lIns="91425" spcFirstLastPara="1" rIns="91425" wrap="square" tIns="91425">
            <a:noAutofit/>
          </a:bodyPr>
          <a:lstStyle/>
          <a:p>
            <a:pPr indent="0" lvl="0" marL="0" marR="0" rtl="0" algn="l">
              <a:lnSpc>
                <a:spcPct val="90000"/>
              </a:lnSpc>
              <a:spcBef>
                <a:spcPts val="600"/>
              </a:spcBef>
              <a:spcAft>
                <a:spcPts val="0"/>
              </a:spcAft>
              <a:buClr>
                <a:srgbClr val="000000"/>
              </a:buClr>
              <a:buSzPts val="3000"/>
              <a:buFont typeface="Arial"/>
              <a:buNone/>
            </a:pPr>
            <a:r>
              <a:rPr b="0" i="0" lang="en" sz="3000" u="none" cap="none" strike="noStrike">
                <a:solidFill>
                  <a:srgbClr val="4B2E83"/>
                </a:solidFill>
                <a:latin typeface="Encode Sans Black"/>
                <a:ea typeface="Encode Sans Black"/>
                <a:cs typeface="Encode Sans Black"/>
                <a:sym typeface="Encode Sans Black"/>
              </a:rPr>
              <a:t>Training and Resource Updates </a:t>
            </a:r>
            <a:endParaRPr b="0" i="0" sz="2300" u="none" cap="none" strike="noStrike">
              <a:solidFill>
                <a:srgbClr val="4B2E83"/>
              </a:solidFill>
              <a:latin typeface="Encode Sans Black"/>
              <a:ea typeface="Encode Sans Black"/>
              <a:cs typeface="Encode Sans Black"/>
              <a:sym typeface="Encode Sans Black"/>
            </a:endParaRPr>
          </a:p>
          <a:p>
            <a:pPr indent="0" lvl="0" marL="0" marR="0" rtl="0" algn="l">
              <a:lnSpc>
                <a:spcPct val="90000"/>
              </a:lnSpc>
              <a:spcBef>
                <a:spcPts val="0"/>
              </a:spcBef>
              <a:spcAft>
                <a:spcPts val="0"/>
              </a:spcAft>
              <a:buClr>
                <a:srgbClr val="4B2E83"/>
              </a:buClr>
              <a:buSzPts val="750"/>
              <a:buFont typeface="Arial"/>
              <a:buNone/>
            </a:pPr>
            <a:r>
              <a:rPr b="0" i="0" lang="en" sz="2300" u="none" cap="none" strike="noStrike">
                <a:solidFill>
                  <a:srgbClr val="4B2E83"/>
                </a:solidFill>
                <a:latin typeface="Encode Sans"/>
                <a:ea typeface="Encode Sans"/>
                <a:cs typeface="Encode Sans"/>
                <a:sym typeface="Encode Sans"/>
              </a:rPr>
              <a:t>Courses &amp; Events</a:t>
            </a:r>
            <a:endParaRPr b="0" i="0" sz="2100" u="none" cap="none" strike="noStrike">
              <a:solidFill>
                <a:srgbClr val="4B2E83"/>
              </a:solidFill>
              <a:latin typeface="Encode Sans"/>
              <a:ea typeface="Encode Sans"/>
              <a:cs typeface="Encode Sans"/>
              <a:sym typeface="Encode Sans"/>
            </a:endParaRPr>
          </a:p>
        </p:txBody>
      </p:sp>
      <p:sp>
        <p:nvSpPr>
          <p:cNvPr id="613" name="Google Shape;613;p106"/>
          <p:cNvSpPr txBox="1"/>
          <p:nvPr>
            <p:ph idx="2" type="body"/>
          </p:nvPr>
        </p:nvSpPr>
        <p:spPr>
          <a:xfrm>
            <a:off x="671750" y="1680075"/>
            <a:ext cx="8196300" cy="4437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400"/>
              <a:buNone/>
            </a:pPr>
            <a:r>
              <a:rPr b="1" lang="en" sz="2200">
                <a:solidFill>
                  <a:schemeClr val="dk1"/>
                </a:solidFill>
                <a:highlight>
                  <a:schemeClr val="lt2"/>
                </a:highlight>
              </a:rPr>
              <a:t>What should a campus &amp; PI approved eGC1 look like? </a:t>
            </a:r>
            <a:endParaRPr b="1" sz="2200">
              <a:solidFill>
                <a:schemeClr val="dk1"/>
              </a:solidFill>
              <a:highlight>
                <a:schemeClr val="lt2"/>
              </a:highlight>
            </a:endParaRPr>
          </a:p>
          <a:p>
            <a:pPr indent="-158750" lvl="0" marL="342900" rtl="0" algn="l">
              <a:lnSpc>
                <a:spcPct val="100000"/>
              </a:lnSpc>
              <a:spcBef>
                <a:spcPts val="0"/>
              </a:spcBef>
              <a:spcAft>
                <a:spcPts val="0"/>
              </a:spcAft>
              <a:buClr>
                <a:schemeClr val="dk1"/>
              </a:buClr>
              <a:buSzPts val="1900"/>
              <a:buChar char="&gt;"/>
            </a:pPr>
            <a:r>
              <a:rPr lang="en" sz="1900">
                <a:solidFill>
                  <a:schemeClr val="dk1"/>
                </a:solidFill>
                <a:highlight>
                  <a:schemeClr val="lt2"/>
                </a:highlight>
              </a:rPr>
              <a:t>Demo and Q&amp;A session with experts from OSP &amp; ORIS</a:t>
            </a:r>
            <a:endParaRPr sz="1900">
              <a:solidFill>
                <a:schemeClr val="dk1"/>
              </a:solidFill>
              <a:highlight>
                <a:schemeClr val="lt2"/>
              </a:highlight>
            </a:endParaRPr>
          </a:p>
          <a:p>
            <a:pPr indent="-158750" lvl="0" marL="342900" rtl="0" algn="l">
              <a:lnSpc>
                <a:spcPct val="100000"/>
              </a:lnSpc>
              <a:spcBef>
                <a:spcPts val="0"/>
              </a:spcBef>
              <a:spcAft>
                <a:spcPts val="0"/>
              </a:spcAft>
              <a:buClr>
                <a:schemeClr val="dk1"/>
              </a:buClr>
              <a:buSzPts val="1900"/>
              <a:buChar char="&gt;"/>
            </a:pPr>
            <a:r>
              <a:rPr lang="en" sz="1900">
                <a:solidFill>
                  <a:schemeClr val="dk1"/>
                </a:solidFill>
                <a:highlight>
                  <a:schemeClr val="lt2"/>
                </a:highlight>
              </a:rPr>
              <a:t>July 17, session will be recorded</a:t>
            </a:r>
            <a:endParaRPr sz="1900">
              <a:solidFill>
                <a:schemeClr val="dk1"/>
              </a:solidFill>
              <a:highlight>
                <a:schemeClr val="lt2"/>
              </a:highlight>
            </a:endParaRPr>
          </a:p>
          <a:p>
            <a:pPr indent="0" lvl="0" marL="0" rtl="0" algn="l">
              <a:lnSpc>
                <a:spcPct val="100000"/>
              </a:lnSpc>
              <a:spcBef>
                <a:spcPts val="0"/>
              </a:spcBef>
              <a:spcAft>
                <a:spcPts val="0"/>
              </a:spcAft>
              <a:buSzPts val="2400"/>
              <a:buNone/>
            </a:pPr>
            <a:r>
              <a:t/>
            </a:r>
            <a:endParaRPr sz="1900">
              <a:solidFill>
                <a:schemeClr val="dk1"/>
              </a:solidFill>
              <a:highlight>
                <a:schemeClr val="lt2"/>
              </a:highlight>
            </a:endParaRPr>
          </a:p>
          <a:p>
            <a:pPr indent="0" lvl="0" marL="0" rtl="0" algn="l">
              <a:lnSpc>
                <a:spcPct val="100000"/>
              </a:lnSpc>
              <a:spcBef>
                <a:spcPts val="0"/>
              </a:spcBef>
              <a:spcAft>
                <a:spcPts val="0"/>
              </a:spcAft>
              <a:buSzPts val="2400"/>
              <a:buNone/>
            </a:pPr>
            <a:r>
              <a:rPr b="1" lang="en" sz="2200">
                <a:solidFill>
                  <a:schemeClr val="dk1"/>
                </a:solidFill>
                <a:highlight>
                  <a:schemeClr val="lt2"/>
                </a:highlight>
              </a:rPr>
              <a:t>Grants Management for Investigators</a:t>
            </a:r>
            <a:endParaRPr b="1" sz="2200">
              <a:solidFill>
                <a:schemeClr val="dk1"/>
              </a:solidFill>
              <a:highlight>
                <a:schemeClr val="lt2"/>
              </a:highlight>
            </a:endParaRPr>
          </a:p>
          <a:p>
            <a:pPr indent="-361950" lvl="0" marL="457200" rtl="0" algn="l">
              <a:lnSpc>
                <a:spcPct val="100000"/>
              </a:lnSpc>
              <a:spcBef>
                <a:spcPts val="0"/>
              </a:spcBef>
              <a:spcAft>
                <a:spcPts val="0"/>
              </a:spcAft>
              <a:buClr>
                <a:schemeClr val="dk1"/>
              </a:buClr>
              <a:buSzPts val="2100"/>
              <a:buChar char="&gt;"/>
            </a:pPr>
            <a:r>
              <a:rPr lang="en" sz="1900">
                <a:solidFill>
                  <a:schemeClr val="dk2"/>
                </a:solidFill>
                <a:highlight>
                  <a:srgbClr val="FFFFFF"/>
                </a:highlight>
              </a:rPr>
              <a:t>Revisions to both the Refresher &amp; In-Person courses</a:t>
            </a:r>
            <a:endParaRPr sz="1900">
              <a:solidFill>
                <a:schemeClr val="dk2"/>
              </a:solidFill>
              <a:highlight>
                <a:srgbClr val="FFFFFF"/>
              </a:highlight>
            </a:endParaRPr>
          </a:p>
          <a:p>
            <a:pPr indent="-349250" lvl="0" marL="457200" rtl="0" algn="l">
              <a:lnSpc>
                <a:spcPct val="100000"/>
              </a:lnSpc>
              <a:spcBef>
                <a:spcPts val="0"/>
              </a:spcBef>
              <a:spcAft>
                <a:spcPts val="0"/>
              </a:spcAft>
              <a:buClr>
                <a:schemeClr val="dk1"/>
              </a:buClr>
              <a:buSzPts val="1900"/>
              <a:buChar char="&gt;"/>
            </a:pPr>
            <a:r>
              <a:rPr lang="en" sz="1900">
                <a:solidFill>
                  <a:schemeClr val="dk1"/>
                </a:solidFill>
                <a:highlight>
                  <a:schemeClr val="lt2"/>
                </a:highlight>
              </a:rPr>
              <a:t>On-demand &amp; in person in the Fall</a:t>
            </a:r>
            <a:endParaRPr sz="1900">
              <a:solidFill>
                <a:schemeClr val="dk2"/>
              </a:solidFill>
              <a:highlight>
                <a:srgbClr val="FFFFFF"/>
              </a:highlight>
            </a:endParaRPr>
          </a:p>
          <a:p>
            <a:pPr indent="0" lvl="0" marL="0" marR="0" rtl="0" algn="l">
              <a:lnSpc>
                <a:spcPct val="100000"/>
              </a:lnSpc>
              <a:spcBef>
                <a:spcPts val="0"/>
              </a:spcBef>
              <a:spcAft>
                <a:spcPts val="0"/>
              </a:spcAft>
              <a:buSzPts val="2400"/>
              <a:buNone/>
            </a:pPr>
            <a:r>
              <a:t/>
            </a:r>
            <a:endParaRPr b="1" sz="2100">
              <a:solidFill>
                <a:schemeClr val="dk2"/>
              </a:solidFill>
              <a:highlight>
                <a:srgbClr val="FFFFFF"/>
              </a:highlight>
            </a:endParaRPr>
          </a:p>
          <a:p>
            <a:pPr indent="0" lvl="0" marL="0" marR="0" rtl="0" algn="l">
              <a:lnSpc>
                <a:spcPct val="100000"/>
              </a:lnSpc>
              <a:spcBef>
                <a:spcPts val="0"/>
              </a:spcBef>
              <a:spcAft>
                <a:spcPts val="0"/>
              </a:spcAft>
              <a:buSzPts val="2400"/>
              <a:buNone/>
            </a:pPr>
            <a:r>
              <a:rPr b="1" lang="en" sz="2200">
                <a:solidFill>
                  <a:schemeClr val="dk2"/>
                </a:solidFill>
                <a:highlight>
                  <a:srgbClr val="FFFFFF"/>
                </a:highlight>
              </a:rPr>
              <a:t>CORE: SAGE: </a:t>
            </a:r>
            <a:r>
              <a:rPr b="1" lang="en" sz="2200" u="sng">
                <a:solidFill>
                  <a:schemeClr val="hlink"/>
                </a:solidFill>
                <a:highlight>
                  <a:srgbClr val="FFFFFF"/>
                </a:highlight>
                <a:hlinkClick r:id="rId3"/>
              </a:rPr>
              <a:t>Creating &amp; Submitting an eGC1</a:t>
            </a:r>
            <a:endParaRPr b="1" sz="2200">
              <a:solidFill>
                <a:schemeClr val="dk2"/>
              </a:solidFill>
              <a:highlight>
                <a:srgbClr val="FFFFFF"/>
              </a:highlight>
            </a:endParaRPr>
          </a:p>
          <a:p>
            <a:pPr indent="-349250" lvl="0" marL="457200" marR="0" rtl="0" algn="l">
              <a:lnSpc>
                <a:spcPct val="100000"/>
              </a:lnSpc>
              <a:spcBef>
                <a:spcPts val="0"/>
              </a:spcBef>
              <a:spcAft>
                <a:spcPts val="0"/>
              </a:spcAft>
              <a:buClr>
                <a:schemeClr val="dk2"/>
              </a:buClr>
              <a:buSzPts val="1900"/>
              <a:buChar char="&gt;"/>
            </a:pPr>
            <a:r>
              <a:rPr lang="en" sz="1900">
                <a:solidFill>
                  <a:schemeClr val="dk2"/>
                </a:solidFill>
                <a:highlight>
                  <a:srgbClr val="FFFFFF"/>
                </a:highlight>
              </a:rPr>
              <a:t>Updated &amp; bonus summer session scheduled end of July</a:t>
            </a:r>
            <a:endParaRPr sz="1900">
              <a:solidFill>
                <a:schemeClr val="dk2"/>
              </a:solidFill>
              <a:highlight>
                <a:srgbClr val="FFFFFF"/>
              </a:highlight>
            </a:endParaRPr>
          </a:p>
          <a:p>
            <a:pPr indent="-349250" lvl="0" marL="457200" marR="0" rtl="0" algn="l">
              <a:lnSpc>
                <a:spcPct val="100000"/>
              </a:lnSpc>
              <a:spcBef>
                <a:spcPts val="0"/>
              </a:spcBef>
              <a:spcAft>
                <a:spcPts val="0"/>
              </a:spcAft>
              <a:buClr>
                <a:schemeClr val="dk2"/>
              </a:buClr>
              <a:buSzPts val="1900"/>
              <a:buChar char="&gt;"/>
            </a:pPr>
            <a:r>
              <a:rPr lang="en" sz="1900">
                <a:solidFill>
                  <a:schemeClr val="dk2"/>
                </a:solidFill>
                <a:highlight>
                  <a:srgbClr val="FFFFFF"/>
                </a:highlight>
              </a:rPr>
              <a:t>7/30/2025</a:t>
            </a:r>
            <a:endParaRPr sz="1900">
              <a:solidFill>
                <a:schemeClr val="dk2"/>
              </a:solidFill>
              <a:highlight>
                <a:srgbClr val="FFFFFF"/>
              </a:highlight>
            </a:endParaRPr>
          </a:p>
          <a:p>
            <a:pPr indent="0" lvl="0" marL="457200" marR="0" rtl="0" algn="l">
              <a:lnSpc>
                <a:spcPct val="100000"/>
              </a:lnSpc>
              <a:spcBef>
                <a:spcPts val="0"/>
              </a:spcBef>
              <a:spcAft>
                <a:spcPts val="0"/>
              </a:spcAft>
              <a:buSzPts val="2400"/>
              <a:buNone/>
            </a:pPr>
            <a:r>
              <a:t/>
            </a:r>
            <a:endParaRPr sz="2100">
              <a:solidFill>
                <a:schemeClr val="dk2"/>
              </a:solidFill>
              <a:highlight>
                <a:srgbClr val="FFFFFF"/>
              </a:highlight>
            </a:endParaRPr>
          </a:p>
          <a:p>
            <a:pPr indent="0" lvl="0" marL="0" marR="0" rtl="0" algn="l">
              <a:lnSpc>
                <a:spcPct val="100000"/>
              </a:lnSpc>
              <a:spcBef>
                <a:spcPts val="0"/>
              </a:spcBef>
              <a:spcAft>
                <a:spcPts val="0"/>
              </a:spcAft>
              <a:buSzPts val="2400"/>
              <a:buNone/>
            </a:pPr>
            <a:r>
              <a:rPr b="1" lang="en" sz="2200">
                <a:solidFill>
                  <a:schemeClr val="dk2"/>
                </a:solidFill>
                <a:highlight>
                  <a:srgbClr val="FFFFFF"/>
                </a:highlight>
              </a:rPr>
              <a:t>CORE: </a:t>
            </a:r>
            <a:r>
              <a:rPr b="1" lang="en" sz="2200" u="sng">
                <a:solidFill>
                  <a:schemeClr val="hlink"/>
                </a:solidFill>
                <a:highlight>
                  <a:srgbClr val="FFFFFF"/>
                </a:highlight>
                <a:hlinkClick r:id="rId4"/>
              </a:rPr>
              <a:t>Blueprint of a Proposal </a:t>
            </a:r>
            <a:endParaRPr b="1" sz="2200">
              <a:solidFill>
                <a:schemeClr val="dk2"/>
              </a:solidFill>
            </a:endParaRPr>
          </a:p>
          <a:p>
            <a:pPr indent="-349250" lvl="0" marL="457200" marR="0" rtl="0" algn="l">
              <a:lnSpc>
                <a:spcPct val="100000"/>
              </a:lnSpc>
              <a:spcBef>
                <a:spcPts val="0"/>
              </a:spcBef>
              <a:spcAft>
                <a:spcPts val="0"/>
              </a:spcAft>
              <a:buClr>
                <a:schemeClr val="dk2"/>
              </a:buClr>
              <a:buSzPts val="1900"/>
              <a:buChar char="&gt;"/>
            </a:pPr>
            <a:r>
              <a:rPr lang="en" sz="1900">
                <a:solidFill>
                  <a:schemeClr val="dk2"/>
                </a:solidFill>
              </a:rPr>
              <a:t>Revised &amp; Updated</a:t>
            </a:r>
            <a:endParaRPr sz="1900">
              <a:solidFill>
                <a:schemeClr val="dk2"/>
              </a:solidFill>
            </a:endParaRPr>
          </a:p>
          <a:p>
            <a:pPr indent="-349250" lvl="0" marL="457200" marR="0" rtl="0" algn="l">
              <a:lnSpc>
                <a:spcPct val="100000"/>
              </a:lnSpc>
              <a:spcBef>
                <a:spcPts val="0"/>
              </a:spcBef>
              <a:spcAft>
                <a:spcPts val="0"/>
              </a:spcAft>
              <a:buClr>
                <a:schemeClr val="dk2"/>
              </a:buClr>
              <a:buSzPts val="1900"/>
              <a:buChar char="&gt;"/>
            </a:pPr>
            <a:r>
              <a:rPr lang="en" sz="1900">
                <a:solidFill>
                  <a:schemeClr val="dk2"/>
                </a:solidFill>
              </a:rPr>
              <a:t>9/29/2025</a:t>
            </a:r>
            <a:endParaRPr sz="1900">
              <a:solidFill>
                <a:schemeClr val="dk2"/>
              </a:solidFill>
            </a:endParaRPr>
          </a:p>
          <a:p>
            <a:pPr indent="-38100" lvl="0" marL="342900" rtl="0" algn="l">
              <a:lnSpc>
                <a:spcPct val="100000"/>
              </a:lnSpc>
              <a:spcBef>
                <a:spcPts val="0"/>
              </a:spcBef>
              <a:spcAft>
                <a:spcPts val="0"/>
              </a:spcAft>
              <a:buSzPts val="2400"/>
              <a:buNone/>
            </a:pPr>
            <a:r>
              <a:t/>
            </a:r>
            <a:endParaRPr b="1" sz="2100">
              <a:solidFill>
                <a:schemeClr val="dk1"/>
              </a:solidFill>
              <a:highlight>
                <a:schemeClr val="lt2"/>
              </a:highlight>
            </a:endParaRPr>
          </a:p>
          <a:p>
            <a:pPr indent="0" lvl="0" marL="0" rtl="0" algn="l">
              <a:lnSpc>
                <a:spcPct val="100000"/>
              </a:lnSpc>
              <a:spcBef>
                <a:spcPts val="0"/>
              </a:spcBef>
              <a:spcAft>
                <a:spcPts val="0"/>
              </a:spcAft>
              <a:buSzPts val="2400"/>
              <a:buNone/>
            </a:pPr>
            <a:r>
              <a:t/>
            </a:r>
            <a:endParaRPr sz="1600">
              <a:solidFill>
                <a:schemeClr val="dk1"/>
              </a:solidFill>
              <a:highlight>
                <a:schemeClr val="lt2"/>
              </a:highlight>
            </a:endParaRPr>
          </a:p>
          <a:p>
            <a:pPr indent="0" lvl="0" marL="0" marR="0" rtl="0" algn="l">
              <a:lnSpc>
                <a:spcPct val="100000"/>
              </a:lnSpc>
              <a:spcBef>
                <a:spcPts val="0"/>
              </a:spcBef>
              <a:spcAft>
                <a:spcPts val="0"/>
              </a:spcAft>
              <a:buClr>
                <a:srgbClr val="4B2E83"/>
              </a:buClr>
              <a:buSzPts val="2400"/>
              <a:buFont typeface="Merriweather Sans"/>
              <a:buNone/>
            </a:pPr>
            <a:r>
              <a:t/>
            </a:r>
            <a:endParaRPr b="1" sz="2100">
              <a:solidFill>
                <a:schemeClr val="dk2"/>
              </a:solidFill>
            </a:endParaRPr>
          </a:p>
          <a:p>
            <a:pPr indent="-190500" lvl="0" marL="342900" marR="0" rtl="0" algn="l">
              <a:lnSpc>
                <a:spcPct val="100000"/>
              </a:lnSpc>
              <a:spcBef>
                <a:spcPts val="0"/>
              </a:spcBef>
              <a:spcAft>
                <a:spcPts val="0"/>
              </a:spcAft>
              <a:buClr>
                <a:srgbClr val="4B2E83"/>
              </a:buClr>
              <a:buSzPts val="2400"/>
              <a:buFont typeface="Merriweather Sans"/>
              <a:buNone/>
            </a:pPr>
            <a:r>
              <a:t/>
            </a:r>
            <a:endParaRPr b="1" i="0" sz="2100" u="none" cap="none" strike="noStrike">
              <a:solidFill>
                <a:schemeClr val="dk2"/>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7" name="Shape 617"/>
        <p:cNvGrpSpPr/>
        <p:nvPr/>
      </p:nvGrpSpPr>
      <p:grpSpPr>
        <a:xfrm>
          <a:off x="0" y="0"/>
          <a:ext cx="0" cy="0"/>
          <a:chOff x="0" y="0"/>
          <a:chExt cx="0" cy="0"/>
        </a:xfrm>
      </p:grpSpPr>
      <p:sp>
        <p:nvSpPr>
          <p:cNvPr id="618" name="Google Shape;618;p107"/>
          <p:cNvSpPr txBox="1"/>
          <p:nvPr>
            <p:ph type="title"/>
          </p:nvPr>
        </p:nvSpPr>
        <p:spPr>
          <a:xfrm>
            <a:off x="683957" y="514460"/>
            <a:ext cx="8184600" cy="992100"/>
          </a:xfrm>
          <a:prstGeom prst="rect">
            <a:avLst/>
          </a:prstGeom>
          <a:noFill/>
          <a:ln>
            <a:noFill/>
          </a:ln>
        </p:spPr>
        <p:txBody>
          <a:bodyPr anchorCtr="0" anchor="b" bIns="91425" lIns="91425" spcFirstLastPara="1" rIns="91425" wrap="square" tIns="91425">
            <a:noAutofit/>
          </a:bodyPr>
          <a:lstStyle/>
          <a:p>
            <a:pPr indent="0" lvl="0" marL="0" marR="0" rtl="0" algn="l">
              <a:lnSpc>
                <a:spcPct val="90000"/>
              </a:lnSpc>
              <a:spcBef>
                <a:spcPts val="600"/>
              </a:spcBef>
              <a:spcAft>
                <a:spcPts val="0"/>
              </a:spcAft>
              <a:buClr>
                <a:srgbClr val="000000"/>
              </a:buClr>
              <a:buSzPts val="3000"/>
              <a:buFont typeface="Arial"/>
              <a:buNone/>
            </a:pPr>
            <a:r>
              <a:rPr b="0" i="0" lang="en" sz="3000" u="none" cap="none" strike="noStrike">
                <a:solidFill>
                  <a:srgbClr val="4B2E83"/>
                </a:solidFill>
                <a:latin typeface="Encode Sans Black"/>
                <a:ea typeface="Encode Sans Black"/>
                <a:cs typeface="Encode Sans Black"/>
                <a:sym typeface="Encode Sans Black"/>
              </a:rPr>
              <a:t>Training and Resource Updates </a:t>
            </a:r>
            <a:endParaRPr b="0" i="0" sz="2300" u="none" cap="none" strike="noStrike">
              <a:solidFill>
                <a:srgbClr val="4B2E83"/>
              </a:solidFill>
              <a:latin typeface="Encode Sans Black"/>
              <a:ea typeface="Encode Sans Black"/>
              <a:cs typeface="Encode Sans Black"/>
              <a:sym typeface="Encode Sans Black"/>
            </a:endParaRPr>
          </a:p>
          <a:p>
            <a:pPr indent="0" lvl="0" marL="0" marR="0" rtl="0" algn="l">
              <a:lnSpc>
                <a:spcPct val="90000"/>
              </a:lnSpc>
              <a:spcBef>
                <a:spcPts val="0"/>
              </a:spcBef>
              <a:spcAft>
                <a:spcPts val="0"/>
              </a:spcAft>
              <a:buClr>
                <a:srgbClr val="4B2E83"/>
              </a:buClr>
              <a:buSzPts val="750"/>
              <a:buFont typeface="Arial"/>
              <a:buNone/>
            </a:pPr>
            <a:r>
              <a:rPr b="0" i="0" lang="en" sz="2300" u="none" cap="none" strike="noStrike">
                <a:solidFill>
                  <a:srgbClr val="4B2E83"/>
                </a:solidFill>
                <a:latin typeface="Encode Sans Black"/>
                <a:ea typeface="Encode Sans Black"/>
                <a:cs typeface="Encode Sans Black"/>
                <a:sym typeface="Encode Sans Black"/>
              </a:rPr>
              <a:t>NEW </a:t>
            </a:r>
            <a:r>
              <a:rPr b="0" i="0" lang="en" sz="2300" u="none" cap="none" strike="noStrike">
                <a:solidFill>
                  <a:srgbClr val="4B2E83"/>
                </a:solidFill>
                <a:latin typeface="Encode Sans"/>
                <a:ea typeface="Encode Sans"/>
                <a:cs typeface="Encode Sans"/>
                <a:sym typeface="Encode Sans"/>
              </a:rPr>
              <a:t>On-Demand </a:t>
            </a:r>
            <a:endParaRPr b="0" i="0" sz="2100" u="none" cap="none" strike="noStrike">
              <a:solidFill>
                <a:srgbClr val="4B2E83"/>
              </a:solidFill>
              <a:latin typeface="Encode Sans"/>
              <a:ea typeface="Encode Sans"/>
              <a:cs typeface="Encode Sans"/>
              <a:sym typeface="Encode Sans"/>
            </a:endParaRPr>
          </a:p>
        </p:txBody>
      </p:sp>
      <p:sp>
        <p:nvSpPr>
          <p:cNvPr id="619" name="Google Shape;619;p107"/>
          <p:cNvSpPr txBox="1"/>
          <p:nvPr>
            <p:ph idx="2" type="body"/>
          </p:nvPr>
        </p:nvSpPr>
        <p:spPr>
          <a:xfrm>
            <a:off x="665900" y="1518075"/>
            <a:ext cx="8196300" cy="4437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400"/>
              <a:buNone/>
            </a:pPr>
            <a:r>
              <a:rPr b="1" lang="en">
                <a:solidFill>
                  <a:schemeClr val="dk1"/>
                </a:solidFill>
                <a:highlight>
                  <a:schemeClr val="lt2"/>
                </a:highlight>
              </a:rPr>
              <a:t>CORE: Reading the Funding Opportunity </a:t>
            </a:r>
            <a:endParaRPr b="1">
              <a:solidFill>
                <a:schemeClr val="dk1"/>
              </a:solidFill>
            </a:endParaRPr>
          </a:p>
          <a:p>
            <a:pPr indent="-355600" lvl="0" marL="457200" rtl="0" algn="l">
              <a:lnSpc>
                <a:spcPct val="100000"/>
              </a:lnSpc>
              <a:spcBef>
                <a:spcPts val="0"/>
              </a:spcBef>
              <a:spcAft>
                <a:spcPts val="0"/>
              </a:spcAft>
              <a:buClr>
                <a:schemeClr val="dk1"/>
              </a:buClr>
              <a:buSzPts val="2000"/>
              <a:buChar char="&gt;"/>
            </a:pPr>
            <a:r>
              <a:rPr lang="en" sz="2000">
                <a:solidFill>
                  <a:schemeClr val="dk1"/>
                </a:solidFill>
              </a:rPr>
              <a:t>Video Explainer</a:t>
            </a:r>
            <a:endParaRPr sz="2000">
              <a:solidFill>
                <a:schemeClr val="dk1"/>
              </a:solidFill>
            </a:endParaRPr>
          </a:p>
          <a:p>
            <a:pPr indent="-355600" lvl="0" marL="457200" rtl="0" algn="l">
              <a:lnSpc>
                <a:spcPct val="100000"/>
              </a:lnSpc>
              <a:spcBef>
                <a:spcPts val="0"/>
              </a:spcBef>
              <a:spcAft>
                <a:spcPts val="0"/>
              </a:spcAft>
              <a:buClr>
                <a:schemeClr val="dk1"/>
              </a:buClr>
              <a:buSzPts val="2000"/>
              <a:buChar char="&gt;"/>
            </a:pPr>
            <a:r>
              <a:rPr lang="en" sz="2000">
                <a:solidFill>
                  <a:schemeClr val="dk1"/>
                </a:solidFill>
              </a:rPr>
              <a:t>Includes sample exercise for NIH &amp; industry funded opportunities, with more samples envisioned</a:t>
            </a:r>
            <a:endParaRPr sz="2000">
              <a:solidFill>
                <a:schemeClr val="dk1"/>
              </a:solidFill>
            </a:endParaRPr>
          </a:p>
          <a:p>
            <a:pPr indent="-355600" lvl="0" marL="457200" rtl="0" algn="l">
              <a:lnSpc>
                <a:spcPct val="100000"/>
              </a:lnSpc>
              <a:spcBef>
                <a:spcPts val="0"/>
              </a:spcBef>
              <a:spcAft>
                <a:spcPts val="0"/>
              </a:spcAft>
              <a:buClr>
                <a:schemeClr val="dk1"/>
              </a:buClr>
              <a:buSzPts val="2000"/>
              <a:buChar char="&gt;"/>
            </a:pPr>
            <a:r>
              <a:rPr lang="en" sz="2000">
                <a:solidFill>
                  <a:schemeClr val="dk1"/>
                </a:solidFill>
              </a:rPr>
              <a:t>Targeted for early July </a:t>
            </a:r>
            <a:endParaRPr b="1" sz="2000">
              <a:solidFill>
                <a:schemeClr val="dk2"/>
              </a:solidFill>
              <a:highlight>
                <a:srgbClr val="FFFFFF"/>
              </a:highlight>
            </a:endParaRPr>
          </a:p>
          <a:p>
            <a:pPr indent="0" lvl="0" marL="0" rtl="0" algn="l">
              <a:lnSpc>
                <a:spcPct val="100000"/>
              </a:lnSpc>
              <a:spcBef>
                <a:spcPts val="0"/>
              </a:spcBef>
              <a:spcAft>
                <a:spcPts val="0"/>
              </a:spcAft>
              <a:buSzPts val="2400"/>
              <a:buNone/>
            </a:pPr>
            <a:r>
              <a:t/>
            </a:r>
            <a:endParaRPr b="1" sz="2200">
              <a:solidFill>
                <a:schemeClr val="dk2"/>
              </a:solidFill>
              <a:highlight>
                <a:srgbClr val="FFFFFF"/>
              </a:highlight>
            </a:endParaRPr>
          </a:p>
          <a:p>
            <a:pPr indent="0" lvl="0" marL="0" rtl="0" algn="l">
              <a:lnSpc>
                <a:spcPct val="100000"/>
              </a:lnSpc>
              <a:spcBef>
                <a:spcPts val="0"/>
              </a:spcBef>
              <a:spcAft>
                <a:spcPts val="0"/>
              </a:spcAft>
              <a:buSzPts val="2400"/>
              <a:buNone/>
            </a:pPr>
            <a:r>
              <a:rPr b="1" lang="en">
                <a:solidFill>
                  <a:schemeClr val="dk1"/>
                </a:solidFill>
                <a:highlight>
                  <a:schemeClr val="lt2"/>
                </a:highlight>
              </a:rPr>
              <a:t>CORE: Funding Mechanisms at the UW</a:t>
            </a:r>
            <a:endParaRPr b="1">
              <a:solidFill>
                <a:schemeClr val="dk1"/>
              </a:solidFill>
              <a:highlight>
                <a:schemeClr val="lt2"/>
              </a:highlight>
            </a:endParaRPr>
          </a:p>
          <a:p>
            <a:pPr indent="-165100" lvl="0" marL="342900" rtl="0" algn="l">
              <a:lnSpc>
                <a:spcPct val="115000"/>
              </a:lnSpc>
              <a:spcBef>
                <a:spcPts val="0"/>
              </a:spcBef>
              <a:spcAft>
                <a:spcPts val="0"/>
              </a:spcAft>
              <a:buClr>
                <a:schemeClr val="dk1"/>
              </a:buClr>
              <a:buSzPts val="2000"/>
              <a:buChar char="&gt;"/>
            </a:pPr>
            <a:r>
              <a:rPr lang="en" sz="2000">
                <a:solidFill>
                  <a:schemeClr val="dk1"/>
                </a:solidFill>
                <a:highlight>
                  <a:schemeClr val="lt2"/>
                </a:highlight>
              </a:rPr>
              <a:t>Nano video mini-series</a:t>
            </a:r>
            <a:endParaRPr sz="2000">
              <a:solidFill>
                <a:schemeClr val="dk1"/>
              </a:solidFill>
              <a:highlight>
                <a:schemeClr val="lt2"/>
              </a:highlight>
            </a:endParaRPr>
          </a:p>
          <a:p>
            <a:pPr indent="-146050" lvl="1" marL="742950" rtl="0" algn="l">
              <a:lnSpc>
                <a:spcPct val="115000"/>
              </a:lnSpc>
              <a:spcBef>
                <a:spcPts val="0"/>
              </a:spcBef>
              <a:spcAft>
                <a:spcPts val="0"/>
              </a:spcAft>
              <a:buClr>
                <a:schemeClr val="dk1"/>
              </a:buClr>
              <a:buSzPts val="1800"/>
              <a:buChar char="–"/>
            </a:pPr>
            <a:r>
              <a:rPr lang="en" sz="1800">
                <a:solidFill>
                  <a:schemeClr val="dk1"/>
                </a:solidFill>
                <a:highlight>
                  <a:schemeClr val="lt2"/>
                </a:highlight>
              </a:rPr>
              <a:t>Why is it important to know the sponsor funding mechanism? </a:t>
            </a:r>
            <a:endParaRPr sz="1800">
              <a:solidFill>
                <a:schemeClr val="dk1"/>
              </a:solidFill>
              <a:highlight>
                <a:schemeClr val="lt2"/>
              </a:highlight>
            </a:endParaRPr>
          </a:p>
          <a:p>
            <a:pPr indent="-146050" lvl="1" marL="742950" rtl="0" algn="l">
              <a:lnSpc>
                <a:spcPct val="115000"/>
              </a:lnSpc>
              <a:spcBef>
                <a:spcPts val="0"/>
              </a:spcBef>
              <a:spcAft>
                <a:spcPts val="0"/>
              </a:spcAft>
              <a:buClr>
                <a:schemeClr val="dk1"/>
              </a:buClr>
              <a:buSzPts val="1800"/>
              <a:buChar char="–"/>
            </a:pPr>
            <a:r>
              <a:rPr lang="en" sz="1800">
                <a:solidFill>
                  <a:schemeClr val="dk1"/>
                </a:solidFill>
                <a:highlight>
                  <a:schemeClr val="lt2"/>
                </a:highlight>
              </a:rPr>
              <a:t>Identifying federal sponsor funding mechanisms </a:t>
            </a:r>
            <a:endParaRPr sz="1800">
              <a:solidFill>
                <a:schemeClr val="dk1"/>
              </a:solidFill>
            </a:endParaRPr>
          </a:p>
          <a:p>
            <a:pPr indent="-146050" lvl="1" marL="742950" rtl="0" algn="l">
              <a:lnSpc>
                <a:spcPct val="115000"/>
              </a:lnSpc>
              <a:spcBef>
                <a:spcPts val="0"/>
              </a:spcBef>
              <a:spcAft>
                <a:spcPts val="0"/>
              </a:spcAft>
              <a:buClr>
                <a:schemeClr val="dk1"/>
              </a:buClr>
              <a:buSzPts val="1800"/>
              <a:buChar char="–"/>
            </a:pPr>
            <a:r>
              <a:rPr lang="en" sz="1800">
                <a:solidFill>
                  <a:schemeClr val="dk1"/>
                </a:solidFill>
                <a:highlight>
                  <a:schemeClr val="lt2"/>
                </a:highlight>
              </a:rPr>
              <a:t>Identifying non-federal sponsor funding mechanisms</a:t>
            </a:r>
            <a:endParaRPr sz="1800">
              <a:solidFill>
                <a:schemeClr val="dk1"/>
              </a:solidFill>
              <a:highlight>
                <a:schemeClr val="lt2"/>
              </a:highlight>
            </a:endParaRPr>
          </a:p>
          <a:p>
            <a:pPr indent="-165100" lvl="0" marL="342900" rtl="0" algn="l">
              <a:lnSpc>
                <a:spcPct val="115000"/>
              </a:lnSpc>
              <a:spcBef>
                <a:spcPts val="0"/>
              </a:spcBef>
              <a:spcAft>
                <a:spcPts val="0"/>
              </a:spcAft>
              <a:buClr>
                <a:schemeClr val="dk1"/>
              </a:buClr>
              <a:buSzPts val="2000"/>
              <a:buChar char="&gt;"/>
            </a:pPr>
            <a:r>
              <a:rPr lang="en" sz="2000">
                <a:solidFill>
                  <a:schemeClr val="dk1"/>
                </a:solidFill>
                <a:highlight>
                  <a:schemeClr val="lt2"/>
                </a:highlight>
              </a:rPr>
              <a:t>Targeted by end of July </a:t>
            </a:r>
            <a:endParaRPr b="1">
              <a:solidFill>
                <a:schemeClr val="dk1"/>
              </a:solidFill>
              <a:highlight>
                <a:schemeClr val="lt2"/>
              </a:highlight>
            </a:endParaRPr>
          </a:p>
          <a:p>
            <a:pPr indent="0" lvl="0" marL="457200" rtl="0" algn="l">
              <a:lnSpc>
                <a:spcPct val="115000"/>
              </a:lnSpc>
              <a:spcBef>
                <a:spcPts val="0"/>
              </a:spcBef>
              <a:spcAft>
                <a:spcPts val="0"/>
              </a:spcAft>
              <a:buSzPts val="2400"/>
              <a:buNone/>
            </a:pPr>
            <a:r>
              <a:t/>
            </a:r>
            <a:endParaRPr sz="2000">
              <a:solidFill>
                <a:schemeClr val="dk1"/>
              </a:solidFill>
              <a:highlight>
                <a:schemeClr val="lt2"/>
              </a:highlight>
            </a:endParaRPr>
          </a:p>
          <a:p>
            <a:pPr indent="0" lvl="0" marL="0" rtl="0" algn="l">
              <a:lnSpc>
                <a:spcPct val="115000"/>
              </a:lnSpc>
              <a:spcBef>
                <a:spcPts val="0"/>
              </a:spcBef>
              <a:spcAft>
                <a:spcPts val="0"/>
              </a:spcAft>
              <a:buSzPts val="2400"/>
              <a:buNone/>
            </a:pPr>
            <a:r>
              <a:rPr b="1" lang="en">
                <a:solidFill>
                  <a:schemeClr val="dk1"/>
                </a:solidFill>
                <a:highlight>
                  <a:schemeClr val="lt2"/>
                </a:highlight>
              </a:rPr>
              <a:t>CORE: SAGE eGC1 On-Demand Resources </a:t>
            </a:r>
            <a:endParaRPr b="1" sz="2000">
              <a:solidFill>
                <a:schemeClr val="dk1"/>
              </a:solidFill>
              <a:highlight>
                <a:schemeClr val="lt2"/>
              </a:highlight>
            </a:endParaRPr>
          </a:p>
          <a:p>
            <a:pPr indent="-355600" lvl="0" marL="457200" rtl="0" algn="l">
              <a:lnSpc>
                <a:spcPct val="115000"/>
              </a:lnSpc>
              <a:spcBef>
                <a:spcPts val="0"/>
              </a:spcBef>
              <a:spcAft>
                <a:spcPts val="0"/>
              </a:spcAft>
              <a:buClr>
                <a:schemeClr val="dk1"/>
              </a:buClr>
              <a:buSzPts val="2000"/>
              <a:buChar char="&gt;"/>
            </a:pPr>
            <a:r>
              <a:rPr lang="en" sz="2000">
                <a:solidFill>
                  <a:schemeClr val="dk1"/>
                </a:solidFill>
                <a:highlight>
                  <a:schemeClr val="lt2"/>
                </a:highlight>
              </a:rPr>
              <a:t>On-demand resources planned for summer &amp; fall</a:t>
            </a:r>
            <a:endParaRPr>
              <a:solidFill>
                <a:schemeClr val="dk2"/>
              </a:solidFill>
            </a:endParaRPr>
          </a:p>
          <a:p>
            <a:pPr indent="0" lvl="0" marL="0" marR="0" rtl="0" algn="l">
              <a:lnSpc>
                <a:spcPct val="100000"/>
              </a:lnSpc>
              <a:spcBef>
                <a:spcPts val="0"/>
              </a:spcBef>
              <a:spcAft>
                <a:spcPts val="0"/>
              </a:spcAft>
              <a:buClr>
                <a:srgbClr val="4B2E83"/>
              </a:buClr>
              <a:buSzPts val="2400"/>
              <a:buFont typeface="Merriweather Sans"/>
              <a:buNone/>
            </a:pPr>
            <a:r>
              <a:t/>
            </a:r>
            <a:endParaRPr b="1" i="0" u="none" cap="none" strike="noStrike">
              <a:solidFill>
                <a:schemeClr val="dk2"/>
              </a:solidFill>
            </a:endParaRPr>
          </a:p>
          <a:p>
            <a:pPr indent="-190500" lvl="0" marL="342900" marR="0" rtl="0" algn="l">
              <a:lnSpc>
                <a:spcPct val="100000"/>
              </a:lnSpc>
              <a:spcBef>
                <a:spcPts val="0"/>
              </a:spcBef>
              <a:spcAft>
                <a:spcPts val="0"/>
              </a:spcAft>
              <a:buClr>
                <a:srgbClr val="4B2E83"/>
              </a:buClr>
              <a:buSzPts val="2400"/>
              <a:buFont typeface="Merriweather Sans"/>
              <a:buNone/>
            </a:pPr>
            <a:r>
              <a:t/>
            </a:r>
            <a:endParaRPr b="1" i="0" u="none" cap="none" strike="noStrike">
              <a:solidFill>
                <a:schemeClr val="dk2"/>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3" name="Shape 623"/>
        <p:cNvGrpSpPr/>
        <p:nvPr/>
      </p:nvGrpSpPr>
      <p:grpSpPr>
        <a:xfrm>
          <a:off x="0" y="0"/>
          <a:ext cx="0" cy="0"/>
          <a:chOff x="0" y="0"/>
          <a:chExt cx="0" cy="0"/>
        </a:xfrm>
      </p:grpSpPr>
      <p:sp>
        <p:nvSpPr>
          <p:cNvPr id="624" name="Google Shape;624;p108"/>
          <p:cNvSpPr txBox="1"/>
          <p:nvPr>
            <p:ph type="title"/>
          </p:nvPr>
        </p:nvSpPr>
        <p:spPr>
          <a:xfrm>
            <a:off x="671757" y="447710"/>
            <a:ext cx="8184600" cy="992100"/>
          </a:xfrm>
          <a:prstGeom prst="rect">
            <a:avLst/>
          </a:prstGeom>
          <a:noFill/>
          <a:ln>
            <a:noFill/>
          </a:ln>
        </p:spPr>
        <p:txBody>
          <a:bodyPr anchorCtr="0" anchor="b" bIns="91425" lIns="91425" spcFirstLastPara="1" rIns="91425" wrap="square" tIns="91425">
            <a:noAutofit/>
          </a:bodyPr>
          <a:lstStyle/>
          <a:p>
            <a:pPr indent="0" lvl="0" marL="0" marR="0" rtl="0" algn="l">
              <a:lnSpc>
                <a:spcPct val="90000"/>
              </a:lnSpc>
              <a:spcBef>
                <a:spcPts val="600"/>
              </a:spcBef>
              <a:spcAft>
                <a:spcPts val="0"/>
              </a:spcAft>
              <a:buClr>
                <a:srgbClr val="000000"/>
              </a:buClr>
              <a:buSzPts val="3000"/>
              <a:buFont typeface="Arial"/>
              <a:buNone/>
            </a:pPr>
            <a:r>
              <a:rPr b="0" i="0" lang="en" sz="3000" u="none" cap="none" strike="noStrike">
                <a:solidFill>
                  <a:srgbClr val="4B2E83"/>
                </a:solidFill>
                <a:latin typeface="Encode Sans Black"/>
                <a:ea typeface="Encode Sans Black"/>
                <a:cs typeface="Encode Sans Black"/>
                <a:sym typeface="Encode Sans Black"/>
              </a:rPr>
              <a:t>Training and Resource Updates </a:t>
            </a:r>
            <a:endParaRPr b="0" i="0" sz="2300" u="none" cap="none" strike="noStrike">
              <a:solidFill>
                <a:srgbClr val="4B2E83"/>
              </a:solidFill>
              <a:latin typeface="Encode Sans Black"/>
              <a:ea typeface="Encode Sans Black"/>
              <a:cs typeface="Encode Sans Black"/>
              <a:sym typeface="Encode Sans Black"/>
            </a:endParaRPr>
          </a:p>
          <a:p>
            <a:pPr indent="0" lvl="0" marL="0" marR="0" rtl="0" algn="l">
              <a:lnSpc>
                <a:spcPct val="90000"/>
              </a:lnSpc>
              <a:spcBef>
                <a:spcPts val="0"/>
              </a:spcBef>
              <a:spcAft>
                <a:spcPts val="0"/>
              </a:spcAft>
              <a:buClr>
                <a:srgbClr val="4B2E83"/>
              </a:buClr>
              <a:buSzPts val="750"/>
              <a:buFont typeface="Arial"/>
              <a:buNone/>
            </a:pPr>
            <a:r>
              <a:rPr b="0" i="0" lang="en" sz="2400" u="none" cap="none" strike="noStrike">
                <a:solidFill>
                  <a:srgbClr val="4B2E83"/>
                </a:solidFill>
                <a:latin typeface="Encode Sans"/>
                <a:ea typeface="Encode Sans"/>
                <a:cs typeface="Encode Sans"/>
                <a:sym typeface="Encode Sans"/>
              </a:rPr>
              <a:t>FAQs</a:t>
            </a:r>
            <a:endParaRPr b="0" i="0" sz="2400" u="none" cap="none" strike="noStrike">
              <a:solidFill>
                <a:srgbClr val="4B2E83"/>
              </a:solidFill>
              <a:latin typeface="Encode Sans"/>
              <a:ea typeface="Encode Sans"/>
              <a:cs typeface="Encode Sans"/>
              <a:sym typeface="Encode Sans"/>
            </a:endParaRPr>
          </a:p>
        </p:txBody>
      </p:sp>
      <p:sp>
        <p:nvSpPr>
          <p:cNvPr id="625" name="Google Shape;625;p108"/>
          <p:cNvSpPr txBox="1"/>
          <p:nvPr>
            <p:ph idx="2" type="body"/>
          </p:nvPr>
        </p:nvSpPr>
        <p:spPr>
          <a:xfrm>
            <a:off x="665900" y="1594275"/>
            <a:ext cx="8196300" cy="4437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400"/>
              <a:buNone/>
            </a:pPr>
            <a:r>
              <a:t/>
            </a:r>
            <a:endParaRPr b="1" sz="2100">
              <a:solidFill>
                <a:schemeClr val="dk1"/>
              </a:solidFill>
              <a:highlight>
                <a:schemeClr val="lt2"/>
              </a:highlight>
            </a:endParaRPr>
          </a:p>
          <a:p>
            <a:pPr indent="0" lvl="0" marL="0" rtl="0" algn="l">
              <a:lnSpc>
                <a:spcPct val="100000"/>
              </a:lnSpc>
              <a:spcBef>
                <a:spcPts val="0"/>
              </a:spcBef>
              <a:spcAft>
                <a:spcPts val="0"/>
              </a:spcAft>
              <a:buSzPts val="2400"/>
              <a:buNone/>
            </a:pPr>
            <a:r>
              <a:rPr b="1" lang="en" sz="2200">
                <a:solidFill>
                  <a:schemeClr val="dk1"/>
                </a:solidFill>
                <a:highlight>
                  <a:schemeClr val="lt2"/>
                </a:highlight>
              </a:rPr>
              <a:t>NEW FAQs</a:t>
            </a:r>
            <a:endParaRPr b="1" sz="2200">
              <a:solidFill>
                <a:schemeClr val="dk1"/>
              </a:solidFill>
              <a:highlight>
                <a:schemeClr val="lt2"/>
              </a:highlight>
            </a:endParaRPr>
          </a:p>
          <a:p>
            <a:pPr indent="-336550" lvl="0" marL="457200" rtl="0" algn="l">
              <a:lnSpc>
                <a:spcPct val="100000"/>
              </a:lnSpc>
              <a:spcBef>
                <a:spcPts val="0"/>
              </a:spcBef>
              <a:spcAft>
                <a:spcPts val="0"/>
              </a:spcAft>
              <a:buClr>
                <a:schemeClr val="dk1"/>
              </a:buClr>
              <a:buSzPts val="1700"/>
              <a:buChar char="&gt;"/>
            </a:pPr>
            <a:r>
              <a:rPr i="1" lang="en" sz="1700">
                <a:solidFill>
                  <a:schemeClr val="dk1"/>
                </a:solidFill>
              </a:rPr>
              <a:t>NEW: </a:t>
            </a:r>
            <a:r>
              <a:rPr lang="en" sz="1700" u="sng">
                <a:solidFill>
                  <a:schemeClr val="accent5"/>
                </a:solidFill>
                <a:hlinkClick r:id="rId3">
                  <a:extLst>
                    <a:ext uri="{A12FA001-AC4F-418D-AE19-62706E023703}">
                      <ahyp:hlinkClr val="tx"/>
                    </a:ext>
                  </a:extLst>
                </a:hlinkClick>
              </a:rPr>
              <a:t>Should I route an eGC1 marked NO to the Ready to Submit question?</a:t>
            </a:r>
            <a:endParaRPr i="1" sz="1700">
              <a:solidFill>
                <a:schemeClr val="dk1"/>
              </a:solidFill>
            </a:endParaRPr>
          </a:p>
          <a:p>
            <a:pPr indent="-336550" lvl="0" marL="457200" rtl="0" algn="l">
              <a:lnSpc>
                <a:spcPct val="100000"/>
              </a:lnSpc>
              <a:spcBef>
                <a:spcPts val="0"/>
              </a:spcBef>
              <a:spcAft>
                <a:spcPts val="0"/>
              </a:spcAft>
              <a:buClr>
                <a:schemeClr val="dk1"/>
              </a:buClr>
              <a:buSzPts val="1700"/>
              <a:buChar char="&gt;"/>
            </a:pPr>
            <a:r>
              <a:rPr i="1" lang="en" sz="1700">
                <a:solidFill>
                  <a:schemeClr val="dk1"/>
                </a:solidFill>
              </a:rPr>
              <a:t>NEW, 7/01/2025:</a:t>
            </a:r>
            <a:r>
              <a:rPr lang="en" sz="1700">
                <a:solidFill>
                  <a:schemeClr val="dk1"/>
                </a:solidFill>
              </a:rPr>
              <a:t> What does a campus &amp; PI approved eGC1 mean to OSP?</a:t>
            </a:r>
            <a:endParaRPr sz="1700">
              <a:solidFill>
                <a:schemeClr val="dk1"/>
              </a:solidFill>
            </a:endParaRPr>
          </a:p>
          <a:p>
            <a:pPr indent="-336550" lvl="0" marL="457200" rtl="0" algn="l">
              <a:lnSpc>
                <a:spcPct val="100000"/>
              </a:lnSpc>
              <a:spcBef>
                <a:spcPts val="0"/>
              </a:spcBef>
              <a:spcAft>
                <a:spcPts val="0"/>
              </a:spcAft>
              <a:buClr>
                <a:schemeClr val="dk1"/>
              </a:buClr>
              <a:buSzPts val="1700"/>
              <a:buChar char="&gt;"/>
            </a:pPr>
            <a:r>
              <a:rPr i="1" lang="en" sz="1700">
                <a:solidFill>
                  <a:schemeClr val="dk1"/>
                </a:solidFill>
              </a:rPr>
              <a:t>NEW 7/01/2025: </a:t>
            </a:r>
            <a:r>
              <a:rPr lang="en" sz="1700">
                <a:solidFill>
                  <a:schemeClr val="dk1"/>
                </a:solidFill>
              </a:rPr>
              <a:t>What resources are available to help me learn how to prepare a proposal at the UW? </a:t>
            </a:r>
            <a:endParaRPr sz="1700">
              <a:solidFill>
                <a:schemeClr val="dk1"/>
              </a:solidFill>
            </a:endParaRPr>
          </a:p>
          <a:p>
            <a:pPr indent="-336550" lvl="0" marL="457200" rtl="0" algn="l">
              <a:lnSpc>
                <a:spcPct val="100000"/>
              </a:lnSpc>
              <a:spcBef>
                <a:spcPts val="0"/>
              </a:spcBef>
              <a:spcAft>
                <a:spcPts val="0"/>
              </a:spcAft>
              <a:buClr>
                <a:schemeClr val="dk1"/>
              </a:buClr>
              <a:buSzPts val="1700"/>
              <a:buChar char="&gt;"/>
            </a:pPr>
            <a:r>
              <a:rPr i="1" lang="en" sz="1700">
                <a:solidFill>
                  <a:schemeClr val="dk1"/>
                </a:solidFill>
              </a:rPr>
              <a:t>New Late Summer:</a:t>
            </a:r>
            <a:r>
              <a:rPr lang="en" sz="1700">
                <a:solidFill>
                  <a:schemeClr val="dk1"/>
                </a:solidFill>
              </a:rPr>
              <a:t> What do I need to attach to an eGC1 for a proposal to an external sponsor? </a:t>
            </a:r>
            <a:endParaRPr sz="1700">
              <a:solidFill>
                <a:schemeClr val="dk1"/>
              </a:solidFill>
            </a:endParaRPr>
          </a:p>
          <a:p>
            <a:pPr indent="0" lvl="0" marL="0" rtl="0" algn="l">
              <a:lnSpc>
                <a:spcPct val="100000"/>
              </a:lnSpc>
              <a:spcBef>
                <a:spcPts val="0"/>
              </a:spcBef>
              <a:spcAft>
                <a:spcPts val="0"/>
              </a:spcAft>
              <a:buSzPts val="2400"/>
              <a:buNone/>
            </a:pPr>
            <a:r>
              <a:t/>
            </a:r>
            <a:endParaRPr i="1" sz="1700">
              <a:solidFill>
                <a:schemeClr val="dk1"/>
              </a:solidFill>
            </a:endParaRPr>
          </a:p>
          <a:p>
            <a:pPr indent="0" lvl="0" marL="0" rtl="0" algn="l">
              <a:lnSpc>
                <a:spcPct val="100000"/>
              </a:lnSpc>
              <a:spcBef>
                <a:spcPts val="0"/>
              </a:spcBef>
              <a:spcAft>
                <a:spcPts val="0"/>
              </a:spcAft>
              <a:buSzPts val="2400"/>
              <a:buNone/>
            </a:pPr>
            <a:r>
              <a:rPr b="1" lang="en" sz="2200">
                <a:solidFill>
                  <a:schemeClr val="dk1"/>
                </a:solidFill>
                <a:highlight>
                  <a:schemeClr val="lt2"/>
                </a:highlight>
              </a:rPr>
              <a:t>Existing FAQs</a:t>
            </a:r>
            <a:endParaRPr sz="2200">
              <a:solidFill>
                <a:schemeClr val="dk1"/>
              </a:solidFill>
            </a:endParaRPr>
          </a:p>
          <a:p>
            <a:pPr indent="-336550" lvl="0" marL="457200" rtl="0" algn="l">
              <a:lnSpc>
                <a:spcPct val="100000"/>
              </a:lnSpc>
              <a:spcBef>
                <a:spcPts val="0"/>
              </a:spcBef>
              <a:spcAft>
                <a:spcPts val="0"/>
              </a:spcAft>
              <a:buClr>
                <a:schemeClr val="dk1"/>
              </a:buClr>
              <a:buSzPts val="1700"/>
              <a:buChar char="&gt;"/>
            </a:pPr>
            <a:r>
              <a:rPr i="1" lang="en" sz="1700">
                <a:solidFill>
                  <a:schemeClr val="dk1"/>
                </a:solidFill>
              </a:rPr>
              <a:t>UPDATED: </a:t>
            </a:r>
            <a:r>
              <a:rPr lang="en" sz="1700" u="sng">
                <a:solidFill>
                  <a:schemeClr val="hlink"/>
                </a:solidFill>
                <a:hlinkClick r:id="rId4"/>
              </a:rPr>
              <a:t>Is my eGC1 Ready to Submit?</a:t>
            </a:r>
            <a:r>
              <a:rPr lang="en" sz="1700">
                <a:solidFill>
                  <a:schemeClr val="dk1"/>
                </a:solidFill>
              </a:rPr>
              <a:t> </a:t>
            </a:r>
            <a:endParaRPr i="1" sz="1700">
              <a:solidFill>
                <a:schemeClr val="dk1"/>
              </a:solidFill>
            </a:endParaRPr>
          </a:p>
          <a:p>
            <a:pPr indent="-336550" lvl="0" marL="457200" rtl="0" algn="l">
              <a:lnSpc>
                <a:spcPct val="100000"/>
              </a:lnSpc>
              <a:spcBef>
                <a:spcPts val="0"/>
              </a:spcBef>
              <a:spcAft>
                <a:spcPts val="0"/>
              </a:spcAft>
              <a:buClr>
                <a:schemeClr val="dk1"/>
              </a:buClr>
              <a:buSzPts val="1700"/>
              <a:buChar char="&gt;"/>
            </a:pPr>
            <a:r>
              <a:rPr lang="en" sz="1700" u="sng">
                <a:solidFill>
                  <a:schemeClr val="hlink"/>
                </a:solidFill>
                <a:hlinkClick r:id="rId5"/>
              </a:rPr>
              <a:t>What are some Proposal Reminders to help streamline submission?</a:t>
            </a:r>
            <a:endParaRPr sz="1700">
              <a:solidFill>
                <a:schemeClr val="dk1"/>
              </a:solidFill>
            </a:endParaRPr>
          </a:p>
          <a:p>
            <a:pPr indent="-336550" lvl="0" marL="457200" rtl="0" algn="l">
              <a:lnSpc>
                <a:spcPct val="100000"/>
              </a:lnSpc>
              <a:spcBef>
                <a:spcPts val="0"/>
              </a:spcBef>
              <a:spcAft>
                <a:spcPts val="0"/>
              </a:spcAft>
              <a:buClr>
                <a:schemeClr val="dk1"/>
              </a:buClr>
              <a:buSzPts val="1700"/>
              <a:buChar char="&gt;"/>
            </a:pPr>
            <a:r>
              <a:rPr lang="en" sz="1700" u="sng">
                <a:solidFill>
                  <a:schemeClr val="hlink"/>
                </a:solidFill>
                <a:hlinkClick r:id="rId6"/>
              </a:rPr>
              <a:t>How do I know what project type to select on an eGC1 and why is it important?</a:t>
            </a:r>
            <a:endParaRPr sz="1700">
              <a:solidFill>
                <a:schemeClr val="dk1"/>
              </a:solidFill>
            </a:endParaRPr>
          </a:p>
          <a:p>
            <a:pPr indent="-336550" lvl="0" marL="457200" rtl="0" algn="l">
              <a:lnSpc>
                <a:spcPct val="100000"/>
              </a:lnSpc>
              <a:spcBef>
                <a:spcPts val="0"/>
              </a:spcBef>
              <a:spcAft>
                <a:spcPts val="0"/>
              </a:spcAft>
              <a:buClr>
                <a:schemeClr val="dk1"/>
              </a:buClr>
              <a:buSzPts val="1700"/>
              <a:buChar char="&gt;"/>
            </a:pPr>
            <a:r>
              <a:rPr lang="en" sz="1700" u="sng">
                <a:solidFill>
                  <a:schemeClr val="hlink"/>
                </a:solidFill>
                <a:hlinkClick r:id="rId7"/>
              </a:rPr>
              <a:t>Why should I route an eGC1 for Contracts &amp; Other Transactions to OSP ASAP?</a:t>
            </a:r>
            <a:endParaRPr sz="1700">
              <a:solidFill>
                <a:schemeClr val="dk1"/>
              </a:solidFill>
            </a:endParaRPr>
          </a:p>
          <a:p>
            <a:pPr indent="0" lvl="0" marL="0" marR="0" rtl="0" algn="l">
              <a:lnSpc>
                <a:spcPct val="100000"/>
              </a:lnSpc>
              <a:spcBef>
                <a:spcPts val="0"/>
              </a:spcBef>
              <a:spcAft>
                <a:spcPts val="0"/>
              </a:spcAft>
              <a:buSzPts val="2400"/>
              <a:buNone/>
            </a:pPr>
            <a:r>
              <a:rPr b="1" lang="en" sz="2100">
                <a:solidFill>
                  <a:schemeClr val="dk2"/>
                </a:solidFill>
                <a:highlight>
                  <a:srgbClr val="FFFFFF"/>
                </a:highlight>
              </a:rPr>
              <a:t> </a:t>
            </a:r>
            <a:endParaRPr b="1" i="0" sz="2100" u="none" cap="none" strike="noStrike">
              <a:solidFill>
                <a:schemeClr val="dk2"/>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9" name="Shape 629"/>
        <p:cNvGrpSpPr/>
        <p:nvPr/>
      </p:nvGrpSpPr>
      <p:grpSpPr>
        <a:xfrm>
          <a:off x="0" y="0"/>
          <a:ext cx="0" cy="0"/>
          <a:chOff x="0" y="0"/>
          <a:chExt cx="0" cy="0"/>
        </a:xfrm>
      </p:grpSpPr>
      <p:sp>
        <p:nvSpPr>
          <p:cNvPr id="630" name="Google Shape;630;p109"/>
          <p:cNvSpPr txBox="1"/>
          <p:nvPr>
            <p:ph type="title"/>
          </p:nvPr>
        </p:nvSpPr>
        <p:spPr>
          <a:xfrm>
            <a:off x="671757" y="371510"/>
            <a:ext cx="8184600" cy="9921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750"/>
              <a:buFont typeface="Arial"/>
              <a:buNone/>
            </a:pPr>
            <a:r>
              <a:rPr b="0" i="0" lang="en" sz="3000" u="none" cap="none" strike="noStrike">
                <a:solidFill>
                  <a:srgbClr val="4B2E83"/>
                </a:solidFill>
                <a:latin typeface="Encode Sans Black"/>
                <a:ea typeface="Encode Sans Black"/>
                <a:cs typeface="Encode Sans Black"/>
                <a:sym typeface="Encode Sans Black"/>
              </a:rPr>
              <a:t>Questions </a:t>
            </a:r>
            <a:r>
              <a:rPr b="0" i="0" lang="en" sz="2000" u="none" cap="none" strike="noStrike">
                <a:solidFill>
                  <a:schemeClr val="lt2"/>
                </a:solidFill>
                <a:latin typeface="Encode Sans Black"/>
                <a:ea typeface="Encode Sans Black"/>
                <a:cs typeface="Encode Sans Black"/>
                <a:sym typeface="Encode Sans Black"/>
              </a:rPr>
              <a:t>(2 of 2)</a:t>
            </a:r>
            <a:endParaRPr b="0" i="0" sz="3000" u="none" cap="none" strike="noStrike">
              <a:solidFill>
                <a:schemeClr val="lt2"/>
              </a:solidFill>
              <a:latin typeface="Encode Sans Black"/>
              <a:ea typeface="Encode Sans Black"/>
              <a:cs typeface="Encode Sans Black"/>
              <a:sym typeface="Encode Sans Black"/>
            </a:endParaRPr>
          </a:p>
        </p:txBody>
      </p:sp>
      <p:sp>
        <p:nvSpPr>
          <p:cNvPr id="631" name="Google Shape;631;p109"/>
          <p:cNvSpPr txBox="1"/>
          <p:nvPr/>
        </p:nvSpPr>
        <p:spPr>
          <a:xfrm>
            <a:off x="724750" y="1892975"/>
            <a:ext cx="7679100" cy="985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0" i="0" lang="en" sz="2600" u="none" cap="none" strike="noStrike">
                <a:solidFill>
                  <a:srgbClr val="33006F"/>
                </a:solidFill>
                <a:latin typeface="Open Sans"/>
                <a:ea typeface="Open Sans"/>
                <a:cs typeface="Open Sans"/>
                <a:sym typeface="Open Sans"/>
              </a:rPr>
              <a:t>See information shared at </a:t>
            </a:r>
            <a:r>
              <a:rPr b="0" i="0" lang="en" sz="2600" u="sng" cap="none" strike="noStrike">
                <a:solidFill>
                  <a:srgbClr val="26005C"/>
                </a:solidFill>
                <a:latin typeface="Open Sans"/>
                <a:ea typeface="Open Sans"/>
                <a:cs typeface="Open Sans"/>
                <a:sym typeface="Open Sans"/>
                <a:hlinkClick r:id="rId3">
                  <a:extLst>
                    <a:ext uri="{A12FA001-AC4F-418D-AE19-62706E023703}">
                      <ahyp:hlinkClr val="tx"/>
                    </a:ext>
                  </a:extLst>
                </a:hlinkClick>
              </a:rPr>
              <a:t>April MRAM</a:t>
            </a:r>
            <a:r>
              <a:rPr b="0" i="0" lang="en" sz="2600" u="none" cap="none" strike="noStrike">
                <a:solidFill>
                  <a:srgbClr val="33006F"/>
                </a:solidFill>
                <a:latin typeface="Open Sans"/>
                <a:ea typeface="Open Sans"/>
                <a:cs typeface="Open Sans"/>
                <a:sym typeface="Open Sans"/>
              </a:rPr>
              <a:t> on revisions to GIM 1.</a:t>
            </a:r>
            <a:endParaRPr b="0" i="0" sz="2600" u="none" cap="none" strike="noStrike">
              <a:solidFill>
                <a:srgbClr val="33006F"/>
              </a:solidFill>
              <a:latin typeface="Open Sans"/>
              <a:ea typeface="Open Sans"/>
              <a:cs typeface="Open Sans"/>
              <a:sym typeface="Open Sans"/>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5" name="Shape 635"/>
        <p:cNvGrpSpPr/>
        <p:nvPr/>
      </p:nvGrpSpPr>
      <p:grpSpPr>
        <a:xfrm>
          <a:off x="0" y="0"/>
          <a:ext cx="0" cy="0"/>
          <a:chOff x="0" y="0"/>
          <a:chExt cx="0" cy="0"/>
        </a:xfrm>
      </p:grpSpPr>
      <p:sp>
        <p:nvSpPr>
          <p:cNvPr id="636" name="Google Shape;636;p110"/>
          <p:cNvSpPr txBox="1"/>
          <p:nvPr>
            <p:ph type="title"/>
          </p:nvPr>
        </p:nvSpPr>
        <p:spPr>
          <a:xfrm>
            <a:off x="692029" y="1640263"/>
            <a:ext cx="6972300" cy="1593000"/>
          </a:xfrm>
          <a:prstGeom prst="rect">
            <a:avLst/>
          </a:prstGeom>
          <a:noFill/>
          <a:ln>
            <a:noFill/>
          </a:ln>
        </p:spPr>
        <p:txBody>
          <a:bodyPr anchorCtr="0" anchor="b" bIns="45700" lIns="91425" spcFirstLastPara="1" rIns="91425" wrap="square" tIns="45700">
            <a:normAutofit/>
          </a:bodyPr>
          <a:lstStyle/>
          <a:p>
            <a:pPr indent="0" lvl="0" marL="0" marR="0" rtl="0" algn="l">
              <a:lnSpc>
                <a:spcPct val="100000"/>
              </a:lnSpc>
              <a:spcBef>
                <a:spcPts val="0"/>
              </a:spcBef>
              <a:spcAft>
                <a:spcPts val="0"/>
              </a:spcAft>
              <a:buClr>
                <a:schemeClr val="accent3"/>
              </a:buClr>
              <a:buSzPts val="5000"/>
              <a:buFont typeface="Arial"/>
              <a:buNone/>
            </a:pPr>
            <a:r>
              <a:rPr b="0" i="0" lang="en" sz="5000" u="none" cap="none" strike="noStrike">
                <a:solidFill>
                  <a:schemeClr val="accent3"/>
                </a:solidFill>
                <a:latin typeface="Arial"/>
                <a:ea typeface="Arial"/>
                <a:cs typeface="Arial"/>
                <a:sym typeface="Arial"/>
              </a:rPr>
              <a:t>DOGE Requests</a:t>
            </a:r>
            <a:endParaRPr b="0" i="0" sz="1400" u="none" cap="none" strike="noStrike">
              <a:solidFill>
                <a:srgbClr val="000000"/>
              </a:solidFill>
              <a:latin typeface="Arial"/>
              <a:ea typeface="Arial"/>
              <a:cs typeface="Arial"/>
              <a:sym typeface="Arial"/>
            </a:endParaRPr>
          </a:p>
        </p:txBody>
      </p:sp>
      <p:sp>
        <p:nvSpPr>
          <p:cNvPr id="637" name="Google Shape;637;p110"/>
          <p:cNvSpPr txBox="1"/>
          <p:nvPr/>
        </p:nvSpPr>
        <p:spPr>
          <a:xfrm>
            <a:off x="692029" y="4308049"/>
            <a:ext cx="6656700" cy="18126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chemeClr val="lt2"/>
              </a:buClr>
              <a:buSzPts val="2000"/>
              <a:buFont typeface="Arial"/>
              <a:buNone/>
            </a:pPr>
            <a:r>
              <a:rPr b="0" i="0" lang="en" sz="2000" u="none" cap="none" strike="noStrike">
                <a:solidFill>
                  <a:schemeClr val="lt2"/>
                </a:solidFill>
                <a:latin typeface="Arial"/>
                <a:ea typeface="Arial"/>
                <a:cs typeface="Arial"/>
                <a:sym typeface="Arial"/>
              </a:rPr>
              <a:t>MRAM</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320"/>
              </a:spcBef>
              <a:spcAft>
                <a:spcPts val="0"/>
              </a:spcAft>
              <a:buClr>
                <a:schemeClr val="lt2"/>
              </a:buClr>
              <a:buSzPts val="1600"/>
              <a:buFont typeface="Arial"/>
              <a:buNone/>
            </a:pPr>
            <a:r>
              <a:rPr b="0" i="0" lang="en" sz="1600" u="none" cap="none" strike="noStrike">
                <a:solidFill>
                  <a:schemeClr val="lt2"/>
                </a:solidFill>
                <a:latin typeface="Arial"/>
                <a:ea typeface="Arial"/>
                <a:cs typeface="Arial"/>
                <a:sym typeface="Arial"/>
              </a:rPr>
              <a:t>June 12, 2025</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320"/>
              </a:spcBef>
              <a:spcAft>
                <a:spcPts val="0"/>
              </a:spcAft>
              <a:buClr>
                <a:schemeClr val="lt2"/>
              </a:buClr>
              <a:buSzPts val="1600"/>
              <a:buFont typeface="Arial"/>
              <a:buNone/>
            </a:pPr>
            <a:r>
              <a:rPr b="0" i="0" lang="en" sz="1600" u="none" cap="none" strike="noStrike">
                <a:solidFill>
                  <a:schemeClr val="lt2"/>
                </a:solidFill>
                <a:latin typeface="Arial"/>
                <a:ea typeface="Arial"/>
                <a:cs typeface="Arial"/>
                <a:sym typeface="Arial"/>
              </a:rPr>
              <a:t>Lori Hobson</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320"/>
              </a:spcBef>
              <a:spcAft>
                <a:spcPts val="0"/>
              </a:spcAft>
              <a:buClr>
                <a:schemeClr val="lt2"/>
              </a:buClr>
              <a:buSzPts val="1600"/>
              <a:buFont typeface="Arial"/>
              <a:buNone/>
            </a:pPr>
            <a:r>
              <a:rPr b="0" i="0" lang="en" sz="1600" u="none" cap="none" strike="noStrike">
                <a:solidFill>
                  <a:schemeClr val="lt2"/>
                </a:solidFill>
                <a:latin typeface="Arial"/>
                <a:ea typeface="Arial"/>
                <a:cs typeface="Arial"/>
                <a:sym typeface="Arial"/>
              </a:rPr>
              <a:t>Controller’s Office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1" name="Shape 641"/>
        <p:cNvGrpSpPr/>
        <p:nvPr/>
      </p:nvGrpSpPr>
      <p:grpSpPr>
        <a:xfrm>
          <a:off x="0" y="0"/>
          <a:ext cx="0" cy="0"/>
          <a:chOff x="0" y="0"/>
          <a:chExt cx="0" cy="0"/>
        </a:xfrm>
      </p:grpSpPr>
      <p:sp>
        <p:nvSpPr>
          <p:cNvPr id="642" name="Google Shape;642;p111"/>
          <p:cNvSpPr txBox="1"/>
          <p:nvPr>
            <p:ph type="title"/>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4B2E83"/>
              </a:buClr>
              <a:buSzPts val="3000"/>
              <a:buFont typeface="Arial"/>
              <a:buNone/>
            </a:pPr>
            <a:r>
              <a:rPr b="0" i="0" lang="en" sz="3000" u="none" cap="none" strike="noStrike">
                <a:solidFill>
                  <a:srgbClr val="4B2E83"/>
                </a:solidFill>
                <a:latin typeface="Arial"/>
                <a:ea typeface="Arial"/>
                <a:cs typeface="Arial"/>
                <a:sym typeface="Arial"/>
              </a:rPr>
              <a:t>LOC Draws</a:t>
            </a:r>
            <a:endParaRPr b="0" i="0" sz="1400" u="none" cap="none" strike="noStrike">
              <a:solidFill>
                <a:srgbClr val="000000"/>
              </a:solidFill>
              <a:latin typeface="Arial"/>
              <a:ea typeface="Arial"/>
              <a:cs typeface="Arial"/>
              <a:sym typeface="Arial"/>
            </a:endParaRPr>
          </a:p>
        </p:txBody>
      </p:sp>
      <p:sp>
        <p:nvSpPr>
          <p:cNvPr id="643" name="Google Shape;643;p111"/>
          <p:cNvSpPr txBox="1"/>
          <p:nvPr>
            <p:ph idx="2" type="body"/>
          </p:nvPr>
        </p:nvSpPr>
        <p:spPr>
          <a:xfrm>
            <a:off x="659305" y="1736725"/>
            <a:ext cx="8196300" cy="4015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4B2E83"/>
              </a:buClr>
              <a:buSzPts val="2400"/>
              <a:buNone/>
            </a:pPr>
            <a:r>
              <a:rPr lang="en">
                <a:latin typeface="Arial"/>
                <a:ea typeface="Arial"/>
                <a:cs typeface="Arial"/>
                <a:sym typeface="Arial"/>
              </a:rPr>
              <a:t>Draw Requests</a:t>
            </a:r>
            <a:endParaRPr/>
          </a:p>
          <a:p>
            <a:pPr indent="-285750" lvl="1" marL="742950" rtl="0" algn="l">
              <a:lnSpc>
                <a:spcPct val="100000"/>
              </a:lnSpc>
              <a:spcBef>
                <a:spcPts val="400"/>
              </a:spcBef>
              <a:spcAft>
                <a:spcPts val="0"/>
              </a:spcAft>
              <a:buClr>
                <a:srgbClr val="4B2E83"/>
              </a:buClr>
              <a:buSzPts val="2000"/>
              <a:buFont typeface="Arial"/>
              <a:buChar char="•"/>
            </a:pPr>
            <a:r>
              <a:rPr lang="en">
                <a:latin typeface="Arial"/>
                <a:ea typeface="Arial"/>
                <a:cs typeface="Arial"/>
                <a:sym typeface="Arial"/>
              </a:rPr>
              <a:t>Uploaded as a file</a:t>
            </a:r>
            <a:endParaRPr/>
          </a:p>
          <a:p>
            <a:pPr indent="-285750" lvl="1" marL="742950" rtl="0" algn="l">
              <a:lnSpc>
                <a:spcPct val="100000"/>
              </a:lnSpc>
              <a:spcBef>
                <a:spcPts val="400"/>
              </a:spcBef>
              <a:spcAft>
                <a:spcPts val="0"/>
              </a:spcAft>
              <a:buClr>
                <a:srgbClr val="4B2E83"/>
              </a:buClr>
              <a:buSzPts val="2000"/>
              <a:buFont typeface="Arial"/>
              <a:buChar char="•"/>
            </a:pPr>
            <a:r>
              <a:rPr lang="en">
                <a:latin typeface="Arial"/>
                <a:ea typeface="Arial"/>
                <a:cs typeface="Arial"/>
                <a:sym typeface="Arial"/>
              </a:rPr>
              <a:t>Multiple awards are included in each file</a:t>
            </a:r>
            <a:endParaRPr/>
          </a:p>
          <a:p>
            <a:pPr indent="-285750" lvl="1" marL="742950" rtl="0" algn="l">
              <a:lnSpc>
                <a:spcPct val="100000"/>
              </a:lnSpc>
              <a:spcBef>
                <a:spcPts val="400"/>
              </a:spcBef>
              <a:spcAft>
                <a:spcPts val="0"/>
              </a:spcAft>
              <a:buClr>
                <a:srgbClr val="4B2E83"/>
              </a:buClr>
              <a:buSzPts val="2000"/>
              <a:buFont typeface="Arial"/>
              <a:buChar char="•"/>
            </a:pPr>
            <a:r>
              <a:rPr lang="en">
                <a:latin typeface="Arial"/>
                <a:ea typeface="Arial"/>
                <a:cs typeface="Arial"/>
                <a:sym typeface="Arial"/>
              </a:rPr>
              <a:t>Justification is by Workday Object Class</a:t>
            </a:r>
            <a:endParaRPr/>
          </a:p>
          <a:p>
            <a:pPr indent="-190500" lvl="0" marL="342900" rtl="0" algn="l">
              <a:lnSpc>
                <a:spcPct val="100000"/>
              </a:lnSpc>
              <a:spcBef>
                <a:spcPts val="480"/>
              </a:spcBef>
              <a:spcAft>
                <a:spcPts val="0"/>
              </a:spcAft>
              <a:buClr>
                <a:srgbClr val="4B2E83"/>
              </a:buClr>
              <a:buSzPts val="2400"/>
              <a:buFont typeface="Merriweather Sans"/>
              <a:buNone/>
            </a:pPr>
            <a:r>
              <a:t/>
            </a:r>
            <a:endParaRPr>
              <a:latin typeface="Arial"/>
              <a:ea typeface="Arial"/>
              <a:cs typeface="Arial"/>
              <a:sym typeface="Arial"/>
            </a:endParaRPr>
          </a:p>
        </p:txBody>
      </p:sp>
      <p:pic>
        <p:nvPicPr>
          <p:cNvPr descr="A screenshot of a table with the titles of &quot;Payee Account&quot;, &quot;Subaccount Code&quot;, &quot;Subaccount Amount Requested&quot;, &quot;Payment Justification (Maximum 1000 Characters)&quot;" id="644" name="Google Shape;644;p111"/>
          <p:cNvPicPr preferRelativeResize="0"/>
          <p:nvPr/>
        </p:nvPicPr>
        <p:blipFill rotWithShape="1">
          <a:blip r:embed="rId3">
            <a:alphaModFix/>
          </a:blip>
          <a:srcRect b="0" l="0" r="0" t="0"/>
          <a:stretch/>
        </p:blipFill>
        <p:spPr>
          <a:xfrm>
            <a:off x="1170317" y="3549770"/>
            <a:ext cx="7607104" cy="1063805"/>
          </a:xfrm>
          <a:prstGeom prst="rect">
            <a:avLst/>
          </a:prstGeom>
          <a:noFill/>
          <a:ln>
            <a:noFill/>
          </a:ln>
        </p:spPr>
      </p:pic>
      <p:sp>
        <p:nvSpPr>
          <p:cNvPr id="645" name="Google Shape;645;p111"/>
          <p:cNvSpPr txBox="1"/>
          <p:nvPr/>
        </p:nvSpPr>
        <p:spPr>
          <a:xfrm>
            <a:off x="671758" y="6301355"/>
            <a:ext cx="7229400" cy="3309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 sz="1200" u="none" cap="none" strike="noStrike">
                <a:solidFill>
                  <a:srgbClr val="4B2E83"/>
                </a:solidFill>
                <a:latin typeface="Arial"/>
                <a:ea typeface="Arial"/>
                <a:cs typeface="Arial"/>
                <a:sym typeface="Arial"/>
              </a:rPr>
              <a:t>MRAM – Lori Hobson – Controller’s Office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p85"/>
          <p:cNvSpPr txBox="1"/>
          <p:nvPr>
            <p:ph type="title"/>
          </p:nvPr>
        </p:nvSpPr>
        <p:spPr>
          <a:xfrm>
            <a:off x="692029" y="1640263"/>
            <a:ext cx="6972300" cy="1593000"/>
          </a:xfrm>
          <a:prstGeom prst="rect">
            <a:avLst/>
          </a:prstGeom>
          <a:noFill/>
          <a:ln>
            <a:noFill/>
          </a:ln>
        </p:spPr>
        <p:txBody>
          <a:bodyPr anchorCtr="0" anchor="b" bIns="45700" lIns="91425" spcFirstLastPara="1" rIns="91425" wrap="square" tIns="45700">
            <a:normAutofit fontScale="90000"/>
          </a:bodyPr>
          <a:lstStyle/>
          <a:p>
            <a:pPr indent="0" lvl="0" marL="0" marR="0" rtl="0" algn="l">
              <a:lnSpc>
                <a:spcPct val="100000"/>
              </a:lnSpc>
              <a:spcBef>
                <a:spcPts val="0"/>
              </a:spcBef>
              <a:spcAft>
                <a:spcPts val="0"/>
              </a:spcAft>
              <a:buClr>
                <a:schemeClr val="accent3"/>
              </a:buClr>
              <a:buSzPct val="100000"/>
              <a:buFont typeface="Arial"/>
              <a:buNone/>
            </a:pPr>
            <a:r>
              <a:rPr b="0" i="0" lang="en" sz="5000" u="none" cap="none" strike="noStrike">
                <a:solidFill>
                  <a:schemeClr val="accent3"/>
                </a:solidFill>
                <a:latin typeface="Arial"/>
                <a:ea typeface="Arial"/>
                <a:cs typeface="Arial"/>
                <a:sym typeface="Arial"/>
              </a:rPr>
              <a:t>COMPLIANCE HOT TOPICS: COST SHARE; NRSA STIPEND LEVELS; TRAVEL</a:t>
            </a:r>
            <a:endParaRPr b="0" i="0" sz="1400" u="none" cap="none" strike="noStrike">
              <a:solidFill>
                <a:srgbClr val="000000"/>
              </a:solidFill>
              <a:latin typeface="Arial"/>
              <a:ea typeface="Arial"/>
              <a:cs typeface="Arial"/>
              <a:sym typeface="Arial"/>
            </a:endParaRPr>
          </a:p>
        </p:txBody>
      </p:sp>
      <p:sp>
        <p:nvSpPr>
          <p:cNvPr id="474" name="Google Shape;474;p85"/>
          <p:cNvSpPr txBox="1"/>
          <p:nvPr/>
        </p:nvSpPr>
        <p:spPr>
          <a:xfrm>
            <a:off x="692029" y="4308049"/>
            <a:ext cx="6656700" cy="18126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chemeClr val="lt2"/>
              </a:buClr>
              <a:buSzPts val="2000"/>
              <a:buFont typeface="Arial"/>
              <a:buNone/>
            </a:pPr>
            <a:r>
              <a:rPr b="0" i="0" lang="en" sz="2000" u="none" cap="none" strike="noStrike">
                <a:solidFill>
                  <a:schemeClr val="lt2"/>
                </a:solidFill>
                <a:latin typeface="Arial"/>
                <a:ea typeface="Arial"/>
                <a:cs typeface="Arial"/>
                <a:sym typeface="Arial"/>
              </a:rPr>
              <a:t>MRAM</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320"/>
              </a:spcBef>
              <a:spcAft>
                <a:spcPts val="0"/>
              </a:spcAft>
              <a:buClr>
                <a:schemeClr val="lt2"/>
              </a:buClr>
              <a:buSzPts val="1600"/>
              <a:buFont typeface="Arial"/>
              <a:buNone/>
            </a:pPr>
            <a:r>
              <a:rPr b="0" i="0" lang="en" sz="1600" u="none" cap="none" strike="noStrike">
                <a:solidFill>
                  <a:schemeClr val="lt2"/>
                </a:solidFill>
                <a:latin typeface="Arial"/>
                <a:ea typeface="Arial"/>
                <a:cs typeface="Arial"/>
                <a:sym typeface="Arial"/>
              </a:rPr>
              <a:t>June 2025</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320"/>
              </a:spcBef>
              <a:spcAft>
                <a:spcPts val="0"/>
              </a:spcAft>
              <a:buClr>
                <a:schemeClr val="lt2"/>
              </a:buClr>
              <a:buSzPts val="1600"/>
              <a:buFont typeface="Arial"/>
              <a:buNone/>
            </a:pPr>
            <a:r>
              <a:rPr b="0" i="0" lang="en" sz="1600" u="none" cap="none" strike="noStrike">
                <a:solidFill>
                  <a:schemeClr val="lt2"/>
                </a:solidFill>
                <a:latin typeface="Arial"/>
                <a:ea typeface="Arial"/>
                <a:cs typeface="Arial"/>
                <a:sym typeface="Arial"/>
              </a:rPr>
              <a:t>Matt Gardner</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320"/>
              </a:spcBef>
              <a:spcAft>
                <a:spcPts val="0"/>
              </a:spcAft>
              <a:buClr>
                <a:schemeClr val="lt2"/>
              </a:buClr>
              <a:buSzPts val="1600"/>
              <a:buFont typeface="Arial"/>
              <a:buNone/>
            </a:pPr>
            <a:r>
              <a:rPr b="0" i="0" lang="en" sz="1600" u="none" cap="none" strike="noStrike">
                <a:solidFill>
                  <a:schemeClr val="lt2"/>
                </a:solidFill>
                <a:latin typeface="Arial"/>
                <a:ea typeface="Arial"/>
                <a:cs typeface="Arial"/>
                <a:sym typeface="Arial"/>
              </a:rPr>
              <a:t>Post Award Fiscal Compliance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0" name="Shape 650"/>
        <p:cNvGrpSpPr/>
        <p:nvPr/>
      </p:nvGrpSpPr>
      <p:grpSpPr>
        <a:xfrm>
          <a:off x="0" y="0"/>
          <a:ext cx="0" cy="0"/>
          <a:chOff x="0" y="0"/>
          <a:chExt cx="0" cy="0"/>
        </a:xfrm>
      </p:grpSpPr>
      <p:sp>
        <p:nvSpPr>
          <p:cNvPr id="651" name="Google Shape;651;p112"/>
          <p:cNvSpPr txBox="1"/>
          <p:nvPr>
            <p:ph type="title"/>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4B2E83"/>
              </a:buClr>
              <a:buSzPts val="3000"/>
              <a:buFont typeface="Arial"/>
              <a:buNone/>
            </a:pPr>
            <a:r>
              <a:rPr b="0" i="0" lang="en" sz="3000" u="none" cap="none" strike="noStrike">
                <a:solidFill>
                  <a:srgbClr val="4B2E83"/>
                </a:solidFill>
                <a:latin typeface="Arial"/>
                <a:ea typeface="Arial"/>
                <a:cs typeface="Arial"/>
                <a:sym typeface="Arial"/>
              </a:rPr>
              <a:t>DOGE Requests </a:t>
            </a:r>
            <a:r>
              <a:rPr b="0" i="0" lang="en" sz="1800" u="none" cap="none" strike="noStrike">
                <a:solidFill>
                  <a:schemeClr val="lt2"/>
                </a:solidFill>
                <a:latin typeface="Arial"/>
                <a:ea typeface="Arial"/>
                <a:cs typeface="Arial"/>
                <a:sym typeface="Arial"/>
              </a:rPr>
              <a:t>(1 of 1)</a:t>
            </a:r>
            <a:endParaRPr b="0" i="0" sz="3000" u="none" cap="none" strike="noStrike">
              <a:solidFill>
                <a:schemeClr val="lt2"/>
              </a:solidFill>
              <a:latin typeface="Arial"/>
              <a:ea typeface="Arial"/>
              <a:cs typeface="Arial"/>
              <a:sym typeface="Arial"/>
            </a:endParaRPr>
          </a:p>
        </p:txBody>
      </p:sp>
      <p:sp>
        <p:nvSpPr>
          <p:cNvPr id="652" name="Google Shape;652;p112"/>
          <p:cNvSpPr txBox="1"/>
          <p:nvPr>
            <p:ph idx="2" type="body"/>
          </p:nvPr>
        </p:nvSpPr>
        <p:spPr>
          <a:xfrm>
            <a:off x="670853" y="1736725"/>
            <a:ext cx="8196300" cy="40155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4B2E83"/>
              </a:buClr>
              <a:buSzPts val="2400"/>
              <a:buFont typeface="Merriweather Sans"/>
              <a:buChar char="&gt;"/>
            </a:pPr>
            <a:r>
              <a:rPr lang="en">
                <a:latin typeface="Arial"/>
                <a:ea typeface="Arial"/>
                <a:cs typeface="Arial"/>
                <a:sym typeface="Arial"/>
              </a:rPr>
              <a:t>Requests for additional information</a:t>
            </a:r>
            <a:endParaRPr/>
          </a:p>
          <a:p>
            <a:pPr indent="-285750" lvl="1" marL="742950" rtl="0" algn="l">
              <a:lnSpc>
                <a:spcPct val="100000"/>
              </a:lnSpc>
              <a:spcBef>
                <a:spcPts val="400"/>
              </a:spcBef>
              <a:spcAft>
                <a:spcPts val="0"/>
              </a:spcAft>
              <a:buClr>
                <a:srgbClr val="4B2E83"/>
              </a:buClr>
              <a:buSzPts val="2000"/>
              <a:buFont typeface="Arial"/>
              <a:buChar char="•"/>
            </a:pPr>
            <a:r>
              <a:rPr lang="en">
                <a:latin typeface="Arial"/>
                <a:ea typeface="Arial"/>
                <a:cs typeface="Arial"/>
                <a:sym typeface="Arial"/>
              </a:rPr>
              <a:t>Email is received by person submitting the draw</a:t>
            </a:r>
            <a:endParaRPr/>
          </a:p>
          <a:p>
            <a:pPr indent="-285750" lvl="1" marL="742950" rtl="0" algn="l">
              <a:lnSpc>
                <a:spcPct val="100000"/>
              </a:lnSpc>
              <a:spcBef>
                <a:spcPts val="400"/>
              </a:spcBef>
              <a:spcAft>
                <a:spcPts val="0"/>
              </a:spcAft>
              <a:buClr>
                <a:srgbClr val="4B2E83"/>
              </a:buClr>
              <a:buSzPts val="2000"/>
              <a:buFont typeface="Arial"/>
              <a:buChar char="•"/>
            </a:pPr>
            <a:r>
              <a:rPr lang="en">
                <a:latin typeface="Arial"/>
                <a:ea typeface="Arial"/>
                <a:cs typeface="Arial"/>
                <a:sym typeface="Arial"/>
              </a:rPr>
              <a:t>Includes link to form to provide requested information</a:t>
            </a:r>
            <a:endParaRPr/>
          </a:p>
          <a:p>
            <a:pPr indent="-190500" lvl="0" marL="342900" rtl="0" algn="l">
              <a:lnSpc>
                <a:spcPct val="100000"/>
              </a:lnSpc>
              <a:spcBef>
                <a:spcPts val="480"/>
              </a:spcBef>
              <a:spcAft>
                <a:spcPts val="0"/>
              </a:spcAft>
              <a:buClr>
                <a:srgbClr val="4B2E83"/>
              </a:buClr>
              <a:buSzPts val="2400"/>
              <a:buFont typeface="Merriweather Sans"/>
              <a:buNone/>
            </a:pPr>
            <a:r>
              <a:t/>
            </a:r>
            <a:endParaRPr>
              <a:latin typeface="Arial"/>
              <a:ea typeface="Arial"/>
              <a:cs typeface="Arial"/>
              <a:sym typeface="Arial"/>
            </a:endParaRPr>
          </a:p>
        </p:txBody>
      </p:sp>
      <p:pic>
        <p:nvPicPr>
          <p:cNvPr descr="A screenshot of an email from the &quot;Defend the Spend&quot; email to a University of Washington representative." id="653" name="Google Shape;653;p112"/>
          <p:cNvPicPr preferRelativeResize="0"/>
          <p:nvPr/>
        </p:nvPicPr>
        <p:blipFill rotWithShape="1">
          <a:blip r:embed="rId3">
            <a:alphaModFix/>
          </a:blip>
          <a:srcRect b="0" l="0" r="0" t="0"/>
          <a:stretch/>
        </p:blipFill>
        <p:spPr>
          <a:xfrm>
            <a:off x="1295400" y="2853636"/>
            <a:ext cx="6553200" cy="2962275"/>
          </a:xfrm>
          <a:prstGeom prst="rect">
            <a:avLst/>
          </a:prstGeom>
          <a:noFill/>
          <a:ln>
            <a:noFill/>
          </a:ln>
        </p:spPr>
      </p:pic>
      <p:sp>
        <p:nvSpPr>
          <p:cNvPr id="654" name="Google Shape;654;p112"/>
          <p:cNvSpPr txBox="1"/>
          <p:nvPr/>
        </p:nvSpPr>
        <p:spPr>
          <a:xfrm>
            <a:off x="671758" y="6301355"/>
            <a:ext cx="7229400" cy="3309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 sz="1200" u="none" cap="none" strike="noStrike">
                <a:solidFill>
                  <a:srgbClr val="4B2E83"/>
                </a:solidFill>
                <a:latin typeface="Arial"/>
                <a:ea typeface="Arial"/>
                <a:cs typeface="Arial"/>
                <a:sym typeface="Arial"/>
              </a:rPr>
              <a:t>MRAM – Lori Hobson – Controller’s Office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9" name="Shape 659"/>
        <p:cNvGrpSpPr/>
        <p:nvPr/>
      </p:nvGrpSpPr>
      <p:grpSpPr>
        <a:xfrm>
          <a:off x="0" y="0"/>
          <a:ext cx="0" cy="0"/>
          <a:chOff x="0" y="0"/>
          <a:chExt cx="0" cy="0"/>
        </a:xfrm>
      </p:grpSpPr>
      <p:sp>
        <p:nvSpPr>
          <p:cNvPr id="660" name="Google Shape;660;p113"/>
          <p:cNvSpPr txBox="1"/>
          <p:nvPr>
            <p:ph type="title"/>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4B2E83"/>
              </a:buClr>
              <a:buSzPts val="3000"/>
              <a:buFont typeface="Arial"/>
              <a:buNone/>
            </a:pPr>
            <a:r>
              <a:rPr b="0" i="0" lang="en" sz="3000" u="none" cap="none" strike="noStrike">
                <a:solidFill>
                  <a:srgbClr val="4B2E83"/>
                </a:solidFill>
                <a:latin typeface="Arial"/>
                <a:ea typeface="Arial"/>
                <a:cs typeface="Arial"/>
                <a:sym typeface="Arial"/>
              </a:rPr>
              <a:t>DOGE Requests – Sample Form</a:t>
            </a:r>
            <a:endParaRPr b="0" i="0" sz="1400" u="none" cap="none" strike="noStrike">
              <a:solidFill>
                <a:srgbClr val="000000"/>
              </a:solidFill>
              <a:latin typeface="Arial"/>
              <a:ea typeface="Arial"/>
              <a:cs typeface="Arial"/>
              <a:sym typeface="Arial"/>
            </a:endParaRPr>
          </a:p>
        </p:txBody>
      </p:sp>
      <p:sp>
        <p:nvSpPr>
          <p:cNvPr id="661" name="Google Shape;661;p113"/>
          <p:cNvSpPr txBox="1"/>
          <p:nvPr/>
        </p:nvSpPr>
        <p:spPr>
          <a:xfrm>
            <a:off x="671758" y="6301355"/>
            <a:ext cx="7229400" cy="3309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 sz="1200" u="none" cap="none" strike="noStrike">
                <a:solidFill>
                  <a:srgbClr val="4B2E83"/>
                </a:solidFill>
                <a:latin typeface="Arial"/>
                <a:ea typeface="Arial"/>
                <a:cs typeface="Arial"/>
                <a:sym typeface="Arial"/>
              </a:rPr>
              <a:t>MRAM – Lori Hobson – Controller’s Office</a:t>
            </a:r>
            <a:endParaRPr b="0" i="0" sz="1400" u="none" cap="none" strike="noStrike">
              <a:solidFill>
                <a:srgbClr val="000000"/>
              </a:solidFill>
              <a:latin typeface="Arial"/>
              <a:ea typeface="Arial"/>
              <a:cs typeface="Arial"/>
              <a:sym typeface="Arial"/>
            </a:endParaRPr>
          </a:p>
        </p:txBody>
      </p:sp>
      <p:pic>
        <p:nvPicPr>
          <p:cNvPr descr="A screenshot of a &quot;Payment Clarification&quot; sample form with line item details for &quot;Previous Justification&quot;, &quot;Grant Officer Feedback&quot;, and &quot;Additional Clarification&quot;" id="662" name="Google Shape;662;p113"/>
          <p:cNvPicPr preferRelativeResize="0"/>
          <p:nvPr/>
        </p:nvPicPr>
        <p:blipFill rotWithShape="1">
          <a:blip r:embed="rId3">
            <a:alphaModFix/>
          </a:blip>
          <a:srcRect b="0" l="0" r="0" t="0"/>
          <a:stretch/>
        </p:blipFill>
        <p:spPr>
          <a:xfrm>
            <a:off x="1676759" y="1567997"/>
            <a:ext cx="5600700" cy="45720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6" name="Shape 666"/>
        <p:cNvGrpSpPr/>
        <p:nvPr/>
      </p:nvGrpSpPr>
      <p:grpSpPr>
        <a:xfrm>
          <a:off x="0" y="0"/>
          <a:ext cx="0" cy="0"/>
          <a:chOff x="0" y="0"/>
          <a:chExt cx="0" cy="0"/>
        </a:xfrm>
      </p:grpSpPr>
      <p:sp>
        <p:nvSpPr>
          <p:cNvPr id="667" name="Google Shape;667;p114"/>
          <p:cNvSpPr txBox="1"/>
          <p:nvPr>
            <p:ph type="title"/>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4B2E83"/>
              </a:buClr>
              <a:buSzPts val="3000"/>
              <a:buFont typeface="Arial"/>
              <a:buNone/>
            </a:pPr>
            <a:r>
              <a:rPr b="0" i="0" lang="en" sz="3000" u="none" cap="none" strike="noStrike">
                <a:solidFill>
                  <a:srgbClr val="4B2E83"/>
                </a:solidFill>
                <a:latin typeface="Encode Sans Black"/>
                <a:ea typeface="Encode Sans Black"/>
                <a:cs typeface="Encode Sans Black"/>
                <a:sym typeface="Encode Sans Black"/>
              </a:rPr>
              <a:t>DOGE Requests – How you can help</a:t>
            </a:r>
            <a:endParaRPr b="0" i="0" sz="1400" u="none" cap="none" strike="noStrike">
              <a:solidFill>
                <a:srgbClr val="000000"/>
              </a:solidFill>
              <a:latin typeface="Arial"/>
              <a:ea typeface="Arial"/>
              <a:cs typeface="Arial"/>
              <a:sym typeface="Arial"/>
            </a:endParaRPr>
          </a:p>
        </p:txBody>
      </p:sp>
      <p:sp>
        <p:nvSpPr>
          <p:cNvPr id="668" name="Google Shape;668;p114"/>
          <p:cNvSpPr txBox="1"/>
          <p:nvPr>
            <p:ph idx="2" type="body"/>
          </p:nvPr>
        </p:nvSpPr>
        <p:spPr>
          <a:xfrm>
            <a:off x="659305" y="1736725"/>
            <a:ext cx="8196300" cy="40155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4B2E83"/>
              </a:buClr>
              <a:buSzPts val="2400"/>
              <a:buFont typeface="Arial"/>
              <a:buChar char="•"/>
            </a:pPr>
            <a:r>
              <a:rPr lang="en"/>
              <a:t>Respond to requests as soon as possible</a:t>
            </a:r>
            <a:endParaRPr/>
          </a:p>
          <a:p>
            <a:pPr indent="0" lvl="1" marL="457200" rtl="0" algn="l">
              <a:lnSpc>
                <a:spcPct val="100000"/>
              </a:lnSpc>
              <a:spcBef>
                <a:spcPts val="400"/>
              </a:spcBef>
              <a:spcAft>
                <a:spcPts val="0"/>
              </a:spcAft>
              <a:buClr>
                <a:srgbClr val="4B2E83"/>
              </a:buClr>
              <a:buSzPts val="2000"/>
              <a:buNone/>
            </a:pPr>
            <a:r>
              <a:t/>
            </a:r>
            <a:endParaRPr/>
          </a:p>
          <a:p>
            <a:pPr indent="-342900" lvl="0" marL="342900" rtl="0" algn="l">
              <a:lnSpc>
                <a:spcPct val="100000"/>
              </a:lnSpc>
              <a:spcBef>
                <a:spcPts val="480"/>
              </a:spcBef>
              <a:spcAft>
                <a:spcPts val="0"/>
              </a:spcAft>
              <a:buClr>
                <a:srgbClr val="4B2E83"/>
              </a:buClr>
              <a:buSzPts val="2400"/>
              <a:buFont typeface="Arial"/>
              <a:buChar char="•"/>
            </a:pPr>
            <a:r>
              <a:rPr lang="en"/>
              <a:t>Provide a detailed response that we can use as written</a:t>
            </a:r>
            <a:endParaRPr/>
          </a:p>
          <a:p>
            <a:pPr indent="-285750" lvl="1" marL="742950" rtl="0" algn="l">
              <a:lnSpc>
                <a:spcPct val="100000"/>
              </a:lnSpc>
              <a:spcBef>
                <a:spcPts val="400"/>
              </a:spcBef>
              <a:spcAft>
                <a:spcPts val="0"/>
              </a:spcAft>
              <a:buClr>
                <a:srgbClr val="4B2E83"/>
              </a:buClr>
              <a:buSzPts val="2000"/>
              <a:buFont typeface="Arial"/>
              <a:buChar char="•"/>
            </a:pPr>
            <a:r>
              <a:rPr lang="en"/>
              <a:t>Address specific transactions included in attachment</a:t>
            </a:r>
            <a:endParaRPr/>
          </a:p>
          <a:p>
            <a:pPr indent="-285750" lvl="1" marL="742950" rtl="0" algn="l">
              <a:lnSpc>
                <a:spcPct val="100000"/>
              </a:lnSpc>
              <a:spcBef>
                <a:spcPts val="400"/>
              </a:spcBef>
              <a:spcAft>
                <a:spcPts val="0"/>
              </a:spcAft>
              <a:buClr>
                <a:srgbClr val="4B2E83"/>
              </a:buClr>
              <a:buSzPts val="2000"/>
              <a:buFont typeface="Arial"/>
              <a:buChar char="•"/>
            </a:pPr>
            <a:r>
              <a:rPr lang="en"/>
              <a:t>Use definitive language</a:t>
            </a:r>
            <a:endParaRPr/>
          </a:p>
          <a:p>
            <a:pPr indent="-285750" lvl="1" marL="742950" rtl="0" algn="l">
              <a:lnSpc>
                <a:spcPct val="100000"/>
              </a:lnSpc>
              <a:spcBef>
                <a:spcPts val="400"/>
              </a:spcBef>
              <a:spcAft>
                <a:spcPts val="0"/>
              </a:spcAft>
              <a:buClr>
                <a:srgbClr val="4B2E83"/>
              </a:buClr>
              <a:buSzPts val="2000"/>
              <a:buFont typeface="Arial"/>
              <a:buChar char="•"/>
            </a:pPr>
            <a:r>
              <a:rPr lang="en"/>
              <a:t>Do not include screenshots</a:t>
            </a:r>
            <a:endParaRPr/>
          </a:p>
          <a:p>
            <a:pPr indent="-285750" lvl="1" marL="742950" rtl="0" algn="l">
              <a:lnSpc>
                <a:spcPct val="100000"/>
              </a:lnSpc>
              <a:spcBef>
                <a:spcPts val="400"/>
              </a:spcBef>
              <a:spcAft>
                <a:spcPts val="0"/>
              </a:spcAft>
              <a:buClr>
                <a:srgbClr val="4B2E83"/>
              </a:buClr>
              <a:buSzPts val="2000"/>
              <a:buFont typeface="Arial"/>
              <a:buChar char="•"/>
            </a:pPr>
            <a:r>
              <a:rPr lang="en"/>
              <a:t>If you receive requests for multiple awards, please reply to each email. Do not combine responses in one email.</a:t>
            </a:r>
            <a:endParaRPr/>
          </a:p>
          <a:p>
            <a:pPr indent="-158750" lvl="1" marL="742950" rtl="0" algn="l">
              <a:lnSpc>
                <a:spcPct val="100000"/>
              </a:lnSpc>
              <a:spcBef>
                <a:spcPts val="400"/>
              </a:spcBef>
              <a:spcAft>
                <a:spcPts val="0"/>
              </a:spcAft>
              <a:buClr>
                <a:srgbClr val="4B2E83"/>
              </a:buClr>
              <a:buSzPts val="2000"/>
              <a:buFont typeface="Arial"/>
              <a:buNone/>
            </a:pPr>
            <a:r>
              <a:t/>
            </a:r>
            <a:endParaRPr/>
          </a:p>
          <a:p>
            <a:pPr indent="-190500" lvl="0" marL="342900" rtl="0" algn="l">
              <a:lnSpc>
                <a:spcPct val="100000"/>
              </a:lnSpc>
              <a:spcBef>
                <a:spcPts val="480"/>
              </a:spcBef>
              <a:spcAft>
                <a:spcPts val="0"/>
              </a:spcAft>
              <a:buClr>
                <a:srgbClr val="4B2E83"/>
              </a:buClr>
              <a:buSzPts val="2400"/>
              <a:buFont typeface="Arial"/>
              <a:buNone/>
            </a:pPr>
            <a:r>
              <a:t/>
            </a:r>
            <a:endParaRPr/>
          </a:p>
          <a:p>
            <a:pPr indent="-190500" lvl="0" marL="342900" rtl="0" algn="l">
              <a:lnSpc>
                <a:spcPct val="100000"/>
              </a:lnSpc>
              <a:spcBef>
                <a:spcPts val="480"/>
              </a:spcBef>
              <a:spcAft>
                <a:spcPts val="0"/>
              </a:spcAft>
              <a:buClr>
                <a:srgbClr val="4B2E83"/>
              </a:buClr>
              <a:buSzPts val="2400"/>
              <a:buFont typeface="Arial"/>
              <a:buNone/>
            </a:pPr>
            <a:r>
              <a:t/>
            </a:r>
            <a:endParaRPr/>
          </a:p>
          <a:p>
            <a:pPr indent="-190500" lvl="0" marL="342900" rtl="0" algn="l">
              <a:lnSpc>
                <a:spcPct val="100000"/>
              </a:lnSpc>
              <a:spcBef>
                <a:spcPts val="480"/>
              </a:spcBef>
              <a:spcAft>
                <a:spcPts val="0"/>
              </a:spcAft>
              <a:buClr>
                <a:srgbClr val="4B2E83"/>
              </a:buClr>
              <a:buSzPts val="2400"/>
              <a:buFont typeface="Arial"/>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2" name="Shape 672"/>
        <p:cNvGrpSpPr/>
        <p:nvPr/>
      </p:nvGrpSpPr>
      <p:grpSpPr>
        <a:xfrm>
          <a:off x="0" y="0"/>
          <a:ext cx="0" cy="0"/>
          <a:chOff x="0" y="0"/>
          <a:chExt cx="0" cy="0"/>
        </a:xfrm>
      </p:grpSpPr>
      <p:sp>
        <p:nvSpPr>
          <p:cNvPr id="673" name="Google Shape;673;p115"/>
          <p:cNvSpPr txBox="1"/>
          <p:nvPr>
            <p:ph type="title"/>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4B2E83"/>
              </a:buClr>
              <a:buSzPts val="3000"/>
              <a:buFont typeface="Arial"/>
              <a:buNone/>
            </a:pPr>
            <a:r>
              <a:rPr b="0" i="0" lang="en" sz="3000" u="none" cap="none" strike="noStrike">
                <a:solidFill>
                  <a:srgbClr val="4B2E83"/>
                </a:solidFill>
                <a:latin typeface="Encode Sans Black"/>
                <a:ea typeface="Encode Sans Black"/>
                <a:cs typeface="Encode Sans Black"/>
                <a:sym typeface="Encode Sans Black"/>
              </a:rPr>
              <a:t>DOGE Requests – Sample Responses </a:t>
            </a:r>
            <a:endParaRPr b="0" i="0" sz="1400" u="none" cap="none" strike="noStrike">
              <a:solidFill>
                <a:srgbClr val="000000"/>
              </a:solidFill>
              <a:latin typeface="Arial"/>
              <a:ea typeface="Arial"/>
              <a:cs typeface="Arial"/>
              <a:sym typeface="Arial"/>
            </a:endParaRPr>
          </a:p>
        </p:txBody>
      </p:sp>
      <p:sp>
        <p:nvSpPr>
          <p:cNvPr descr="A DOGE request email response detailing allocated funds and certifying that all costs are allowable. The email includes a table of requested information, including dollar amount and payment details. " id="674" name="Google Shape;674;p115"/>
          <p:cNvSpPr txBox="1"/>
          <p:nvPr>
            <p:ph idx="2" type="body"/>
          </p:nvPr>
        </p:nvSpPr>
        <p:spPr>
          <a:xfrm>
            <a:off x="276033" y="710181"/>
            <a:ext cx="8196300" cy="4015500"/>
          </a:xfrm>
          <a:prstGeom prst="rect">
            <a:avLst/>
          </a:prstGeom>
          <a:noFill/>
          <a:ln>
            <a:noFill/>
          </a:ln>
        </p:spPr>
        <p:txBody>
          <a:bodyPr anchorCtr="0" anchor="t" bIns="45700" lIns="91425" spcFirstLastPara="1" rIns="91425" wrap="square" tIns="45700">
            <a:noAutofit/>
          </a:bodyPr>
          <a:lstStyle/>
          <a:p>
            <a:pPr indent="-158750" lvl="1" marL="742950" rtl="0" algn="l">
              <a:lnSpc>
                <a:spcPct val="100000"/>
              </a:lnSpc>
              <a:spcBef>
                <a:spcPts val="0"/>
              </a:spcBef>
              <a:spcAft>
                <a:spcPts val="0"/>
              </a:spcAft>
              <a:buClr>
                <a:srgbClr val="4B2E83"/>
              </a:buClr>
              <a:buSzPts val="2000"/>
              <a:buFont typeface="Arial"/>
              <a:buNone/>
            </a:pPr>
            <a:r>
              <a:t/>
            </a:r>
            <a:endParaRPr/>
          </a:p>
          <a:p>
            <a:pPr indent="-190500" lvl="0" marL="342900" rtl="0" algn="l">
              <a:lnSpc>
                <a:spcPct val="100000"/>
              </a:lnSpc>
              <a:spcBef>
                <a:spcPts val="480"/>
              </a:spcBef>
              <a:spcAft>
                <a:spcPts val="0"/>
              </a:spcAft>
              <a:buClr>
                <a:srgbClr val="4B2E83"/>
              </a:buClr>
              <a:buSzPts val="2400"/>
              <a:buFont typeface="Arial"/>
              <a:buNone/>
            </a:pPr>
            <a:r>
              <a:t/>
            </a:r>
            <a:endParaRPr/>
          </a:p>
          <a:p>
            <a:pPr indent="-190500" lvl="0" marL="342900" rtl="0" algn="l">
              <a:lnSpc>
                <a:spcPct val="100000"/>
              </a:lnSpc>
              <a:spcBef>
                <a:spcPts val="480"/>
              </a:spcBef>
              <a:spcAft>
                <a:spcPts val="0"/>
              </a:spcAft>
              <a:buClr>
                <a:srgbClr val="4B2E83"/>
              </a:buClr>
              <a:buSzPts val="2400"/>
              <a:buFont typeface="Arial"/>
              <a:buNone/>
            </a:pPr>
            <a:r>
              <a:t/>
            </a:r>
            <a:endParaRPr/>
          </a:p>
          <a:p>
            <a:pPr indent="-190500" lvl="0" marL="342900" rtl="0" algn="l">
              <a:lnSpc>
                <a:spcPct val="100000"/>
              </a:lnSpc>
              <a:spcBef>
                <a:spcPts val="480"/>
              </a:spcBef>
              <a:spcAft>
                <a:spcPts val="0"/>
              </a:spcAft>
              <a:buClr>
                <a:srgbClr val="4B2E83"/>
              </a:buClr>
              <a:buSzPts val="2400"/>
              <a:buFont typeface="Arial"/>
              <a:buNone/>
            </a:pPr>
            <a:r>
              <a:t/>
            </a:r>
            <a:endParaRPr/>
          </a:p>
        </p:txBody>
      </p:sp>
      <p:pic>
        <p:nvPicPr>
          <p:cNvPr descr="A sample email response to a DOGE request. " id="675" name="Google Shape;675;p115"/>
          <p:cNvPicPr preferRelativeResize="0"/>
          <p:nvPr/>
        </p:nvPicPr>
        <p:blipFill rotWithShape="1">
          <a:blip r:embed="rId3">
            <a:alphaModFix/>
          </a:blip>
          <a:srcRect b="0" l="0" r="0" t="0"/>
          <a:stretch/>
        </p:blipFill>
        <p:spPr>
          <a:xfrm>
            <a:off x="276033" y="1741040"/>
            <a:ext cx="8389423" cy="1879983"/>
          </a:xfrm>
          <a:prstGeom prst="rect">
            <a:avLst/>
          </a:prstGeom>
          <a:noFill/>
          <a:ln>
            <a:noFill/>
          </a:ln>
        </p:spPr>
      </p:pic>
      <p:pic>
        <p:nvPicPr>
          <p:cNvPr descr="A sample email response to a DOGE request with line item details for &quot;Personal Service Contracts&quot; and &quot;Facilities Administration Cost&quot;" id="676" name="Google Shape;676;p115"/>
          <p:cNvPicPr preferRelativeResize="0"/>
          <p:nvPr/>
        </p:nvPicPr>
        <p:blipFill rotWithShape="1">
          <a:blip r:embed="rId4">
            <a:alphaModFix/>
          </a:blip>
          <a:srcRect b="0" l="0" r="0" t="0"/>
          <a:stretch/>
        </p:blipFill>
        <p:spPr>
          <a:xfrm>
            <a:off x="314486" y="4074543"/>
            <a:ext cx="8157758" cy="1879977"/>
          </a:xfrm>
          <a:prstGeom prst="rect">
            <a:avLst/>
          </a:prstGeom>
          <a:noFill/>
          <a:ln>
            <a:noFill/>
          </a:ln>
        </p:spPr>
      </p:pic>
      <p:cxnSp>
        <p:nvCxnSpPr>
          <p:cNvPr id="677" name="Google Shape;677;p115"/>
          <p:cNvCxnSpPr/>
          <p:nvPr/>
        </p:nvCxnSpPr>
        <p:spPr>
          <a:xfrm>
            <a:off x="532271" y="3869810"/>
            <a:ext cx="7199700" cy="0"/>
          </a:xfrm>
          <a:prstGeom prst="straightConnector1">
            <a:avLst/>
          </a:prstGeom>
          <a:noFill/>
          <a:ln cap="flat" cmpd="sng" w="25400">
            <a:solidFill>
              <a:schemeClr val="accent1"/>
            </a:solidFill>
            <a:prstDash val="solid"/>
            <a:round/>
            <a:headEnd len="sm" w="sm" type="none"/>
            <a:tailEnd len="sm" w="sm" type="none"/>
          </a:ln>
          <a:effectLst>
            <a:outerShdw blurRad="40000" rotWithShape="0" dir="5400000" dist="20000">
              <a:srgbClr val="000000">
                <a:alpha val="37254"/>
              </a:srgbClr>
            </a:outerShdw>
          </a:effectLst>
        </p:spPr>
      </p:cxn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1" name="Shape 681"/>
        <p:cNvGrpSpPr/>
        <p:nvPr/>
      </p:nvGrpSpPr>
      <p:grpSpPr>
        <a:xfrm>
          <a:off x="0" y="0"/>
          <a:ext cx="0" cy="0"/>
          <a:chOff x="0" y="0"/>
          <a:chExt cx="0" cy="0"/>
        </a:xfrm>
      </p:grpSpPr>
      <p:sp>
        <p:nvSpPr>
          <p:cNvPr id="682" name="Google Shape;682;p116"/>
          <p:cNvSpPr txBox="1"/>
          <p:nvPr>
            <p:ph type="title"/>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4B2E83"/>
              </a:buClr>
              <a:buSzPts val="3000"/>
              <a:buFont typeface="Arial"/>
              <a:buNone/>
            </a:pPr>
            <a:r>
              <a:rPr b="0" i="0" lang="en" sz="3000" u="none" cap="none" strike="noStrike">
                <a:solidFill>
                  <a:srgbClr val="4B2E83"/>
                </a:solidFill>
                <a:latin typeface="Encode Sans Black"/>
                <a:ea typeface="Encode Sans Black"/>
                <a:cs typeface="Encode Sans Black"/>
                <a:sym typeface="Encode Sans Black"/>
              </a:rPr>
              <a:t>DOGE Requests – Questions </a:t>
            </a:r>
            <a:endParaRPr b="0" i="0" sz="1400" u="none" cap="none" strike="noStrike">
              <a:solidFill>
                <a:srgbClr val="000000"/>
              </a:solidFill>
              <a:latin typeface="Arial"/>
              <a:ea typeface="Arial"/>
              <a:cs typeface="Arial"/>
              <a:sym typeface="Arial"/>
            </a:endParaRPr>
          </a:p>
        </p:txBody>
      </p:sp>
      <p:sp>
        <p:nvSpPr>
          <p:cNvPr id="683" name="Google Shape;683;p116"/>
          <p:cNvSpPr txBox="1"/>
          <p:nvPr>
            <p:ph idx="2" type="body"/>
          </p:nvPr>
        </p:nvSpPr>
        <p:spPr>
          <a:xfrm>
            <a:off x="276033" y="710181"/>
            <a:ext cx="8196300" cy="4015500"/>
          </a:xfrm>
          <a:prstGeom prst="rect">
            <a:avLst/>
          </a:prstGeom>
          <a:noFill/>
          <a:ln>
            <a:noFill/>
          </a:ln>
        </p:spPr>
        <p:txBody>
          <a:bodyPr anchorCtr="0" anchor="t" bIns="45700" lIns="91425" spcFirstLastPara="1" rIns="91425" wrap="square" tIns="45700">
            <a:noAutofit/>
          </a:bodyPr>
          <a:lstStyle/>
          <a:p>
            <a:pPr indent="-158750" lvl="1" marL="742950" rtl="0" algn="l">
              <a:lnSpc>
                <a:spcPct val="100000"/>
              </a:lnSpc>
              <a:spcBef>
                <a:spcPts val="0"/>
              </a:spcBef>
              <a:spcAft>
                <a:spcPts val="0"/>
              </a:spcAft>
              <a:buClr>
                <a:srgbClr val="4B2E83"/>
              </a:buClr>
              <a:buSzPts val="2000"/>
              <a:buFont typeface="Arial"/>
              <a:buNone/>
            </a:pPr>
            <a:r>
              <a:t/>
            </a:r>
            <a:endParaRPr/>
          </a:p>
          <a:p>
            <a:pPr indent="-190500" lvl="0" marL="342900" rtl="0" algn="l">
              <a:lnSpc>
                <a:spcPct val="100000"/>
              </a:lnSpc>
              <a:spcBef>
                <a:spcPts val="480"/>
              </a:spcBef>
              <a:spcAft>
                <a:spcPts val="0"/>
              </a:spcAft>
              <a:buClr>
                <a:srgbClr val="4B2E83"/>
              </a:buClr>
              <a:buSzPts val="2400"/>
              <a:buFont typeface="Arial"/>
              <a:buNone/>
            </a:pPr>
            <a:r>
              <a:t/>
            </a:r>
            <a:endParaRPr/>
          </a:p>
          <a:p>
            <a:pPr indent="-190500" lvl="0" marL="342900" rtl="0" algn="l">
              <a:lnSpc>
                <a:spcPct val="100000"/>
              </a:lnSpc>
              <a:spcBef>
                <a:spcPts val="480"/>
              </a:spcBef>
              <a:spcAft>
                <a:spcPts val="0"/>
              </a:spcAft>
              <a:buClr>
                <a:srgbClr val="4B2E83"/>
              </a:buClr>
              <a:buSzPts val="2400"/>
              <a:buFont typeface="Arial"/>
              <a:buNone/>
            </a:pPr>
            <a:r>
              <a:t/>
            </a:r>
            <a:endParaRPr/>
          </a:p>
          <a:p>
            <a:pPr indent="-342900" lvl="0" marL="342900" rtl="0" algn="l">
              <a:lnSpc>
                <a:spcPct val="100000"/>
              </a:lnSpc>
              <a:spcBef>
                <a:spcPts val="480"/>
              </a:spcBef>
              <a:spcAft>
                <a:spcPts val="0"/>
              </a:spcAft>
              <a:buClr>
                <a:srgbClr val="4B2E83"/>
              </a:buClr>
              <a:buSzPts val="2400"/>
              <a:buFont typeface="Arial"/>
              <a:buChar char="•"/>
            </a:pPr>
            <a:r>
              <a:rPr lang="en"/>
              <a:t>Send questions to gcaloc@uw.edu</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8" name="Shape 688"/>
        <p:cNvGrpSpPr/>
        <p:nvPr/>
      </p:nvGrpSpPr>
      <p:grpSpPr>
        <a:xfrm>
          <a:off x="0" y="0"/>
          <a:ext cx="0" cy="0"/>
          <a:chOff x="0" y="0"/>
          <a:chExt cx="0" cy="0"/>
        </a:xfrm>
      </p:grpSpPr>
      <p:sp>
        <p:nvSpPr>
          <p:cNvPr id="689" name="Google Shape;689;p117"/>
          <p:cNvSpPr txBox="1"/>
          <p:nvPr/>
        </p:nvSpPr>
        <p:spPr>
          <a:xfrm>
            <a:off x="609600" y="383256"/>
            <a:ext cx="23622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chemeClr val="lt1"/>
                </a:solidFill>
                <a:latin typeface="Open Sans ExtraBold"/>
                <a:ea typeface="Open Sans ExtraBold"/>
                <a:cs typeface="Open Sans ExtraBold"/>
                <a:sym typeface="Open Sans ExtraBold"/>
              </a:rPr>
              <a:t>MRAM UPDATE</a:t>
            </a:r>
            <a:endParaRPr b="0" i="0" sz="1400" u="none" cap="none" strike="noStrike">
              <a:solidFill>
                <a:srgbClr val="000000"/>
              </a:solidFill>
              <a:latin typeface="Arial"/>
              <a:ea typeface="Arial"/>
              <a:cs typeface="Arial"/>
              <a:sym typeface="Arial"/>
            </a:endParaRPr>
          </a:p>
        </p:txBody>
      </p:sp>
      <p:pic>
        <p:nvPicPr>
          <p:cNvPr descr="The Collaborative for Research Education &quot;CORE&quot; Logo" id="690" name="Google Shape;690;p117"/>
          <p:cNvPicPr preferRelativeResize="0"/>
          <p:nvPr/>
        </p:nvPicPr>
        <p:blipFill rotWithShape="1">
          <a:blip r:embed="rId3">
            <a:alphaModFix/>
          </a:blip>
          <a:srcRect b="0" l="0" r="0" t="0"/>
          <a:stretch/>
        </p:blipFill>
        <p:spPr>
          <a:xfrm>
            <a:off x="484752" y="1234461"/>
            <a:ext cx="3048000" cy="855095"/>
          </a:xfrm>
          <a:prstGeom prst="rect">
            <a:avLst/>
          </a:prstGeom>
          <a:noFill/>
          <a:ln>
            <a:noFill/>
          </a:ln>
        </p:spPr>
      </p:pic>
      <p:sp>
        <p:nvSpPr>
          <p:cNvPr id="691" name="Google Shape;691;p117"/>
          <p:cNvSpPr txBox="1"/>
          <p:nvPr>
            <p:ph type="title"/>
          </p:nvPr>
        </p:nvSpPr>
        <p:spPr>
          <a:xfrm>
            <a:off x="617308" y="2089556"/>
            <a:ext cx="5830800" cy="1362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accent1"/>
              </a:buClr>
              <a:buSzPts val="3600"/>
              <a:buFont typeface="Open Sans ExtraBold"/>
              <a:buNone/>
            </a:pPr>
            <a:r>
              <a:rPr lang="en">
                <a:latin typeface="Open Sans ExtraBold"/>
                <a:ea typeface="Open Sans ExtraBold"/>
                <a:cs typeface="Open Sans ExtraBold"/>
                <a:sym typeface="Open Sans ExtraBold"/>
              </a:rPr>
              <a:t>UPDATES</a:t>
            </a:r>
            <a:endParaRPr/>
          </a:p>
        </p:txBody>
      </p:sp>
      <p:cxnSp>
        <p:nvCxnSpPr>
          <p:cNvPr id="692" name="Google Shape;692;p117"/>
          <p:cNvCxnSpPr/>
          <p:nvPr/>
        </p:nvCxnSpPr>
        <p:spPr>
          <a:xfrm>
            <a:off x="609600" y="4800600"/>
            <a:ext cx="8686800" cy="0"/>
          </a:xfrm>
          <a:prstGeom prst="straightConnector1">
            <a:avLst/>
          </a:prstGeom>
          <a:noFill/>
          <a:ln cap="flat" cmpd="sng" w="28575">
            <a:solidFill>
              <a:srgbClr val="2F006D"/>
            </a:solidFill>
            <a:prstDash val="solid"/>
            <a:round/>
            <a:headEnd len="sm" w="sm" type="none"/>
            <a:tailEnd len="sm" w="sm" type="none"/>
          </a:ln>
        </p:spPr>
      </p:cxnSp>
      <p:sp>
        <p:nvSpPr>
          <p:cNvPr id="693" name="Google Shape;693;p117"/>
          <p:cNvSpPr txBox="1"/>
          <p:nvPr>
            <p:ph idx="1" type="body"/>
          </p:nvPr>
        </p:nvSpPr>
        <p:spPr>
          <a:xfrm>
            <a:off x="709961" y="5005266"/>
            <a:ext cx="6814800" cy="11442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262626"/>
              </a:buClr>
              <a:buSzPts val="1800"/>
              <a:buNone/>
            </a:pPr>
            <a:r>
              <a:rPr lang="en" sz="1800"/>
              <a:t>Laurie Stephan, Associate Director for Learning, ORC</a:t>
            </a:r>
            <a:endParaRPr/>
          </a:p>
        </p:txBody>
      </p:sp>
      <p:sp>
        <p:nvSpPr>
          <p:cNvPr id="694" name="Google Shape;694;p117"/>
          <p:cNvSpPr txBox="1"/>
          <p:nvPr>
            <p:ph idx="10" type="dt"/>
          </p:nvPr>
        </p:nvSpPr>
        <p:spPr>
          <a:xfrm>
            <a:off x="0" y="6477000"/>
            <a:ext cx="914400" cy="244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dk1"/>
                </a:solidFill>
                <a:latin typeface="Open Sans"/>
                <a:ea typeface="Open Sans"/>
                <a:cs typeface="Open Sans"/>
                <a:sym typeface="Open Sans"/>
              </a:rPr>
              <a:t>June 2025</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9" name="Shape 699"/>
        <p:cNvGrpSpPr/>
        <p:nvPr/>
      </p:nvGrpSpPr>
      <p:grpSpPr>
        <a:xfrm>
          <a:off x="0" y="0"/>
          <a:ext cx="0" cy="0"/>
          <a:chOff x="0" y="0"/>
          <a:chExt cx="0" cy="0"/>
        </a:xfrm>
      </p:grpSpPr>
      <p:sp>
        <p:nvSpPr>
          <p:cNvPr id="700" name="Google Shape;700;p118"/>
          <p:cNvSpPr txBox="1"/>
          <p:nvPr>
            <p:ph idx="4294967295" type="title"/>
          </p:nvPr>
        </p:nvSpPr>
        <p:spPr>
          <a:xfrm>
            <a:off x="457200" y="142558"/>
            <a:ext cx="8229600" cy="947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chemeClr val="accent1"/>
              </a:buClr>
              <a:buSzPts val="2800"/>
              <a:buFont typeface="Open Sans ExtraBold"/>
              <a:buNone/>
            </a:pPr>
            <a:r>
              <a:rPr b="1" i="0" lang="en" sz="2800" u="none" cap="none" strike="noStrike">
                <a:solidFill>
                  <a:schemeClr val="accent1"/>
                </a:solidFill>
                <a:latin typeface="Open Sans ExtraBold"/>
                <a:ea typeface="Open Sans ExtraBold"/>
                <a:cs typeface="Open Sans ExtraBold"/>
                <a:sym typeface="Open Sans ExtraBold"/>
              </a:rPr>
              <a:t>Community of Practice for Research Administrators (CoPRA)</a:t>
            </a:r>
            <a:endParaRPr/>
          </a:p>
        </p:txBody>
      </p:sp>
      <p:sp>
        <p:nvSpPr>
          <p:cNvPr id="701" name="Google Shape;701;p118"/>
          <p:cNvSpPr txBox="1"/>
          <p:nvPr/>
        </p:nvSpPr>
        <p:spPr>
          <a:xfrm>
            <a:off x="457200" y="1253535"/>
            <a:ext cx="8447700" cy="37512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1800"/>
              <a:buFont typeface="Play"/>
              <a:buNone/>
            </a:pPr>
            <a:r>
              <a:rPr b="1" i="0" lang="en" sz="1800" u="none" cap="none" strike="noStrike">
                <a:solidFill>
                  <a:schemeClr val="dk1"/>
                </a:solidFill>
                <a:latin typeface="Play"/>
                <a:ea typeface="Play"/>
                <a:cs typeface="Play"/>
                <a:sym typeface="Play"/>
              </a:rPr>
              <a:t>PURPOSE</a:t>
            </a:r>
            <a:endParaRPr b="0" i="0" sz="1800" u="none" cap="none" strike="noStrike">
              <a:solidFill>
                <a:schemeClr val="dk1"/>
              </a:solidFill>
              <a:latin typeface="Arial"/>
              <a:ea typeface="Arial"/>
              <a:cs typeface="Arial"/>
              <a:sym typeface="Arial"/>
            </a:endParaRPr>
          </a:p>
          <a:p>
            <a:pPr indent="0" lvl="0" marL="0" marR="0" rtl="0" algn="l">
              <a:lnSpc>
                <a:spcPct val="115000"/>
              </a:lnSpc>
              <a:spcBef>
                <a:spcPts val="800"/>
              </a:spcBef>
              <a:spcAft>
                <a:spcPts val="0"/>
              </a:spcAft>
              <a:buClr>
                <a:schemeClr val="dk1"/>
              </a:buClr>
              <a:buSzPts val="1600"/>
              <a:buFont typeface="Arial"/>
              <a:buNone/>
            </a:pPr>
            <a:r>
              <a:rPr b="0" i="0" lang="en" sz="1600" u="none" cap="none" strike="noStrike">
                <a:solidFill>
                  <a:schemeClr val="dk1"/>
                </a:solidFill>
                <a:latin typeface="Arial"/>
                <a:ea typeface="Arial"/>
                <a:cs typeface="Arial"/>
                <a:sym typeface="Arial"/>
              </a:rPr>
              <a:t>A tri-campus community of practice led by and for practitioners of research administration at the UW who share a passion for their work and believe they can learn to do it better through regular interactions with members of their community.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800"/>
              </a:spcBef>
              <a:spcAft>
                <a:spcPts val="0"/>
              </a:spcAft>
              <a:buClr>
                <a:schemeClr val="dk1"/>
              </a:buClr>
              <a:buSzPts val="1600"/>
              <a:buFont typeface="Calibri"/>
              <a:buNone/>
            </a:pPr>
            <a:r>
              <a:t/>
            </a:r>
            <a:endParaRPr b="0" i="0" sz="1600" u="none" cap="none" strike="noStrike">
              <a:solidFill>
                <a:schemeClr val="dk1"/>
              </a:solidFill>
              <a:latin typeface="Arial"/>
              <a:ea typeface="Arial"/>
              <a:cs typeface="Arial"/>
              <a:sym typeface="Arial"/>
            </a:endParaRPr>
          </a:p>
          <a:p>
            <a:pPr indent="0" lvl="0" marL="0" marR="0" rtl="0" algn="l">
              <a:lnSpc>
                <a:spcPct val="115000"/>
              </a:lnSpc>
              <a:spcBef>
                <a:spcPts val="600"/>
              </a:spcBef>
              <a:spcAft>
                <a:spcPts val="0"/>
              </a:spcAft>
              <a:buClr>
                <a:srgbClr val="000000"/>
              </a:buClr>
              <a:buSzPts val="1800"/>
              <a:buFont typeface="Arial"/>
              <a:buNone/>
            </a:pPr>
            <a:r>
              <a:rPr b="1" i="0" lang="en" sz="1800" u="none" cap="none" strike="noStrike">
                <a:solidFill>
                  <a:schemeClr val="dk1"/>
                </a:solidFill>
                <a:latin typeface="Play"/>
                <a:ea typeface="Play"/>
                <a:cs typeface="Play"/>
                <a:sym typeface="Play"/>
              </a:rPr>
              <a:t>STAY IN TOUCH</a:t>
            </a:r>
            <a:endParaRPr b="0" i="0" sz="1400" u="none" cap="none" strike="noStrike">
              <a:solidFill>
                <a:srgbClr val="000000"/>
              </a:solidFill>
              <a:latin typeface="Arial"/>
              <a:ea typeface="Arial"/>
              <a:cs typeface="Arial"/>
              <a:sym typeface="Arial"/>
            </a:endParaRPr>
          </a:p>
          <a:p>
            <a:pPr indent="-342900" lvl="0" marL="342900" marR="0" rtl="0" algn="l">
              <a:lnSpc>
                <a:spcPct val="115000"/>
              </a:lnSpc>
              <a:spcBef>
                <a:spcPts val="800"/>
              </a:spcBef>
              <a:spcAft>
                <a:spcPts val="0"/>
              </a:spcAft>
              <a:buClr>
                <a:srgbClr val="0070C0"/>
              </a:buClr>
              <a:buSzPts val="1800"/>
              <a:buFont typeface="Noto Sans Symbols"/>
              <a:buChar char="∙"/>
            </a:pPr>
            <a:r>
              <a:rPr b="0" i="0" lang="en" sz="1800" u="sng" cap="none" strike="noStrike">
                <a:solidFill>
                  <a:srgbClr val="0070C0"/>
                </a:solidFill>
                <a:latin typeface="Play"/>
                <a:ea typeface="Play"/>
                <a:cs typeface="Play"/>
                <a:sym typeface="Play"/>
                <a:hlinkClick r:id="rId3">
                  <a:extLst>
                    <a:ext uri="{A12FA001-AC4F-418D-AE19-62706E023703}">
                      <ahyp:hlinkClr val="tx"/>
                    </a:ext>
                  </a:extLst>
                </a:hlinkClick>
              </a:rPr>
              <a:t>Teams channel</a:t>
            </a:r>
            <a:endParaRPr b="0" i="0" sz="1800" u="none" cap="none" strike="noStrike">
              <a:solidFill>
                <a:srgbClr val="0070C0"/>
              </a:solidFill>
              <a:latin typeface="Play"/>
              <a:ea typeface="Play"/>
              <a:cs typeface="Play"/>
              <a:sym typeface="Play"/>
            </a:endParaRPr>
          </a:p>
          <a:p>
            <a:pPr indent="-342900" lvl="0" marL="342900" marR="0" rtl="0" algn="l">
              <a:lnSpc>
                <a:spcPct val="115000"/>
              </a:lnSpc>
              <a:spcBef>
                <a:spcPts val="800"/>
              </a:spcBef>
              <a:spcAft>
                <a:spcPts val="0"/>
              </a:spcAft>
              <a:buClr>
                <a:srgbClr val="0070C0"/>
              </a:buClr>
              <a:buSzPts val="1800"/>
              <a:buFont typeface="Noto Sans Symbols"/>
              <a:buChar char="∙"/>
            </a:pPr>
            <a:r>
              <a:rPr b="0" i="0" lang="en" sz="1800" u="sng" cap="none" strike="noStrike">
                <a:solidFill>
                  <a:srgbClr val="0070C0"/>
                </a:solidFill>
                <a:latin typeface="Play"/>
                <a:ea typeface="Play"/>
                <a:cs typeface="Play"/>
                <a:sym typeface="Play"/>
                <a:hlinkClick r:id="rId4">
                  <a:extLst>
                    <a:ext uri="{A12FA001-AC4F-418D-AE19-62706E023703}">
                      <ahyp:hlinkClr val="tx"/>
                    </a:ext>
                  </a:extLst>
                </a:hlinkClick>
              </a:rPr>
              <a:t>Informational website</a:t>
            </a:r>
            <a:endParaRPr b="0" i="0" sz="1800" u="none" cap="none" strike="noStrike">
              <a:solidFill>
                <a:srgbClr val="0070C0"/>
              </a:solidFill>
              <a:latin typeface="Arial"/>
              <a:ea typeface="Arial"/>
              <a:cs typeface="Arial"/>
              <a:sym typeface="Arial"/>
            </a:endParaRPr>
          </a:p>
          <a:p>
            <a:pPr indent="-342900" lvl="0" marL="342900" marR="0" rtl="0" algn="l">
              <a:lnSpc>
                <a:spcPct val="115000"/>
              </a:lnSpc>
              <a:spcBef>
                <a:spcPts val="800"/>
              </a:spcBef>
              <a:spcAft>
                <a:spcPts val="0"/>
              </a:spcAft>
              <a:buClr>
                <a:schemeClr val="dk1"/>
              </a:buClr>
              <a:buSzPts val="1800"/>
              <a:buFont typeface="Noto Sans Symbols"/>
              <a:buChar char="∙"/>
            </a:pPr>
            <a:r>
              <a:rPr b="0" i="0" lang="en" sz="1800" u="none" cap="none" strike="noStrike">
                <a:solidFill>
                  <a:schemeClr val="dk1"/>
                </a:solidFill>
                <a:latin typeface="Arial"/>
                <a:ea typeface="Arial"/>
                <a:cs typeface="Arial"/>
                <a:sym typeface="Arial"/>
              </a:rPr>
              <a:t>In-Person Meetings, first one:</a:t>
            </a:r>
            <a:endParaRPr b="0" i="0" sz="1400" u="none" cap="none" strike="noStrike">
              <a:solidFill>
                <a:srgbClr val="000000"/>
              </a:solidFill>
              <a:latin typeface="Arial"/>
              <a:ea typeface="Arial"/>
              <a:cs typeface="Arial"/>
              <a:sym typeface="Arial"/>
            </a:endParaRPr>
          </a:p>
          <a:p>
            <a:pPr indent="-342900" lvl="1" marL="800100" marR="0" rtl="0" algn="l">
              <a:lnSpc>
                <a:spcPct val="115000"/>
              </a:lnSpc>
              <a:spcBef>
                <a:spcPts val="800"/>
              </a:spcBef>
              <a:spcAft>
                <a:spcPts val="0"/>
              </a:spcAft>
              <a:buClr>
                <a:schemeClr val="dk1"/>
              </a:buClr>
              <a:buSzPts val="1800"/>
              <a:buFont typeface="Noto Sans Symbols"/>
              <a:buChar char="∙"/>
            </a:pPr>
            <a:r>
              <a:rPr b="0" i="0" lang="en" sz="1800" u="none" cap="none" strike="noStrike">
                <a:solidFill>
                  <a:schemeClr val="dk1"/>
                </a:solidFill>
                <a:latin typeface="Arial"/>
                <a:ea typeface="Arial"/>
                <a:cs typeface="Arial"/>
                <a:sym typeface="Arial"/>
              </a:rPr>
              <a:t>June 18, 11:00 am – 12:00 pm, Miller 320, Zoom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6" name="Shape 706"/>
        <p:cNvGrpSpPr/>
        <p:nvPr/>
      </p:nvGrpSpPr>
      <p:grpSpPr>
        <a:xfrm>
          <a:off x="0" y="0"/>
          <a:ext cx="0" cy="0"/>
          <a:chOff x="0" y="0"/>
          <a:chExt cx="0" cy="0"/>
        </a:xfrm>
      </p:grpSpPr>
      <p:sp>
        <p:nvSpPr>
          <p:cNvPr id="707" name="Google Shape;707;p119"/>
          <p:cNvSpPr txBox="1"/>
          <p:nvPr>
            <p:ph idx="4294967295" type="title"/>
          </p:nvPr>
        </p:nvSpPr>
        <p:spPr>
          <a:xfrm>
            <a:off x="457200" y="277327"/>
            <a:ext cx="8229600" cy="7161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chemeClr val="accent1"/>
              </a:buClr>
              <a:buSzPts val="2800"/>
              <a:buFont typeface="Open Sans ExtraBold"/>
              <a:buNone/>
            </a:pPr>
            <a:r>
              <a:rPr b="1" i="0" lang="en" sz="2800" u="none" cap="none" strike="noStrike">
                <a:solidFill>
                  <a:schemeClr val="accent1"/>
                </a:solidFill>
                <a:latin typeface="Open Sans ExtraBold"/>
                <a:ea typeface="Open Sans ExtraBold"/>
                <a:cs typeface="Open Sans ExtraBold"/>
                <a:sym typeface="Open Sans ExtraBold"/>
              </a:rPr>
              <a:t>Community Need Survey Results </a:t>
            </a:r>
            <a:r>
              <a:rPr b="0" i="0" lang="en" sz="1800" u="none" cap="none" strike="noStrike">
                <a:solidFill>
                  <a:schemeClr val="accent1"/>
                </a:solidFill>
                <a:latin typeface="Open Sans ExtraBold"/>
                <a:ea typeface="Open Sans ExtraBold"/>
                <a:cs typeface="Open Sans ExtraBold"/>
                <a:sym typeface="Open Sans ExtraBold"/>
              </a:rPr>
              <a:t>(1 of 2)</a:t>
            </a:r>
            <a:endParaRPr b="0" i="0" sz="2800" u="none" cap="none" strike="noStrike">
              <a:solidFill>
                <a:schemeClr val="accent1"/>
              </a:solidFill>
              <a:latin typeface="Open Sans ExtraBold"/>
              <a:ea typeface="Open Sans ExtraBold"/>
              <a:cs typeface="Open Sans ExtraBold"/>
              <a:sym typeface="Open Sans ExtraBold"/>
            </a:endParaRPr>
          </a:p>
        </p:txBody>
      </p:sp>
      <p:graphicFrame>
        <p:nvGraphicFramePr>
          <p:cNvPr id="708" name="Google Shape;708;p119"/>
          <p:cNvGraphicFramePr/>
          <p:nvPr/>
        </p:nvGraphicFramePr>
        <p:xfrm>
          <a:off x="457200" y="1311007"/>
          <a:ext cx="3000000" cy="3000000"/>
        </p:xfrm>
        <a:graphic>
          <a:graphicData uri="http://schemas.openxmlformats.org/drawingml/2006/table">
            <a:tbl>
              <a:tblPr bandRow="1" firstRow="1">
                <a:noFill/>
                <a:tableStyleId>{CB98C72B-92DD-44F2-8460-43C0230C2D19}</a:tableStyleId>
              </a:tblPr>
              <a:tblGrid>
                <a:gridCol w="2172525"/>
                <a:gridCol w="1080525"/>
                <a:gridCol w="1218450"/>
                <a:gridCol w="1069025"/>
                <a:gridCol w="1193550"/>
                <a:gridCol w="1346800"/>
              </a:tblGrid>
              <a:tr h="377375">
                <a:tc>
                  <a:txBody>
                    <a:bodyPr/>
                    <a:lstStyle/>
                    <a:p>
                      <a:pPr indent="0" lvl="0" marL="0" marR="0" rtl="0" algn="l">
                        <a:lnSpc>
                          <a:spcPct val="100000"/>
                        </a:lnSpc>
                        <a:spcBef>
                          <a:spcPts val="0"/>
                        </a:spcBef>
                        <a:spcAft>
                          <a:spcPts val="0"/>
                        </a:spcAft>
                        <a:buClr>
                          <a:srgbClr val="000000"/>
                        </a:buClr>
                        <a:buSzPts val="1800"/>
                        <a:buFont typeface="Arial"/>
                        <a:buNone/>
                      </a:pPr>
                      <a:r>
                        <a:rPr lang="en" sz="1800" u="none" cap="none" strike="noStrike"/>
                        <a:t>TOPIC</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 sz="1800" u="none" cap="none" strike="noStrike"/>
                        <a:t>HIGH Priority</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 sz="1800" u="none" cap="none" strike="noStrike"/>
                        <a:t>Medium Priority</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 sz="1800" u="none" cap="none" strike="noStrike"/>
                        <a:t>Low Priority</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 sz="1800" u="none" cap="none" strike="noStrike"/>
                        <a:t>Not a Priority</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 sz="1800" u="none" cap="none" strike="noStrike"/>
                        <a:t>Highest Priority Score</a:t>
                      </a:r>
                      <a:endParaRPr sz="1400" u="none" cap="none" strike="noStrike"/>
                    </a:p>
                  </a:txBody>
                  <a:tcPr marT="45725" marB="45725" marR="91450" marL="91450"/>
                </a:tc>
              </a:tr>
              <a:tr h="377375">
                <a:tc>
                  <a:txBody>
                    <a:bodyPr/>
                    <a:lstStyle/>
                    <a:p>
                      <a:pPr indent="0" lvl="0" marL="0" marR="0" rtl="0" algn="l">
                        <a:lnSpc>
                          <a:spcPct val="100000"/>
                        </a:lnSpc>
                        <a:spcBef>
                          <a:spcPts val="0"/>
                        </a:spcBef>
                        <a:spcAft>
                          <a:spcPts val="0"/>
                        </a:spcAft>
                        <a:buClr>
                          <a:srgbClr val="000000"/>
                        </a:buClr>
                        <a:buSzPts val="1800"/>
                        <a:buFont typeface="Arial"/>
                        <a:buNone/>
                      </a:pPr>
                      <a:r>
                        <a:rPr lang="en" sz="1800" u="none" cap="none" strike="noStrike"/>
                        <a:t>Proposals</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 sz="1800" u="none" cap="none" strike="noStrike"/>
                        <a:t>33%</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 sz="1800" u="none" cap="none" strike="noStrike"/>
                        <a:t>27%</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 sz="1800" u="none" cap="none" strike="noStrike"/>
                        <a:t>15%</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 sz="1800" u="none" cap="none" strike="noStrike"/>
                        <a:t>15%</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 sz="1800" u="none" cap="none" strike="noStrike"/>
                        <a:t>60%</a:t>
                      </a:r>
                      <a:endParaRPr sz="1400" u="none" cap="none" strike="noStrike"/>
                    </a:p>
                  </a:txBody>
                  <a:tcPr marT="45725" marB="45725" marR="91450" marL="91450"/>
                </a:tc>
              </a:tr>
              <a:tr h="377375">
                <a:tc>
                  <a:txBody>
                    <a:bodyPr/>
                    <a:lstStyle/>
                    <a:p>
                      <a:pPr indent="0" lvl="0" marL="0" marR="0" rtl="0" algn="l">
                        <a:lnSpc>
                          <a:spcPct val="100000"/>
                        </a:lnSpc>
                        <a:spcBef>
                          <a:spcPts val="0"/>
                        </a:spcBef>
                        <a:spcAft>
                          <a:spcPts val="0"/>
                        </a:spcAft>
                        <a:buClr>
                          <a:srgbClr val="000000"/>
                        </a:buClr>
                        <a:buSzPts val="1800"/>
                        <a:buFont typeface="Arial"/>
                        <a:buNone/>
                      </a:pPr>
                      <a:r>
                        <a:rPr lang="en" sz="1800" u="none" cap="none" strike="noStrike"/>
                        <a:t>Award Setup</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 sz="1800" u="none" cap="none" strike="noStrike"/>
                        <a:t>34%</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 sz="1800" u="none" cap="none" strike="noStrike"/>
                        <a:t>31%</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 sz="1800" u="none" cap="none" strike="noStrike"/>
                        <a:t>19%</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 sz="1800" u="none" cap="none" strike="noStrike"/>
                        <a:t>6%</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 sz="1800" u="none" cap="none" strike="noStrike"/>
                        <a:t>65%</a:t>
                      </a:r>
                      <a:endParaRPr sz="1400" u="none" cap="none" strike="noStrike"/>
                    </a:p>
                  </a:txBody>
                  <a:tcPr marT="45725" marB="45725" marR="91450" marL="91450"/>
                </a:tc>
              </a:tr>
              <a:tr h="651375">
                <a:tc>
                  <a:txBody>
                    <a:bodyPr/>
                    <a:lstStyle/>
                    <a:p>
                      <a:pPr indent="0" lvl="0" marL="0" marR="0" rtl="0" algn="l">
                        <a:lnSpc>
                          <a:spcPct val="100000"/>
                        </a:lnSpc>
                        <a:spcBef>
                          <a:spcPts val="0"/>
                        </a:spcBef>
                        <a:spcAft>
                          <a:spcPts val="0"/>
                        </a:spcAft>
                        <a:buClr>
                          <a:srgbClr val="000000"/>
                        </a:buClr>
                        <a:buSzPts val="1800"/>
                        <a:buFont typeface="Arial"/>
                        <a:buNone/>
                      </a:pPr>
                      <a:r>
                        <a:rPr lang="en" sz="1800" u="none" cap="none" strike="noStrike"/>
                        <a:t>Award Modifications</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 sz="1800" u="none" cap="none" strike="noStrike"/>
                        <a:t>45%</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 sz="1800" u="none" cap="none" strike="noStrike"/>
                        <a:t>37%</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 sz="1800" u="none" cap="none" strike="noStrike"/>
                        <a:t>13%</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 sz="1800" u="none" cap="none" strike="noStrike"/>
                        <a:t>5%</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 sz="1800" u="none" cap="none" strike="noStrike"/>
                        <a:t>82%</a:t>
                      </a:r>
                      <a:endParaRPr sz="1400" u="none" cap="none" strike="noStrike"/>
                    </a:p>
                  </a:txBody>
                  <a:tcPr marT="45725" marB="45725" marR="91450" marL="91450"/>
                </a:tc>
              </a:tr>
              <a:tr h="377375">
                <a:tc>
                  <a:txBody>
                    <a:bodyPr/>
                    <a:lstStyle/>
                    <a:p>
                      <a:pPr indent="0" lvl="0" marL="0" marR="0" rtl="0" algn="l">
                        <a:lnSpc>
                          <a:spcPct val="100000"/>
                        </a:lnSpc>
                        <a:spcBef>
                          <a:spcPts val="0"/>
                        </a:spcBef>
                        <a:spcAft>
                          <a:spcPts val="0"/>
                        </a:spcAft>
                        <a:buClr>
                          <a:srgbClr val="000000"/>
                        </a:buClr>
                        <a:buSzPts val="1800"/>
                        <a:buFont typeface="Arial"/>
                        <a:buNone/>
                      </a:pPr>
                      <a:r>
                        <a:rPr lang="en" sz="1800" u="none" cap="none" strike="noStrike"/>
                        <a:t>Closeout</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 sz="1800" u="none" cap="none" strike="noStrike"/>
                        <a:t>40%</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 sz="1800" u="none" cap="none" strike="noStrike"/>
                        <a:t>38%</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 sz="1800" u="none" cap="none" strike="noStrike"/>
                        <a:t>13%</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 sz="1800" u="none" cap="none" strike="noStrike"/>
                        <a:t>9%</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 sz="1800" u="none" cap="none" strike="noStrike"/>
                        <a:t>78%</a:t>
                      </a:r>
                      <a:endParaRPr sz="1400" u="none" cap="none" strike="noStrike"/>
                    </a:p>
                  </a:txBody>
                  <a:tcPr marT="45725" marB="45725" marR="91450" marL="91450"/>
                </a:tc>
              </a:tr>
              <a:tr h="377375">
                <a:tc>
                  <a:txBody>
                    <a:bodyPr/>
                    <a:lstStyle/>
                    <a:p>
                      <a:pPr indent="0" lvl="0" marL="0" marR="0" rtl="0" algn="l">
                        <a:lnSpc>
                          <a:spcPct val="100000"/>
                        </a:lnSpc>
                        <a:spcBef>
                          <a:spcPts val="0"/>
                        </a:spcBef>
                        <a:spcAft>
                          <a:spcPts val="0"/>
                        </a:spcAft>
                        <a:buClr>
                          <a:srgbClr val="000000"/>
                        </a:buClr>
                        <a:buSzPts val="1800"/>
                        <a:buFont typeface="Arial"/>
                        <a:buNone/>
                      </a:pPr>
                      <a:r>
                        <a:rPr lang="en" sz="1800" u="none" cap="none" strike="noStrike"/>
                        <a:t>Subawards</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 sz="1800" u="none" cap="none" strike="noStrike"/>
                        <a:t>44%</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 sz="1800" u="none" cap="none" strike="noStrike"/>
                        <a:t>36%</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 sz="1800" u="none" cap="none" strike="noStrike"/>
                        <a:t>16%</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 sz="1800" u="none" cap="none" strike="noStrike"/>
                        <a:t>4%</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 sz="1800" u="none" cap="none" strike="noStrike"/>
                        <a:t>80%</a:t>
                      </a:r>
                      <a:endParaRPr sz="1400" u="none" cap="none" strike="noStrike"/>
                    </a:p>
                  </a:txBody>
                  <a:tcPr marT="45725" marB="45725" marR="91450" marL="91450"/>
                </a:tc>
              </a:tr>
              <a:tr h="1209700">
                <a:tc>
                  <a:txBody>
                    <a:bodyPr/>
                    <a:lstStyle/>
                    <a:p>
                      <a:pPr indent="0" lvl="0" marL="0" marR="0" rtl="0" algn="l">
                        <a:lnSpc>
                          <a:spcPct val="100000"/>
                        </a:lnSpc>
                        <a:spcBef>
                          <a:spcPts val="0"/>
                        </a:spcBef>
                        <a:spcAft>
                          <a:spcPts val="0"/>
                        </a:spcAft>
                        <a:buClr>
                          <a:srgbClr val="000000"/>
                        </a:buClr>
                        <a:buSzPts val="1800"/>
                        <a:buFont typeface="Arial"/>
                        <a:buNone/>
                      </a:pPr>
                      <a:r>
                        <a:rPr lang="en" sz="1800" u="none" cap="none" strike="noStrike"/>
                        <a:t>Financial Reporting (Workday and BI Portal)</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 sz="1800" u="none" cap="none" strike="noStrike"/>
                        <a:t>62%</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 sz="1800" u="none" cap="none" strike="noStrike"/>
                        <a:t>30%</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 sz="1800" u="none" cap="none" strike="noStrike"/>
                        <a:t>4%</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 sz="1800" u="none" cap="none" strike="noStrike"/>
                        <a:t>4%</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 sz="1800" u="none" cap="none" strike="noStrike"/>
                        <a:t>92%</a:t>
                      </a:r>
                      <a:endParaRPr sz="1400" u="none" cap="none" strike="noStrike"/>
                    </a:p>
                  </a:txBody>
                  <a:tcPr marT="45725" marB="45725" marR="91450" marL="91450"/>
                </a:tc>
              </a:tr>
              <a:tr h="1209700">
                <a:tc>
                  <a:txBody>
                    <a:bodyPr/>
                    <a:lstStyle/>
                    <a:p>
                      <a:pPr indent="0" lvl="0" marL="0" marR="0" rtl="0" algn="l">
                        <a:lnSpc>
                          <a:spcPct val="100000"/>
                        </a:lnSpc>
                        <a:spcBef>
                          <a:spcPts val="0"/>
                        </a:spcBef>
                        <a:spcAft>
                          <a:spcPts val="0"/>
                        </a:spcAft>
                        <a:buClr>
                          <a:srgbClr val="000000"/>
                        </a:buClr>
                        <a:buSzPts val="1800"/>
                        <a:buFont typeface="Arial"/>
                        <a:buNone/>
                      </a:pPr>
                      <a:r>
                        <a:rPr lang="en" sz="1800" u="none" cap="none" strike="noStrike"/>
                        <a:t>Sponsor Reporting (Progress and Final Reports)</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 sz="1800" u="none" cap="none" strike="noStrike"/>
                        <a:t>31%</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 sz="1800" u="none" cap="none" strike="noStrike"/>
                        <a:t>38%</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 sz="1800" u="none" cap="none" strike="noStrike"/>
                        <a:t>24%</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 sz="1800" u="none" cap="none" strike="noStrike"/>
                        <a:t>7%</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 sz="1800" u="none" cap="none" strike="noStrike"/>
                        <a:t>69%</a:t>
                      </a:r>
                      <a:endParaRPr sz="1400" u="none" cap="none" strike="noStrike"/>
                    </a:p>
                  </a:txBody>
                  <a:tcPr marT="45725" marB="45725" marR="91450" marL="91450"/>
                </a:tc>
              </a:tr>
            </a:tbl>
          </a:graphicData>
        </a:graphic>
      </p:graphicFrame>
      <p:sp>
        <p:nvSpPr>
          <p:cNvPr id="709" name="Google Shape;709;p119"/>
          <p:cNvSpPr/>
          <p:nvPr/>
        </p:nvSpPr>
        <p:spPr>
          <a:xfrm>
            <a:off x="7238081" y="4357171"/>
            <a:ext cx="1299900" cy="1189800"/>
          </a:xfrm>
          <a:prstGeom prst="rect">
            <a:avLst/>
          </a:prstGeom>
          <a:solidFill>
            <a:srgbClr val="FFF3CC">
              <a:alpha val="36470"/>
            </a:srgbClr>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10" name="Google Shape;710;p119"/>
          <p:cNvSpPr/>
          <p:nvPr/>
        </p:nvSpPr>
        <p:spPr>
          <a:xfrm>
            <a:off x="7238081" y="3008490"/>
            <a:ext cx="1299900" cy="605100"/>
          </a:xfrm>
          <a:prstGeom prst="rect">
            <a:avLst/>
          </a:prstGeom>
          <a:solidFill>
            <a:srgbClr val="FFF3CC">
              <a:alpha val="36470"/>
            </a:srgbClr>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9"/>
                                        </p:tgtEl>
                                        <p:attrNameLst>
                                          <p:attrName>style.visibility</p:attrName>
                                        </p:attrNameLst>
                                      </p:cBhvr>
                                      <p:to>
                                        <p:strVal val="visible"/>
                                      </p:to>
                                    </p:set>
                                    <p:animEffect filter="fade" transition="in">
                                      <p:cBhvr>
                                        <p:cTn dur="500"/>
                                        <p:tgtEl>
                                          <p:spTgt spid="7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0"/>
                                        </p:tgtEl>
                                        <p:attrNameLst>
                                          <p:attrName>style.visibility</p:attrName>
                                        </p:attrNameLst>
                                      </p:cBhvr>
                                      <p:to>
                                        <p:strVal val="visible"/>
                                      </p:to>
                                    </p:set>
                                    <p:animEffect filter="fade" transition="in">
                                      <p:cBhvr>
                                        <p:cTn dur="500"/>
                                        <p:tgtEl>
                                          <p:spTgt spid="7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5" name="Shape 715"/>
        <p:cNvGrpSpPr/>
        <p:nvPr/>
      </p:nvGrpSpPr>
      <p:grpSpPr>
        <a:xfrm>
          <a:off x="0" y="0"/>
          <a:ext cx="0" cy="0"/>
          <a:chOff x="0" y="0"/>
          <a:chExt cx="0" cy="0"/>
        </a:xfrm>
      </p:grpSpPr>
      <p:sp>
        <p:nvSpPr>
          <p:cNvPr id="716" name="Google Shape;716;p120"/>
          <p:cNvSpPr txBox="1"/>
          <p:nvPr>
            <p:ph idx="4294967295" type="title"/>
          </p:nvPr>
        </p:nvSpPr>
        <p:spPr>
          <a:xfrm>
            <a:off x="457200" y="277327"/>
            <a:ext cx="8229600" cy="7161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chemeClr val="accent1"/>
              </a:buClr>
              <a:buSzPts val="2800"/>
              <a:buFont typeface="Open Sans ExtraBold"/>
              <a:buNone/>
            </a:pPr>
            <a:r>
              <a:rPr b="1" i="0" lang="en" sz="2800" u="none" cap="none" strike="noStrike">
                <a:solidFill>
                  <a:schemeClr val="accent1"/>
                </a:solidFill>
                <a:latin typeface="Open Sans ExtraBold"/>
                <a:ea typeface="Open Sans ExtraBold"/>
                <a:cs typeface="Open Sans ExtraBold"/>
                <a:sym typeface="Open Sans ExtraBold"/>
              </a:rPr>
              <a:t>Community Need Survey Results </a:t>
            </a:r>
            <a:r>
              <a:rPr b="0" i="0" lang="en" sz="1800" u="none" cap="none" strike="noStrike">
                <a:solidFill>
                  <a:schemeClr val="accent1"/>
                </a:solidFill>
                <a:latin typeface="Open Sans ExtraBold"/>
                <a:ea typeface="Open Sans ExtraBold"/>
                <a:cs typeface="Open Sans ExtraBold"/>
                <a:sym typeface="Open Sans ExtraBold"/>
              </a:rPr>
              <a:t>(2 of 2)</a:t>
            </a:r>
            <a:endParaRPr b="1" i="0" sz="2800" u="none" cap="none" strike="noStrike">
              <a:solidFill>
                <a:schemeClr val="accent1"/>
              </a:solidFill>
              <a:latin typeface="Open Sans ExtraBold"/>
              <a:ea typeface="Open Sans ExtraBold"/>
              <a:cs typeface="Open Sans ExtraBold"/>
              <a:sym typeface="Open Sans ExtraBold"/>
            </a:endParaRPr>
          </a:p>
        </p:txBody>
      </p:sp>
      <p:graphicFrame>
        <p:nvGraphicFramePr>
          <p:cNvPr id="717" name="Google Shape;717;p120"/>
          <p:cNvGraphicFramePr/>
          <p:nvPr/>
        </p:nvGraphicFramePr>
        <p:xfrm>
          <a:off x="473725" y="1143609"/>
          <a:ext cx="3000000" cy="3000000"/>
        </p:xfrm>
        <a:graphic>
          <a:graphicData uri="http://schemas.openxmlformats.org/drawingml/2006/table">
            <a:tbl>
              <a:tblPr bandRow="1" firstRow="1">
                <a:noFill/>
                <a:tableStyleId>{CB98C72B-92DD-44F2-8460-43C0230C2D19}</a:tableStyleId>
              </a:tblPr>
              <a:tblGrid>
                <a:gridCol w="2074750"/>
                <a:gridCol w="6138325"/>
              </a:tblGrid>
              <a:tr h="370850">
                <a:tc>
                  <a:txBody>
                    <a:bodyPr/>
                    <a:lstStyle/>
                    <a:p>
                      <a:pPr indent="0" lvl="0" marL="0" marR="0" rtl="0" algn="l">
                        <a:lnSpc>
                          <a:spcPct val="100000"/>
                        </a:lnSpc>
                        <a:spcBef>
                          <a:spcPts val="0"/>
                        </a:spcBef>
                        <a:spcAft>
                          <a:spcPts val="0"/>
                        </a:spcAft>
                        <a:buClr>
                          <a:srgbClr val="000000"/>
                        </a:buClr>
                        <a:buSzPts val="1700"/>
                        <a:buFont typeface="Arial"/>
                        <a:buNone/>
                      </a:pPr>
                      <a:r>
                        <a:rPr lang="en" sz="1700" u="none" cap="none" strike="noStrike"/>
                        <a:t>TOPIC</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700"/>
                        <a:buFont typeface="Arial"/>
                        <a:buNone/>
                      </a:pPr>
                      <a:r>
                        <a:rPr lang="en" sz="1700" u="none" cap="none" strike="noStrike"/>
                        <a:t>COMMENTS</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700"/>
                        <a:buFont typeface="Arial"/>
                        <a:buNone/>
                      </a:pPr>
                      <a:r>
                        <a:rPr b="1" lang="en" sz="1700" u="none" cap="none" strike="noStrike">
                          <a:latin typeface="Arial"/>
                          <a:ea typeface="Arial"/>
                          <a:cs typeface="Arial"/>
                          <a:sym typeface="Arial"/>
                        </a:rPr>
                        <a:t>Workday Reports </a:t>
                      </a:r>
                      <a:r>
                        <a:rPr lang="en" sz="1700" u="none" cap="none" strike="noStrike"/>
                        <a:t>(20)</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chemeClr val="dk1"/>
                          </a:solidFill>
                          <a:latin typeface="Calibri"/>
                          <a:ea typeface="Calibri"/>
                          <a:cs typeface="Calibri"/>
                          <a:sym typeface="Calibri"/>
                        </a:rPr>
                        <a:t>Finding the right financial reports to be able to confidently and quickly provide budget updates, monitoring, and spend-down forecasting… so many different ways to view the data, differences in parameters</a:t>
                      </a:r>
                      <a:endParaRPr sz="1600" u="none" cap="none" strike="noStrike"/>
                    </a:p>
                  </a:txBody>
                  <a:tcPr marT="45725" marB="182875" marR="91450" marL="91450"/>
                </a:tc>
              </a:tr>
              <a:tr h="370850">
                <a:tc>
                  <a:txBody>
                    <a:bodyPr/>
                    <a:lstStyle/>
                    <a:p>
                      <a:pPr indent="0" lvl="0" marL="0" marR="0" rtl="0" algn="l">
                        <a:lnSpc>
                          <a:spcPct val="100000"/>
                        </a:lnSpc>
                        <a:spcBef>
                          <a:spcPts val="0"/>
                        </a:spcBef>
                        <a:spcAft>
                          <a:spcPts val="0"/>
                        </a:spcAft>
                        <a:buClr>
                          <a:srgbClr val="000000"/>
                        </a:buClr>
                        <a:buSzPts val="1700"/>
                        <a:buFont typeface="Arial"/>
                        <a:buNone/>
                      </a:pPr>
                      <a:r>
                        <a:rPr b="1" lang="en" sz="1700" u="none" cap="none" strike="noStrike">
                          <a:latin typeface="Arial"/>
                          <a:ea typeface="Arial"/>
                          <a:cs typeface="Arial"/>
                          <a:sym typeface="Arial"/>
                        </a:rPr>
                        <a:t>Finding Current Information </a:t>
                      </a:r>
                      <a:r>
                        <a:rPr lang="en" sz="1700" u="none" cap="none" strike="noStrike"/>
                        <a:t>(16)</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chemeClr val="dk1"/>
                          </a:solidFill>
                          <a:latin typeface="Calibri"/>
                          <a:ea typeface="Calibri"/>
                          <a:cs typeface="Calibri"/>
                          <a:sym typeface="Calibri"/>
                        </a:rPr>
                        <a:t>Finding the best, most recent, most helpful guidance and tools/processes given the enormous amount of information that has accumulated in a variety of places on UW web pages. Many days I feel like my questions all start with “Where do I find…”</a:t>
                      </a:r>
                      <a:endParaRPr sz="16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700"/>
                        <a:buFont typeface="Arial"/>
                        <a:buNone/>
                      </a:pPr>
                      <a:r>
                        <a:rPr b="1" lang="en" sz="1700" u="none" cap="none" strike="noStrike">
                          <a:latin typeface="Arial"/>
                          <a:ea typeface="Arial"/>
                          <a:cs typeface="Arial"/>
                          <a:sym typeface="Arial"/>
                        </a:rPr>
                        <a:t>Clarity Around Processes</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Arial"/>
                        <a:buNone/>
                      </a:pPr>
                      <a:r>
                        <a:rPr lang="en" sz="1600" u="none" cap="none" strike="noStrike"/>
                        <a:t>SAGE MODS, Proposals, Subawards, Cost Share, Travel, PAAs, FAB Budgets</a:t>
                      </a:r>
                      <a:endParaRPr sz="1400" u="none" cap="none" strike="noStrike"/>
                    </a:p>
                  </a:txBody>
                  <a:tcPr marT="45725" marB="45725" marR="91450" marL="91450"/>
                </a:tc>
              </a:tr>
              <a:tr h="376725">
                <a:tc>
                  <a:txBody>
                    <a:bodyPr/>
                    <a:lstStyle/>
                    <a:p>
                      <a:pPr indent="0" lvl="0" marL="0" marR="0" rtl="0" algn="l">
                        <a:lnSpc>
                          <a:spcPct val="100000"/>
                        </a:lnSpc>
                        <a:spcBef>
                          <a:spcPts val="0"/>
                        </a:spcBef>
                        <a:spcAft>
                          <a:spcPts val="0"/>
                        </a:spcAft>
                        <a:buClr>
                          <a:srgbClr val="000000"/>
                        </a:buClr>
                        <a:buSzPts val="1700"/>
                        <a:buFont typeface="Arial"/>
                        <a:buNone/>
                      </a:pPr>
                      <a:r>
                        <a:rPr b="1" lang="en" sz="1700" u="none" cap="none" strike="noStrike">
                          <a:latin typeface="Arial"/>
                          <a:ea typeface="Arial"/>
                          <a:cs typeface="Arial"/>
                          <a:sym typeface="Arial"/>
                        </a:rPr>
                        <a:t>Support through Change </a:t>
                      </a:r>
                      <a:r>
                        <a:rPr lang="en" sz="1700" u="none" cap="none" strike="noStrike"/>
                        <a:t>(14)</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Arial"/>
                        <a:buNone/>
                      </a:pPr>
                      <a:r>
                        <a:rPr lang="en" sz="1600" u="none" cap="none" strike="noStrike"/>
                        <a:t>There is so much going on, constant change.</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700"/>
                        <a:buFont typeface="Arial"/>
                        <a:buNone/>
                      </a:pPr>
                      <a:r>
                        <a:rPr b="1" lang="en" sz="1700" u="none" cap="none" strike="noStrike">
                          <a:latin typeface="Arial"/>
                          <a:ea typeface="Arial"/>
                          <a:cs typeface="Arial"/>
                          <a:sym typeface="Arial"/>
                        </a:rPr>
                        <a:t>Budget Management </a:t>
                      </a:r>
                      <a:r>
                        <a:rPr lang="en" sz="1700" u="none" cap="none" strike="noStrike"/>
                        <a:t>(8)</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Arial"/>
                        <a:buNone/>
                      </a:pPr>
                      <a:r>
                        <a:rPr lang="en" sz="1600" u="none" cap="none" strike="noStrike"/>
                        <a:t>Best practices for tracking/monitoring grant budgets that includes pre- and post-W/D expenses, budget projections.</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700"/>
                        <a:buFont typeface="Arial"/>
                        <a:buNone/>
                      </a:pPr>
                      <a:r>
                        <a:rPr b="1" lang="en" sz="1700" u="none" cap="none" strike="noStrike">
                          <a:latin typeface="Arial"/>
                          <a:ea typeface="Arial"/>
                          <a:cs typeface="Arial"/>
                          <a:sym typeface="Arial"/>
                        </a:rPr>
                        <a:t>Supporting PIs </a:t>
                      </a:r>
                      <a:r>
                        <a:rPr lang="en" sz="1700" u="none" cap="none" strike="noStrike"/>
                        <a:t>(7)</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Arial"/>
                        <a:buNone/>
                      </a:pPr>
                      <a:r>
                        <a:rPr lang="en" sz="1600" u="none" cap="none" strike="noStrike"/>
                        <a:t>Workday reports, policies, proposals</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700"/>
                        <a:buFont typeface="Arial"/>
                        <a:buNone/>
                      </a:pPr>
                      <a:r>
                        <a:rPr b="1" lang="en" sz="1700" u="none" cap="none" strike="noStrike">
                          <a:latin typeface="Arial"/>
                          <a:ea typeface="Arial"/>
                          <a:cs typeface="Arial"/>
                          <a:sym typeface="Arial"/>
                        </a:rPr>
                        <a:t>Tasks Management </a:t>
                      </a:r>
                      <a:r>
                        <a:rPr lang="en" sz="1700" u="none" cap="none" strike="noStrike"/>
                        <a:t>(7)</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Arial"/>
                        <a:buNone/>
                      </a:pPr>
                      <a:r>
                        <a:rPr lang="en" sz="1600" u="none" cap="none" strike="noStrike"/>
                        <a:t>Tracking all of the little tiny tasks that have to happen at once</a:t>
                      </a:r>
                      <a:endParaRPr sz="1400" u="none" cap="none" strike="noStrike"/>
                    </a:p>
                  </a:txBody>
                  <a:tcPr marT="45725" marB="45725" marR="91450" marL="91450"/>
                </a:tc>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2" name="Shape 722"/>
        <p:cNvGrpSpPr/>
        <p:nvPr/>
      </p:nvGrpSpPr>
      <p:grpSpPr>
        <a:xfrm>
          <a:off x="0" y="0"/>
          <a:ext cx="0" cy="0"/>
          <a:chOff x="0" y="0"/>
          <a:chExt cx="0" cy="0"/>
        </a:xfrm>
      </p:grpSpPr>
      <p:sp>
        <p:nvSpPr>
          <p:cNvPr id="723" name="Google Shape;723;p121"/>
          <p:cNvSpPr txBox="1"/>
          <p:nvPr>
            <p:ph idx="4294967295" type="title"/>
          </p:nvPr>
        </p:nvSpPr>
        <p:spPr>
          <a:xfrm>
            <a:off x="457200" y="142558"/>
            <a:ext cx="8229600" cy="947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chemeClr val="accent1"/>
              </a:buClr>
              <a:buSzPts val="2800"/>
              <a:buFont typeface="Open Sans ExtraBold"/>
              <a:buNone/>
            </a:pPr>
            <a:r>
              <a:rPr b="1" i="0" lang="en" sz="2800" u="none" cap="none" strike="noStrike">
                <a:solidFill>
                  <a:schemeClr val="accent1"/>
                </a:solidFill>
                <a:latin typeface="Open Sans ExtraBold"/>
                <a:ea typeface="Open Sans ExtraBold"/>
                <a:cs typeface="Open Sans ExtraBold"/>
                <a:sym typeface="Open Sans ExtraBold"/>
              </a:rPr>
              <a:t>CoPRA June 18 Meeting Goal &amp; Structure</a:t>
            </a:r>
            <a:endParaRPr/>
          </a:p>
        </p:txBody>
      </p:sp>
      <p:sp>
        <p:nvSpPr>
          <p:cNvPr id="724" name="Google Shape;724;p121"/>
          <p:cNvSpPr txBox="1"/>
          <p:nvPr/>
        </p:nvSpPr>
        <p:spPr>
          <a:xfrm>
            <a:off x="457200" y="1253535"/>
            <a:ext cx="8447700" cy="3755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chemeClr val="dk1"/>
                </a:solidFill>
                <a:latin typeface="Calibri"/>
                <a:ea typeface="Calibri"/>
                <a:cs typeface="Calibri"/>
                <a:sym typeface="Calibri"/>
              </a:rPr>
              <a:t>The goal is for the community to begin to develop a shared body of knowledge around how to get the information grant managers need from Workday. We strongly encourage community members to bring questions and practices to the table.</a:t>
            </a:r>
            <a:endParaRPr b="0" i="0" sz="1400" u="none" cap="none" strike="noStrike">
              <a:solidFill>
                <a:srgbClr val="000000"/>
              </a:solidFill>
              <a:latin typeface="Arial"/>
              <a:ea typeface="Arial"/>
              <a:cs typeface="Arial"/>
              <a:sym typeface="Arial"/>
            </a:endParaRPr>
          </a:p>
          <a:p>
            <a:pPr indent="-285750" lvl="1" marL="742950" marR="0" rtl="0" algn="l">
              <a:lnSpc>
                <a:spcPct val="100000"/>
              </a:lnSpc>
              <a:spcBef>
                <a:spcPts val="1200"/>
              </a:spcBef>
              <a:spcAft>
                <a:spcPts val="0"/>
              </a:spcAft>
              <a:buClr>
                <a:schemeClr val="dk1"/>
              </a:buClr>
              <a:buSzPts val="1800"/>
              <a:buFont typeface="Arial"/>
              <a:buChar char="•"/>
            </a:pPr>
            <a:r>
              <a:rPr b="0" i="0" lang="en" sz="1800" u="none" cap="none" strike="noStrike">
                <a:solidFill>
                  <a:schemeClr val="dk1"/>
                </a:solidFill>
                <a:latin typeface="Calibri"/>
                <a:ea typeface="Calibri"/>
                <a:cs typeface="Calibri"/>
                <a:sym typeface="Calibri"/>
              </a:rPr>
              <a:t>Community members will share key reports and search parameters for getting answers to specific questions</a:t>
            </a:r>
            <a:endParaRPr b="0" i="0" sz="1400" u="none" cap="none" strike="noStrike">
              <a:solidFill>
                <a:srgbClr val="000000"/>
              </a:solidFill>
              <a:latin typeface="Arial"/>
              <a:ea typeface="Arial"/>
              <a:cs typeface="Arial"/>
              <a:sym typeface="Arial"/>
            </a:endParaRPr>
          </a:p>
          <a:p>
            <a:pPr indent="-285750" lvl="1" marL="742950" marR="0" rtl="0" algn="l">
              <a:lnSpc>
                <a:spcPct val="100000"/>
              </a:lnSpc>
              <a:spcBef>
                <a:spcPts val="1200"/>
              </a:spcBef>
              <a:spcAft>
                <a:spcPts val="0"/>
              </a:spcAft>
              <a:buClr>
                <a:schemeClr val="dk1"/>
              </a:buClr>
              <a:buSzPts val="1800"/>
              <a:buFont typeface="Arial"/>
              <a:buChar char="•"/>
            </a:pPr>
            <a:r>
              <a:rPr b="0" i="0" lang="en" sz="1800" u="none" cap="none" strike="noStrike">
                <a:solidFill>
                  <a:schemeClr val="dk1"/>
                </a:solidFill>
                <a:latin typeface="Calibri"/>
                <a:ea typeface="Calibri"/>
                <a:cs typeface="Calibri"/>
                <a:sym typeface="Calibri"/>
              </a:rPr>
              <a:t>Screen sharing for anyone who wants to demonstrate either their question or their answer</a:t>
            </a:r>
            <a:endParaRPr b="0" i="0" sz="1400" u="none" cap="none" strike="noStrike">
              <a:solidFill>
                <a:srgbClr val="000000"/>
              </a:solidFill>
              <a:latin typeface="Arial"/>
              <a:ea typeface="Arial"/>
              <a:cs typeface="Arial"/>
              <a:sym typeface="Arial"/>
            </a:endParaRPr>
          </a:p>
          <a:p>
            <a:pPr indent="-285750" lvl="1" marL="742950" marR="0" rtl="0" algn="l">
              <a:lnSpc>
                <a:spcPct val="100000"/>
              </a:lnSpc>
              <a:spcBef>
                <a:spcPts val="1200"/>
              </a:spcBef>
              <a:spcAft>
                <a:spcPts val="0"/>
              </a:spcAft>
              <a:buClr>
                <a:schemeClr val="dk1"/>
              </a:buClr>
              <a:buSzPts val="1800"/>
              <a:buFont typeface="Arial"/>
              <a:buChar char="•"/>
            </a:pPr>
            <a:r>
              <a:rPr b="0" i="0" lang="en" sz="1800" u="none" cap="none" strike="noStrike">
                <a:solidFill>
                  <a:schemeClr val="dk1"/>
                </a:solidFill>
                <a:latin typeface="Calibri"/>
                <a:ea typeface="Calibri"/>
                <a:cs typeface="Calibri"/>
                <a:sym typeface="Calibri"/>
              </a:rPr>
              <a:t>Open dialog will be encouraged with mics in the room and via Zoom for all to hear</a:t>
            </a:r>
            <a:endParaRPr b="0" i="0" sz="1400" u="none" cap="none" strike="noStrike">
              <a:solidFill>
                <a:srgbClr val="000000"/>
              </a:solidFill>
              <a:latin typeface="Arial"/>
              <a:ea typeface="Arial"/>
              <a:cs typeface="Arial"/>
              <a:sym typeface="Arial"/>
            </a:endParaRPr>
          </a:p>
          <a:p>
            <a:pPr indent="-285750" lvl="1" marL="742950" marR="0" rtl="0" algn="l">
              <a:lnSpc>
                <a:spcPct val="100000"/>
              </a:lnSpc>
              <a:spcBef>
                <a:spcPts val="1200"/>
              </a:spcBef>
              <a:spcAft>
                <a:spcPts val="0"/>
              </a:spcAft>
              <a:buClr>
                <a:schemeClr val="dk1"/>
              </a:buClr>
              <a:buSzPts val="1800"/>
              <a:buFont typeface="Arial"/>
              <a:buChar char="•"/>
            </a:pPr>
            <a:r>
              <a:rPr b="0" i="0" lang="en" sz="1800" u="none" cap="none" strike="noStrike">
                <a:solidFill>
                  <a:schemeClr val="dk1"/>
                </a:solidFill>
                <a:latin typeface="Calibri"/>
                <a:ea typeface="Calibri"/>
                <a:cs typeface="Calibri"/>
                <a:sym typeface="Calibri"/>
              </a:rPr>
              <a:t>Best practices, tips and caveats will be documented and shared via the Teams channel after the meeting (the meeting will not be recorded)</a:t>
            </a:r>
            <a:endParaRPr b="0" i="0" sz="1400" u="none" cap="none" strike="noStrike">
              <a:solidFill>
                <a:srgbClr val="000000"/>
              </a:solidFill>
              <a:latin typeface="Arial"/>
              <a:ea typeface="Arial"/>
              <a:cs typeface="Arial"/>
              <a:sym typeface="Arial"/>
            </a:endParaRPr>
          </a:p>
        </p:txBody>
      </p:sp>
      <p:sp>
        <p:nvSpPr>
          <p:cNvPr id="725" name="Google Shape;725;p121"/>
          <p:cNvSpPr txBox="1"/>
          <p:nvPr/>
        </p:nvSpPr>
        <p:spPr>
          <a:xfrm>
            <a:off x="623887" y="5016066"/>
            <a:ext cx="7896300" cy="1200600"/>
          </a:xfrm>
          <a:prstGeom prst="rect">
            <a:avLst/>
          </a:prstGeom>
          <a:noFill/>
          <a:ln cap="flat" cmpd="sng" w="28575">
            <a:solidFill>
              <a:srgbClr val="B7A57A"/>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chemeClr val="dk1"/>
                </a:solidFill>
                <a:latin typeface="Calibri"/>
                <a:ea typeface="Calibri"/>
                <a:cs typeface="Calibri"/>
                <a:sym typeface="Calibri"/>
              </a:rPr>
              <a:t>Do you have a particularly sticky wicket you’d like the community to consider? Feel free to post on </a:t>
            </a:r>
            <a:r>
              <a:rPr b="0" i="0" lang="en" sz="1800" u="sng" cap="none" strike="noStrike">
                <a:solidFill>
                  <a:srgbClr val="0070C0"/>
                </a:solidFill>
                <a:latin typeface="Calibri"/>
                <a:ea typeface="Calibri"/>
                <a:cs typeface="Calibri"/>
                <a:sym typeface="Calibri"/>
                <a:hlinkClick r:id="rId3">
                  <a:extLst>
                    <a:ext uri="{A12FA001-AC4F-418D-AE19-62706E023703}">
                      <ahyp:hlinkClr val="tx"/>
                    </a:ext>
                  </a:extLst>
                </a:hlinkClick>
              </a:rPr>
              <a:t>CoPRA Teams channel </a:t>
            </a:r>
            <a:r>
              <a:rPr b="0" i="0" lang="en" sz="1800" u="none" cap="none" strike="noStrike">
                <a:solidFill>
                  <a:schemeClr val="dk1"/>
                </a:solidFill>
                <a:latin typeface="Calibri"/>
                <a:ea typeface="Calibri"/>
                <a:cs typeface="Calibri"/>
                <a:sym typeface="Calibri"/>
              </a:rPr>
              <a:t>or email Chelsea (</a:t>
            </a:r>
            <a:r>
              <a:rPr b="0" i="0" lang="en" sz="1800" u="sng" cap="none" strike="noStrike">
                <a:solidFill>
                  <a:srgbClr val="0070C0"/>
                </a:solidFill>
                <a:latin typeface="Calibri"/>
                <a:ea typeface="Calibri"/>
                <a:cs typeface="Calibri"/>
                <a:sym typeface="Calibri"/>
                <a:hlinkClick r:id="rId4">
                  <a:extLst>
                    <a:ext uri="{A12FA001-AC4F-418D-AE19-62706E023703}">
                      <ahyp:hlinkClr val="tx"/>
                    </a:ext>
                  </a:extLst>
                </a:hlinkClick>
              </a:rPr>
              <a:t>cmusick@uw.edu</a:t>
            </a:r>
            <a:r>
              <a:rPr b="0" i="0" lang="en" sz="1800" u="none" cap="none" strike="noStrike">
                <a:solidFill>
                  <a:schemeClr val="dk1"/>
                </a:solidFill>
                <a:latin typeface="Calibri"/>
                <a:ea typeface="Calibri"/>
                <a:cs typeface="Calibri"/>
                <a:sym typeface="Calibri"/>
              </a:rPr>
              <a:t>), Stephanie (</a:t>
            </a:r>
            <a:r>
              <a:rPr b="0" i="0" lang="en" sz="1800" u="sng" cap="none" strike="noStrike">
                <a:solidFill>
                  <a:srgbClr val="0070C0"/>
                </a:solidFill>
                <a:latin typeface="Calibri"/>
                <a:ea typeface="Calibri"/>
                <a:cs typeface="Calibri"/>
                <a:sym typeface="Calibri"/>
                <a:hlinkClick r:id="rId5">
                  <a:extLst>
                    <a:ext uri="{A12FA001-AC4F-418D-AE19-62706E023703}">
                      <ahyp:hlinkClr val="tx"/>
                    </a:ext>
                  </a:extLst>
                </a:hlinkClick>
              </a:rPr>
              <a:t>sln56@uw.edu</a:t>
            </a:r>
            <a:r>
              <a:rPr b="0" i="0" lang="en" sz="1800" u="none" cap="none" strike="noStrike">
                <a:solidFill>
                  <a:schemeClr val="dk1"/>
                </a:solidFill>
                <a:latin typeface="Calibri"/>
                <a:ea typeface="Calibri"/>
                <a:cs typeface="Calibri"/>
                <a:sym typeface="Calibri"/>
              </a:rPr>
              <a:t>), or CORE help (</a:t>
            </a:r>
            <a:r>
              <a:rPr b="0" i="0" lang="en" sz="1800" u="sng" cap="none" strike="noStrike">
                <a:solidFill>
                  <a:srgbClr val="0070C0"/>
                </a:solidFill>
                <a:latin typeface="Calibri"/>
                <a:ea typeface="Calibri"/>
                <a:cs typeface="Calibri"/>
                <a:sym typeface="Calibri"/>
                <a:hlinkClick r:id="rId6">
                  <a:extLst>
                    <a:ext uri="{A12FA001-AC4F-418D-AE19-62706E023703}">
                      <ahyp:hlinkClr val="tx"/>
                    </a:ext>
                  </a:extLst>
                </a:hlinkClick>
              </a:rPr>
              <a:t>corehelp@uw.edu</a:t>
            </a:r>
            <a:r>
              <a:rPr b="0" i="0" lang="en" sz="1800" u="none" cap="none" strike="noStrike">
                <a:solidFill>
                  <a:schemeClr val="dk1"/>
                </a:solidFill>
                <a:latin typeface="Calibri"/>
                <a:ea typeface="Calibri"/>
                <a:cs typeface="Calibri"/>
                <a:sym typeface="Calibri"/>
              </a:rPr>
              <a:t>) and we will tackle it live!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p86"/>
          <p:cNvSpPr txBox="1"/>
          <p:nvPr>
            <p:ph type="title"/>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4B2E83"/>
              </a:buClr>
              <a:buSzPts val="3000"/>
              <a:buFont typeface="Arial"/>
              <a:buNone/>
            </a:pPr>
            <a:r>
              <a:rPr b="1" i="0" lang="en" sz="3000" u="none" cap="none" strike="noStrike">
                <a:solidFill>
                  <a:srgbClr val="4B2E83"/>
                </a:solidFill>
                <a:latin typeface="Arial"/>
                <a:ea typeface="Arial"/>
                <a:cs typeface="Arial"/>
                <a:sym typeface="Arial"/>
              </a:rPr>
              <a:t>Cost Share Report in Workday (1 of 2)</a:t>
            </a:r>
            <a:endParaRPr b="0" i="0" sz="1400" u="none" cap="none" strike="noStrike">
              <a:solidFill>
                <a:srgbClr val="000000"/>
              </a:solidFill>
              <a:latin typeface="Arial"/>
              <a:ea typeface="Arial"/>
              <a:cs typeface="Arial"/>
              <a:sym typeface="Arial"/>
            </a:endParaRPr>
          </a:p>
        </p:txBody>
      </p:sp>
      <p:sp>
        <p:nvSpPr>
          <p:cNvPr id="480" name="Google Shape;480;p86"/>
          <p:cNvSpPr txBox="1"/>
          <p:nvPr>
            <p:ph idx="2" type="body"/>
          </p:nvPr>
        </p:nvSpPr>
        <p:spPr>
          <a:xfrm>
            <a:off x="659305" y="1736725"/>
            <a:ext cx="8196300" cy="4015500"/>
          </a:xfrm>
          <a:prstGeom prst="rect">
            <a:avLst/>
          </a:prstGeom>
          <a:noFill/>
          <a:ln>
            <a:noFill/>
          </a:ln>
        </p:spPr>
        <p:txBody>
          <a:bodyPr anchorCtr="0" anchor="t" bIns="45700" lIns="91425" spcFirstLastPara="1" rIns="91425" wrap="square" tIns="45700">
            <a:normAutofit fontScale="85000" lnSpcReduction="20000"/>
          </a:bodyPr>
          <a:lstStyle/>
          <a:p>
            <a:pPr indent="-320040" lvl="0" marL="342900" rtl="0" algn="l">
              <a:lnSpc>
                <a:spcPct val="100000"/>
              </a:lnSpc>
              <a:spcBef>
                <a:spcPts val="0"/>
              </a:spcBef>
              <a:spcAft>
                <a:spcPts val="0"/>
              </a:spcAft>
              <a:buClr>
                <a:srgbClr val="4B2E83"/>
              </a:buClr>
              <a:buSzPct val="100000"/>
              <a:buFont typeface="Merriweather Sans"/>
              <a:buChar char="&gt;"/>
            </a:pPr>
            <a:r>
              <a:rPr lang="en">
                <a:latin typeface="Arial"/>
                <a:ea typeface="Arial"/>
                <a:cs typeface="Arial"/>
                <a:sym typeface="Arial"/>
              </a:rPr>
              <a:t>Report Title: “R1205 Cost Share”</a:t>
            </a:r>
            <a:endParaRPr/>
          </a:p>
          <a:p>
            <a:pPr indent="-213359" lvl="0" marL="342900" rtl="0" algn="l">
              <a:lnSpc>
                <a:spcPct val="100000"/>
              </a:lnSpc>
              <a:spcBef>
                <a:spcPts val="408"/>
              </a:spcBef>
              <a:spcAft>
                <a:spcPts val="0"/>
              </a:spcAft>
              <a:buClr>
                <a:srgbClr val="4B2E83"/>
              </a:buClr>
              <a:buSzPct val="100000"/>
              <a:buFont typeface="Merriweather Sans"/>
              <a:buNone/>
            </a:pPr>
            <a:r>
              <a:t/>
            </a:r>
            <a:endParaRPr>
              <a:latin typeface="Arial"/>
              <a:ea typeface="Arial"/>
              <a:cs typeface="Arial"/>
              <a:sym typeface="Arial"/>
            </a:endParaRPr>
          </a:p>
          <a:p>
            <a:pPr indent="-320040" lvl="0" marL="342900" rtl="0" algn="l">
              <a:lnSpc>
                <a:spcPct val="100000"/>
              </a:lnSpc>
              <a:spcBef>
                <a:spcPts val="408"/>
              </a:spcBef>
              <a:spcAft>
                <a:spcPts val="0"/>
              </a:spcAft>
              <a:buClr>
                <a:srgbClr val="4B2E83"/>
              </a:buClr>
              <a:buSzPct val="100000"/>
              <a:buFont typeface="Merriweather Sans"/>
              <a:buChar char="&gt;"/>
            </a:pPr>
            <a:r>
              <a:rPr lang="en">
                <a:latin typeface="Arial"/>
                <a:ea typeface="Arial"/>
                <a:cs typeface="Arial"/>
                <a:sym typeface="Arial"/>
              </a:rPr>
              <a:t>Report can display all cost share by Award, Grant, Cost Center, Cost Center Hierarchy, PI, or Sponsor</a:t>
            </a:r>
            <a:endParaRPr/>
          </a:p>
          <a:p>
            <a:pPr indent="-213359" lvl="0" marL="342900" rtl="0" algn="l">
              <a:lnSpc>
                <a:spcPct val="100000"/>
              </a:lnSpc>
              <a:spcBef>
                <a:spcPts val="408"/>
              </a:spcBef>
              <a:spcAft>
                <a:spcPts val="0"/>
              </a:spcAft>
              <a:buClr>
                <a:srgbClr val="4B2E83"/>
              </a:buClr>
              <a:buSzPct val="100000"/>
              <a:buFont typeface="Merriweather Sans"/>
              <a:buNone/>
            </a:pPr>
            <a:r>
              <a:t/>
            </a:r>
            <a:endParaRPr>
              <a:latin typeface="Arial"/>
              <a:ea typeface="Arial"/>
              <a:cs typeface="Arial"/>
              <a:sym typeface="Arial"/>
            </a:endParaRPr>
          </a:p>
          <a:p>
            <a:pPr indent="-320040" lvl="0" marL="342900" rtl="0" algn="l">
              <a:lnSpc>
                <a:spcPct val="100000"/>
              </a:lnSpc>
              <a:spcBef>
                <a:spcPts val="408"/>
              </a:spcBef>
              <a:spcAft>
                <a:spcPts val="0"/>
              </a:spcAft>
              <a:buClr>
                <a:srgbClr val="4B2E83"/>
              </a:buClr>
              <a:buSzPct val="100000"/>
              <a:buFont typeface="Merriweather Sans"/>
              <a:buChar char="&gt;"/>
            </a:pPr>
            <a:r>
              <a:rPr lang="en">
                <a:latin typeface="Arial"/>
                <a:ea typeface="Arial"/>
                <a:cs typeface="Arial"/>
                <a:sym typeface="Arial"/>
              </a:rPr>
              <a:t>Data elements:</a:t>
            </a:r>
            <a:endParaRPr/>
          </a:p>
          <a:p>
            <a:pPr indent="-266700" lvl="1" marL="742950" rtl="0" algn="l">
              <a:lnSpc>
                <a:spcPct val="100000"/>
              </a:lnSpc>
              <a:spcBef>
                <a:spcPts val="340"/>
              </a:spcBef>
              <a:spcAft>
                <a:spcPts val="0"/>
              </a:spcAft>
              <a:buClr>
                <a:srgbClr val="4B2E83"/>
              </a:buClr>
              <a:buSzPct val="100000"/>
              <a:buChar char="–"/>
            </a:pPr>
            <a:r>
              <a:rPr lang="en">
                <a:latin typeface="Arial"/>
                <a:ea typeface="Arial"/>
                <a:cs typeface="Arial"/>
                <a:sym typeface="Arial"/>
              </a:rPr>
              <a:t>Award</a:t>
            </a:r>
            <a:endParaRPr/>
          </a:p>
          <a:p>
            <a:pPr indent="-266700" lvl="1" marL="742950" rtl="0" algn="l">
              <a:lnSpc>
                <a:spcPct val="100000"/>
              </a:lnSpc>
              <a:spcBef>
                <a:spcPts val="340"/>
              </a:spcBef>
              <a:spcAft>
                <a:spcPts val="0"/>
              </a:spcAft>
              <a:buClr>
                <a:srgbClr val="4B2E83"/>
              </a:buClr>
              <a:buSzPct val="100000"/>
              <a:buChar char="–"/>
            </a:pPr>
            <a:r>
              <a:rPr lang="en">
                <a:latin typeface="Arial"/>
                <a:ea typeface="Arial"/>
                <a:cs typeface="Arial"/>
                <a:sym typeface="Arial"/>
              </a:rPr>
              <a:t>Grant</a:t>
            </a:r>
            <a:endParaRPr/>
          </a:p>
          <a:p>
            <a:pPr indent="-266700" lvl="1" marL="742950" rtl="0" algn="l">
              <a:lnSpc>
                <a:spcPct val="100000"/>
              </a:lnSpc>
              <a:spcBef>
                <a:spcPts val="340"/>
              </a:spcBef>
              <a:spcAft>
                <a:spcPts val="0"/>
              </a:spcAft>
              <a:buClr>
                <a:srgbClr val="4B2E83"/>
              </a:buClr>
              <a:buSzPct val="100000"/>
              <a:buChar char="–"/>
            </a:pPr>
            <a:r>
              <a:rPr lang="en">
                <a:latin typeface="Arial"/>
                <a:ea typeface="Arial"/>
                <a:cs typeface="Arial"/>
                <a:sym typeface="Arial"/>
              </a:rPr>
              <a:t>Award Line</a:t>
            </a:r>
            <a:endParaRPr/>
          </a:p>
          <a:p>
            <a:pPr indent="-266700" lvl="1" marL="742950" rtl="0" algn="l">
              <a:lnSpc>
                <a:spcPct val="100000"/>
              </a:lnSpc>
              <a:spcBef>
                <a:spcPts val="340"/>
              </a:spcBef>
              <a:spcAft>
                <a:spcPts val="0"/>
              </a:spcAft>
              <a:buClr>
                <a:srgbClr val="4B2E83"/>
              </a:buClr>
              <a:buSzPct val="100000"/>
              <a:buChar char="–"/>
            </a:pPr>
            <a:r>
              <a:rPr lang="en">
                <a:latin typeface="Arial"/>
                <a:ea typeface="Arial"/>
                <a:cs typeface="Arial"/>
                <a:sym typeface="Arial"/>
              </a:rPr>
              <a:t>Award Start Date</a:t>
            </a:r>
            <a:endParaRPr/>
          </a:p>
          <a:p>
            <a:pPr indent="-266700" lvl="1" marL="742950" rtl="0" algn="l">
              <a:lnSpc>
                <a:spcPct val="100000"/>
              </a:lnSpc>
              <a:spcBef>
                <a:spcPts val="340"/>
              </a:spcBef>
              <a:spcAft>
                <a:spcPts val="0"/>
              </a:spcAft>
              <a:buClr>
                <a:srgbClr val="4B2E83"/>
              </a:buClr>
              <a:buSzPct val="100000"/>
              <a:buChar char="–"/>
            </a:pPr>
            <a:r>
              <a:rPr lang="en">
                <a:latin typeface="Arial"/>
                <a:ea typeface="Arial"/>
                <a:cs typeface="Arial"/>
                <a:sym typeface="Arial"/>
              </a:rPr>
              <a:t>Award End Date</a:t>
            </a:r>
            <a:endParaRPr/>
          </a:p>
          <a:p>
            <a:pPr indent="-266700" lvl="1" marL="742950" rtl="0" algn="l">
              <a:lnSpc>
                <a:spcPct val="100000"/>
              </a:lnSpc>
              <a:spcBef>
                <a:spcPts val="340"/>
              </a:spcBef>
              <a:spcAft>
                <a:spcPts val="0"/>
              </a:spcAft>
              <a:buClr>
                <a:srgbClr val="4B2E83"/>
              </a:buClr>
              <a:buSzPct val="100000"/>
              <a:buChar char="–"/>
            </a:pPr>
            <a:r>
              <a:rPr lang="en">
                <a:latin typeface="Arial"/>
                <a:ea typeface="Arial"/>
                <a:cs typeface="Arial"/>
                <a:sym typeface="Arial"/>
              </a:rPr>
              <a:t>Cost Share Type</a:t>
            </a:r>
            <a:endParaRPr/>
          </a:p>
          <a:p>
            <a:pPr indent="-266700" lvl="1" marL="742950" rtl="0" algn="l">
              <a:lnSpc>
                <a:spcPct val="100000"/>
              </a:lnSpc>
              <a:spcBef>
                <a:spcPts val="340"/>
              </a:spcBef>
              <a:spcAft>
                <a:spcPts val="0"/>
              </a:spcAft>
              <a:buClr>
                <a:srgbClr val="4B2E83"/>
              </a:buClr>
              <a:buSzPct val="100000"/>
              <a:buChar char="–"/>
            </a:pPr>
            <a:r>
              <a:rPr lang="en">
                <a:latin typeface="Arial"/>
                <a:ea typeface="Arial"/>
                <a:cs typeface="Arial"/>
                <a:sym typeface="Arial"/>
              </a:rPr>
              <a:t>Commitment Amount</a:t>
            </a:r>
            <a:endParaRPr/>
          </a:p>
          <a:p>
            <a:pPr indent="-266700" lvl="1" marL="742950" rtl="0" algn="l">
              <a:lnSpc>
                <a:spcPct val="100000"/>
              </a:lnSpc>
              <a:spcBef>
                <a:spcPts val="340"/>
              </a:spcBef>
              <a:spcAft>
                <a:spcPts val="0"/>
              </a:spcAft>
              <a:buClr>
                <a:srgbClr val="4B2E83"/>
              </a:buClr>
              <a:buSzPct val="100000"/>
              <a:buChar char="–"/>
            </a:pPr>
            <a:r>
              <a:rPr lang="en">
                <a:latin typeface="Arial"/>
                <a:ea typeface="Arial"/>
                <a:cs typeface="Arial"/>
                <a:sym typeface="Arial"/>
              </a:rPr>
              <a:t>Contribution Amount</a:t>
            </a:r>
            <a:endParaRPr/>
          </a:p>
          <a:p>
            <a:pPr indent="-213359" lvl="0" marL="342900" rtl="0" algn="l">
              <a:lnSpc>
                <a:spcPct val="100000"/>
              </a:lnSpc>
              <a:spcBef>
                <a:spcPts val="408"/>
              </a:spcBef>
              <a:spcAft>
                <a:spcPts val="0"/>
              </a:spcAft>
              <a:buClr>
                <a:srgbClr val="4B2E83"/>
              </a:buClr>
              <a:buSzPct val="100000"/>
              <a:buFont typeface="Merriweather Sans"/>
              <a:buNone/>
            </a:pPr>
            <a:r>
              <a:t/>
            </a:r>
            <a:endParaRPr>
              <a:latin typeface="Arial"/>
              <a:ea typeface="Arial"/>
              <a:cs typeface="Arial"/>
              <a:sym typeface="Arial"/>
            </a:endParaRPr>
          </a:p>
          <a:p>
            <a:pPr indent="0" lvl="0" marL="0" rtl="0" algn="l">
              <a:lnSpc>
                <a:spcPct val="100000"/>
              </a:lnSpc>
              <a:spcBef>
                <a:spcPts val="408"/>
              </a:spcBef>
              <a:spcAft>
                <a:spcPts val="0"/>
              </a:spcAft>
              <a:buClr>
                <a:srgbClr val="4B2E83"/>
              </a:buClr>
              <a:buSzPct val="100000"/>
              <a:buNone/>
            </a:pPr>
            <a:r>
              <a:t/>
            </a:r>
            <a:endParaRPr>
              <a:latin typeface="Arial"/>
              <a:ea typeface="Arial"/>
              <a:cs typeface="Arial"/>
              <a:sym typeface="Arial"/>
            </a:endParaRPr>
          </a:p>
        </p:txBody>
      </p:sp>
      <p:sp>
        <p:nvSpPr>
          <p:cNvPr id="481" name="Google Shape;481;p86"/>
          <p:cNvSpPr txBox="1"/>
          <p:nvPr/>
        </p:nvSpPr>
        <p:spPr>
          <a:xfrm>
            <a:off x="671758" y="6301355"/>
            <a:ext cx="7229400" cy="3309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 sz="1200" u="none" cap="none" strike="noStrike">
                <a:solidFill>
                  <a:srgbClr val="4B2E83"/>
                </a:solidFill>
                <a:latin typeface="Arial"/>
                <a:ea typeface="Arial"/>
                <a:cs typeface="Arial"/>
                <a:sym typeface="Arial"/>
              </a:rPr>
              <a:t>MRAM – Matt Gardner – PAFC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p87"/>
          <p:cNvSpPr txBox="1"/>
          <p:nvPr>
            <p:ph type="title"/>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4B2E83"/>
              </a:buClr>
              <a:buSzPts val="3000"/>
              <a:buFont typeface="Arial"/>
              <a:buNone/>
            </a:pPr>
            <a:r>
              <a:rPr b="1" i="0" lang="en" sz="3000" u="none" cap="none" strike="noStrike">
                <a:solidFill>
                  <a:srgbClr val="4B2E83"/>
                </a:solidFill>
                <a:latin typeface="Arial"/>
                <a:ea typeface="Arial"/>
                <a:cs typeface="Arial"/>
                <a:sym typeface="Arial"/>
              </a:rPr>
              <a:t>Cost Share Report in Workday (2 of 2)</a:t>
            </a:r>
            <a:endParaRPr b="0" i="0" sz="1400" u="none" cap="none" strike="noStrike">
              <a:solidFill>
                <a:srgbClr val="000000"/>
              </a:solidFill>
              <a:latin typeface="Arial"/>
              <a:ea typeface="Arial"/>
              <a:cs typeface="Arial"/>
              <a:sym typeface="Arial"/>
            </a:endParaRPr>
          </a:p>
        </p:txBody>
      </p:sp>
      <p:pic>
        <p:nvPicPr>
          <p:cNvPr descr="A sample screenshot of a graph of a Cost Share Report in the Workday System. The Graph is showing &quot;Award&quot;, &quot;Grant&quot;, &quot;Award Line&quot;, &quot;Award Line Start Date&quot;, &quot;Award Line End Date&quot;, &quot;Cost Share Type&quot;, &quot;Committed Cost Sharing&quot;, &quot;Actual Cost Sharing&quot;" id="487" name="Google Shape;487;p87"/>
          <p:cNvPicPr preferRelativeResize="0"/>
          <p:nvPr/>
        </p:nvPicPr>
        <p:blipFill rotWithShape="1">
          <a:blip r:embed="rId3">
            <a:alphaModFix/>
          </a:blip>
          <a:srcRect b="0" l="0" r="0" t="0"/>
          <a:stretch/>
        </p:blipFill>
        <p:spPr>
          <a:xfrm>
            <a:off x="192537" y="2070842"/>
            <a:ext cx="8758925" cy="3186958"/>
          </a:xfrm>
          <a:prstGeom prst="rect">
            <a:avLst/>
          </a:prstGeom>
          <a:noFill/>
          <a:ln>
            <a:noFill/>
          </a:ln>
        </p:spPr>
      </p:pic>
      <p:sp>
        <p:nvSpPr>
          <p:cNvPr id="488" name="Google Shape;488;p87"/>
          <p:cNvSpPr txBox="1"/>
          <p:nvPr/>
        </p:nvSpPr>
        <p:spPr>
          <a:xfrm>
            <a:off x="671758" y="6301355"/>
            <a:ext cx="7229400" cy="3309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 sz="1200" u="none" cap="none" strike="noStrike">
                <a:solidFill>
                  <a:srgbClr val="4B2E83"/>
                </a:solidFill>
                <a:latin typeface="Arial"/>
                <a:ea typeface="Arial"/>
                <a:cs typeface="Arial"/>
                <a:sym typeface="Arial"/>
              </a:rPr>
              <a:t>MRAM – Matt Gardner – PAFC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sp>
        <p:nvSpPr>
          <p:cNvPr id="493" name="Google Shape;493;p88"/>
          <p:cNvSpPr txBox="1"/>
          <p:nvPr>
            <p:ph type="title"/>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4B2E83"/>
              </a:buClr>
              <a:buSzPts val="3000"/>
              <a:buFont typeface="Arial"/>
              <a:buNone/>
            </a:pPr>
            <a:r>
              <a:rPr b="1" i="0" lang="en" sz="3000" u="none" cap="none" strike="noStrike">
                <a:solidFill>
                  <a:srgbClr val="4B2E83"/>
                </a:solidFill>
                <a:latin typeface="Arial"/>
                <a:ea typeface="Arial"/>
                <a:cs typeface="Arial"/>
                <a:sym typeface="Arial"/>
              </a:rPr>
              <a:t>NRSA Stipend Levels for Federal FY 2025</a:t>
            </a:r>
            <a:endParaRPr b="0" i="0" sz="1400" u="none" cap="none" strike="noStrike">
              <a:solidFill>
                <a:srgbClr val="000000"/>
              </a:solidFill>
              <a:latin typeface="Arial"/>
              <a:ea typeface="Arial"/>
              <a:cs typeface="Arial"/>
              <a:sym typeface="Arial"/>
            </a:endParaRPr>
          </a:p>
        </p:txBody>
      </p:sp>
      <p:sp>
        <p:nvSpPr>
          <p:cNvPr id="494" name="Google Shape;494;p88"/>
          <p:cNvSpPr txBox="1"/>
          <p:nvPr>
            <p:ph idx="2" type="body"/>
          </p:nvPr>
        </p:nvSpPr>
        <p:spPr>
          <a:xfrm>
            <a:off x="659305" y="1736725"/>
            <a:ext cx="8196300" cy="41763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100000"/>
              </a:lnSpc>
              <a:spcBef>
                <a:spcPts val="0"/>
              </a:spcBef>
              <a:spcAft>
                <a:spcPts val="0"/>
              </a:spcAft>
              <a:buClr>
                <a:srgbClr val="4B2E83"/>
              </a:buClr>
              <a:buSzPts val="2400"/>
              <a:buNone/>
            </a:pPr>
            <a:r>
              <a:rPr lang="en">
                <a:latin typeface="Arial"/>
                <a:ea typeface="Arial"/>
                <a:cs typeface="Arial"/>
                <a:sym typeface="Arial"/>
              </a:rPr>
              <a:t>NIH issued NOT-OD-25-105 on May 16</a:t>
            </a:r>
            <a:r>
              <a:rPr baseline="30000" lang="en">
                <a:latin typeface="Arial"/>
                <a:ea typeface="Arial"/>
                <a:cs typeface="Arial"/>
                <a:sym typeface="Arial"/>
              </a:rPr>
              <a:t>th</a:t>
            </a:r>
            <a:endParaRPr>
              <a:latin typeface="Arial"/>
              <a:ea typeface="Arial"/>
              <a:cs typeface="Arial"/>
              <a:sym typeface="Arial"/>
            </a:endParaRPr>
          </a:p>
          <a:p>
            <a:pPr indent="0" lvl="0" marL="0" rtl="0" algn="l">
              <a:lnSpc>
                <a:spcPct val="100000"/>
              </a:lnSpc>
              <a:spcBef>
                <a:spcPts val="480"/>
              </a:spcBef>
              <a:spcAft>
                <a:spcPts val="0"/>
              </a:spcAft>
              <a:buClr>
                <a:srgbClr val="4B2E83"/>
              </a:buClr>
              <a:buSzPts val="2400"/>
              <a:buNone/>
            </a:pPr>
            <a:r>
              <a:t/>
            </a:r>
            <a:endParaRPr>
              <a:latin typeface="Arial"/>
              <a:ea typeface="Arial"/>
              <a:cs typeface="Arial"/>
              <a:sym typeface="Arial"/>
            </a:endParaRPr>
          </a:p>
          <a:p>
            <a:pPr indent="-342900" lvl="0" marL="342900" rtl="0" algn="l">
              <a:lnSpc>
                <a:spcPct val="100000"/>
              </a:lnSpc>
              <a:spcBef>
                <a:spcPts val="480"/>
              </a:spcBef>
              <a:spcAft>
                <a:spcPts val="0"/>
              </a:spcAft>
              <a:buClr>
                <a:srgbClr val="4B2E83"/>
              </a:buClr>
              <a:buSzPts val="2400"/>
              <a:buFont typeface="Merriweather Sans"/>
              <a:buChar char="&gt;"/>
            </a:pPr>
            <a:r>
              <a:rPr lang="en">
                <a:latin typeface="Arial"/>
                <a:ea typeface="Arial"/>
                <a:cs typeface="Arial"/>
                <a:sym typeface="Arial"/>
              </a:rPr>
              <a:t>New stipends levels for fellows, predocs, and postdocs on NRSA Fellowships and Training Grants</a:t>
            </a:r>
            <a:endParaRPr/>
          </a:p>
          <a:p>
            <a:pPr indent="-190500" lvl="0" marL="342900" rtl="0" algn="l">
              <a:lnSpc>
                <a:spcPct val="100000"/>
              </a:lnSpc>
              <a:spcBef>
                <a:spcPts val="480"/>
              </a:spcBef>
              <a:spcAft>
                <a:spcPts val="0"/>
              </a:spcAft>
              <a:buClr>
                <a:srgbClr val="4B2E83"/>
              </a:buClr>
              <a:buSzPts val="2400"/>
              <a:buFont typeface="Merriweather Sans"/>
              <a:buNone/>
            </a:pPr>
            <a:r>
              <a:t/>
            </a:r>
            <a:endParaRPr>
              <a:latin typeface="Arial"/>
              <a:ea typeface="Arial"/>
              <a:cs typeface="Arial"/>
              <a:sym typeface="Arial"/>
            </a:endParaRPr>
          </a:p>
          <a:p>
            <a:pPr indent="-342900" lvl="0" marL="342900" rtl="0" algn="l">
              <a:lnSpc>
                <a:spcPct val="100000"/>
              </a:lnSpc>
              <a:spcBef>
                <a:spcPts val="480"/>
              </a:spcBef>
              <a:spcAft>
                <a:spcPts val="0"/>
              </a:spcAft>
              <a:buClr>
                <a:srgbClr val="4B2E83"/>
              </a:buClr>
              <a:buSzPts val="2400"/>
              <a:buFont typeface="Merriweather Sans"/>
              <a:buChar char="&gt;"/>
            </a:pPr>
            <a:r>
              <a:rPr lang="en">
                <a:latin typeface="Arial"/>
                <a:ea typeface="Arial"/>
                <a:cs typeface="Arial"/>
                <a:sym typeface="Arial"/>
              </a:rPr>
              <a:t>Effective for all NRSA awards made </a:t>
            </a:r>
            <a:r>
              <a:rPr lang="en" u="sng">
                <a:latin typeface="Arial"/>
                <a:ea typeface="Arial"/>
                <a:cs typeface="Arial"/>
                <a:sym typeface="Arial"/>
              </a:rPr>
              <a:t>on or after October 1, 2024</a:t>
            </a:r>
            <a:endParaRPr/>
          </a:p>
          <a:p>
            <a:pPr indent="-190500" lvl="0" marL="342900" rtl="0" algn="l">
              <a:lnSpc>
                <a:spcPct val="100000"/>
              </a:lnSpc>
              <a:spcBef>
                <a:spcPts val="480"/>
              </a:spcBef>
              <a:spcAft>
                <a:spcPts val="0"/>
              </a:spcAft>
              <a:buClr>
                <a:srgbClr val="4B2E83"/>
              </a:buClr>
              <a:buSzPts val="2400"/>
              <a:buFont typeface="Merriweather Sans"/>
              <a:buNone/>
            </a:pPr>
            <a:r>
              <a:t/>
            </a:r>
            <a:endParaRPr>
              <a:latin typeface="Arial"/>
              <a:ea typeface="Arial"/>
              <a:cs typeface="Arial"/>
              <a:sym typeface="Arial"/>
            </a:endParaRPr>
          </a:p>
          <a:p>
            <a:pPr indent="-342900" lvl="0" marL="342900" rtl="0" algn="l">
              <a:lnSpc>
                <a:spcPct val="100000"/>
              </a:lnSpc>
              <a:spcBef>
                <a:spcPts val="480"/>
              </a:spcBef>
              <a:spcAft>
                <a:spcPts val="0"/>
              </a:spcAft>
              <a:buClr>
                <a:srgbClr val="4B2E83"/>
              </a:buClr>
              <a:buSzPts val="2400"/>
              <a:buFont typeface="Merriweather Sans"/>
              <a:buChar char="&gt;"/>
            </a:pPr>
            <a:r>
              <a:rPr lang="en">
                <a:latin typeface="Arial"/>
                <a:ea typeface="Arial"/>
                <a:cs typeface="Arial"/>
                <a:sym typeface="Arial"/>
              </a:rPr>
              <a:t>Retroactive adjustments or supplementation of stipends for an award made </a:t>
            </a:r>
            <a:r>
              <a:rPr lang="en" u="sng">
                <a:latin typeface="Arial"/>
                <a:ea typeface="Arial"/>
                <a:cs typeface="Arial"/>
                <a:sym typeface="Arial"/>
              </a:rPr>
              <a:t>prior to October 1, 2024</a:t>
            </a:r>
            <a:r>
              <a:rPr lang="en">
                <a:latin typeface="Arial"/>
                <a:ea typeface="Arial"/>
                <a:cs typeface="Arial"/>
                <a:sym typeface="Arial"/>
              </a:rPr>
              <a:t>, are not permitted</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p89"/>
          <p:cNvSpPr txBox="1"/>
          <p:nvPr>
            <p:ph type="title"/>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4B2E83"/>
              </a:buClr>
              <a:buSzPts val="2800"/>
              <a:buFont typeface="Arial"/>
              <a:buNone/>
            </a:pPr>
            <a:r>
              <a:rPr b="1" i="0" lang="en" sz="2800" u="none" cap="none" strike="noStrike">
                <a:solidFill>
                  <a:srgbClr val="4B2E83"/>
                </a:solidFill>
                <a:latin typeface="Arial"/>
                <a:ea typeface="Arial"/>
                <a:cs typeface="Arial"/>
                <a:sym typeface="Arial"/>
              </a:rPr>
              <a:t>NRSA Stipend Levels for FY 2025 – New Levels</a:t>
            </a:r>
            <a:endParaRPr b="0" i="0" sz="1400" u="none" cap="none" strike="noStrike">
              <a:solidFill>
                <a:srgbClr val="000000"/>
              </a:solidFill>
              <a:latin typeface="Arial"/>
              <a:ea typeface="Arial"/>
              <a:cs typeface="Arial"/>
              <a:sym typeface="Arial"/>
            </a:endParaRPr>
          </a:p>
        </p:txBody>
      </p:sp>
      <p:sp>
        <p:nvSpPr>
          <p:cNvPr id="500" name="Google Shape;500;p89"/>
          <p:cNvSpPr txBox="1"/>
          <p:nvPr>
            <p:ph idx="2" type="body"/>
          </p:nvPr>
        </p:nvSpPr>
        <p:spPr>
          <a:xfrm>
            <a:off x="659305" y="1736725"/>
            <a:ext cx="4165200" cy="40155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4B2E83"/>
              </a:buClr>
              <a:buSzPts val="2400"/>
              <a:buFont typeface="Merriweather Sans"/>
              <a:buChar char="&gt;"/>
            </a:pPr>
            <a:r>
              <a:rPr lang="en">
                <a:latin typeface="Arial"/>
                <a:ea typeface="Arial"/>
                <a:cs typeface="Arial"/>
                <a:sym typeface="Arial"/>
              </a:rPr>
              <a:t>Stipends increased for all career levels for federal FY 2025</a:t>
            </a:r>
            <a:endParaRPr/>
          </a:p>
          <a:p>
            <a:pPr indent="-190500" lvl="0" marL="342900" rtl="0" algn="l">
              <a:lnSpc>
                <a:spcPct val="100000"/>
              </a:lnSpc>
              <a:spcBef>
                <a:spcPts val="480"/>
              </a:spcBef>
              <a:spcAft>
                <a:spcPts val="0"/>
              </a:spcAft>
              <a:buClr>
                <a:srgbClr val="4B2E83"/>
              </a:buClr>
              <a:buSzPts val="2400"/>
              <a:buFont typeface="Merriweather Sans"/>
              <a:buNone/>
            </a:pPr>
            <a:r>
              <a:t/>
            </a:r>
            <a:endParaRPr>
              <a:latin typeface="Arial"/>
              <a:ea typeface="Arial"/>
              <a:cs typeface="Arial"/>
              <a:sym typeface="Arial"/>
            </a:endParaRPr>
          </a:p>
          <a:p>
            <a:pPr indent="-342900" lvl="0" marL="342900" rtl="0" algn="l">
              <a:lnSpc>
                <a:spcPct val="100000"/>
              </a:lnSpc>
              <a:spcBef>
                <a:spcPts val="480"/>
              </a:spcBef>
              <a:spcAft>
                <a:spcPts val="0"/>
              </a:spcAft>
              <a:buClr>
                <a:srgbClr val="4B2E83"/>
              </a:buClr>
              <a:buSzPts val="2400"/>
              <a:buFont typeface="Merriweather Sans"/>
              <a:buChar char="&gt;"/>
            </a:pPr>
            <a:r>
              <a:rPr lang="en">
                <a:latin typeface="Arial"/>
                <a:ea typeface="Arial"/>
                <a:cs typeface="Arial"/>
                <a:sym typeface="Arial"/>
              </a:rPr>
              <a:t>Institutional Allowance and Training Related Expenses remain the same</a:t>
            </a:r>
            <a:endParaRPr/>
          </a:p>
        </p:txBody>
      </p:sp>
      <p:pic>
        <p:nvPicPr>
          <p:cNvPr descr="A sample screenshot of a table of the FY24 and F25 NRSA Stipend Levels and their increase." id="501" name="Google Shape;501;p89"/>
          <p:cNvPicPr preferRelativeResize="0"/>
          <p:nvPr/>
        </p:nvPicPr>
        <p:blipFill rotWithShape="1">
          <a:blip r:embed="rId3">
            <a:alphaModFix/>
          </a:blip>
          <a:srcRect b="0" l="0" r="0" t="0"/>
          <a:stretch/>
        </p:blipFill>
        <p:spPr>
          <a:xfrm>
            <a:off x="5131689" y="1736725"/>
            <a:ext cx="3562351" cy="2571749"/>
          </a:xfrm>
          <a:prstGeom prst="rect">
            <a:avLst/>
          </a:prstGeom>
          <a:noFill/>
          <a:ln>
            <a:noFill/>
          </a:ln>
        </p:spPr>
      </p:pic>
      <p:pic>
        <p:nvPicPr>
          <p:cNvPr descr="A sample screenshot of a table of the FY24 and F25 NRSA Institutional Allowance and Training and Related Expenses and their increase. This table is showing an increase of 0." id="502" name="Google Shape;502;p89"/>
          <p:cNvPicPr preferRelativeResize="0"/>
          <p:nvPr/>
        </p:nvPicPr>
        <p:blipFill rotWithShape="1">
          <a:blip r:embed="rId4">
            <a:alphaModFix/>
          </a:blip>
          <a:srcRect b="0" l="0" r="0" t="0"/>
          <a:stretch/>
        </p:blipFill>
        <p:spPr>
          <a:xfrm>
            <a:off x="5131689" y="4681692"/>
            <a:ext cx="3562349" cy="10287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p90"/>
          <p:cNvSpPr txBox="1"/>
          <p:nvPr>
            <p:ph type="title"/>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4B2E83"/>
              </a:buClr>
              <a:buSzPts val="3000"/>
              <a:buFont typeface="Arial"/>
              <a:buNone/>
            </a:pPr>
            <a:r>
              <a:rPr b="1" i="0" lang="en" sz="3000" u="none" cap="none" strike="noStrike">
                <a:solidFill>
                  <a:srgbClr val="4B2E83"/>
                </a:solidFill>
                <a:latin typeface="Arial"/>
                <a:ea typeface="Arial"/>
                <a:cs typeface="Arial"/>
                <a:sym typeface="Arial"/>
              </a:rPr>
              <a:t>NRSA Stipend Level Notices</a:t>
            </a:r>
            <a:r>
              <a:rPr b="0" i="0" lang="en" sz="3000" u="none" cap="none" strike="noStrike">
                <a:solidFill>
                  <a:srgbClr val="4B2E83"/>
                </a:solidFill>
                <a:latin typeface="Encode Sans Black"/>
                <a:ea typeface="Encode Sans Black"/>
                <a:cs typeface="Encode Sans Black"/>
                <a:sym typeface="Encode Sans Black"/>
              </a:rPr>
              <a:t>	</a:t>
            </a:r>
            <a:endParaRPr b="0" i="0" sz="1400" u="none" cap="none" strike="noStrike">
              <a:solidFill>
                <a:srgbClr val="000000"/>
              </a:solidFill>
              <a:latin typeface="Arial"/>
              <a:ea typeface="Arial"/>
              <a:cs typeface="Arial"/>
              <a:sym typeface="Arial"/>
            </a:endParaRPr>
          </a:p>
        </p:txBody>
      </p:sp>
      <p:sp>
        <p:nvSpPr>
          <p:cNvPr id="508" name="Google Shape;508;p90"/>
          <p:cNvSpPr txBox="1"/>
          <p:nvPr>
            <p:ph idx="2" type="body"/>
          </p:nvPr>
        </p:nvSpPr>
        <p:spPr>
          <a:xfrm>
            <a:off x="659305" y="1736725"/>
            <a:ext cx="8196300" cy="40155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100000"/>
              </a:lnSpc>
              <a:spcBef>
                <a:spcPts val="0"/>
              </a:spcBef>
              <a:spcAft>
                <a:spcPts val="0"/>
              </a:spcAft>
              <a:buClr>
                <a:srgbClr val="4B2E83"/>
              </a:buClr>
              <a:buSzPts val="2800"/>
              <a:buNone/>
            </a:pPr>
            <a:r>
              <a:rPr lang="en" sz="2800">
                <a:latin typeface="Arial"/>
                <a:ea typeface="Arial"/>
                <a:cs typeface="Arial"/>
                <a:sym typeface="Arial"/>
              </a:rPr>
              <a:t>FY 2024: NOT-OD-24-104</a:t>
            </a:r>
            <a:endParaRPr/>
          </a:p>
          <a:p>
            <a:pPr indent="-342900" lvl="0" marL="342900" rtl="0" algn="l">
              <a:lnSpc>
                <a:spcPct val="100000"/>
              </a:lnSpc>
              <a:spcBef>
                <a:spcPts val="520"/>
              </a:spcBef>
              <a:spcAft>
                <a:spcPts val="0"/>
              </a:spcAft>
              <a:buClr>
                <a:srgbClr val="4B2E83"/>
              </a:buClr>
              <a:buSzPts val="2600"/>
              <a:buFont typeface="Merriweather Sans"/>
              <a:buChar char="&gt;"/>
            </a:pPr>
            <a:r>
              <a:rPr lang="en" sz="2600">
                <a:latin typeface="Arial"/>
                <a:ea typeface="Arial"/>
                <a:cs typeface="Arial"/>
                <a:sym typeface="Arial"/>
              </a:rPr>
              <a:t>Effective for awards made on or after Oct. 1, 2023</a:t>
            </a:r>
            <a:endParaRPr/>
          </a:p>
          <a:p>
            <a:pPr indent="-342900" lvl="0" marL="342900" rtl="0" algn="l">
              <a:lnSpc>
                <a:spcPct val="100000"/>
              </a:lnSpc>
              <a:spcBef>
                <a:spcPts val="360"/>
              </a:spcBef>
              <a:spcAft>
                <a:spcPts val="0"/>
              </a:spcAft>
              <a:buClr>
                <a:srgbClr val="4B2E83"/>
              </a:buClr>
              <a:buSzPts val="1800"/>
              <a:buFont typeface="Merriweather Sans"/>
              <a:buChar char="&gt;"/>
            </a:pPr>
            <a:r>
              <a:rPr lang="en" sz="1800" u="sng">
                <a:solidFill>
                  <a:schemeClr val="hlink"/>
                </a:solidFill>
                <a:latin typeface="Arial"/>
                <a:ea typeface="Arial"/>
                <a:cs typeface="Arial"/>
                <a:sym typeface="Arial"/>
                <a:hlinkClick r:id="rId3"/>
              </a:rPr>
              <a:t>https://grants.nih.gov/grants/guide/notice-files/NOT-OD-24-104.html</a:t>
            </a:r>
            <a:endParaRPr sz="1800">
              <a:latin typeface="Arial"/>
              <a:ea typeface="Arial"/>
              <a:cs typeface="Arial"/>
              <a:sym typeface="Arial"/>
            </a:endParaRPr>
          </a:p>
          <a:p>
            <a:pPr indent="-228600" lvl="0" marL="342900" rtl="0" algn="l">
              <a:lnSpc>
                <a:spcPct val="100000"/>
              </a:lnSpc>
              <a:spcBef>
                <a:spcPts val="360"/>
              </a:spcBef>
              <a:spcAft>
                <a:spcPts val="0"/>
              </a:spcAft>
              <a:buClr>
                <a:srgbClr val="4B2E83"/>
              </a:buClr>
              <a:buSzPts val="1800"/>
              <a:buFont typeface="Merriweather Sans"/>
              <a:buNone/>
            </a:pPr>
            <a:r>
              <a:t/>
            </a:r>
            <a:endParaRPr sz="1800">
              <a:latin typeface="Arial"/>
              <a:ea typeface="Arial"/>
              <a:cs typeface="Arial"/>
              <a:sym typeface="Arial"/>
            </a:endParaRPr>
          </a:p>
          <a:p>
            <a:pPr indent="-165100" lvl="0" marL="342900" rtl="0" algn="l">
              <a:lnSpc>
                <a:spcPct val="100000"/>
              </a:lnSpc>
              <a:spcBef>
                <a:spcPts val="560"/>
              </a:spcBef>
              <a:spcAft>
                <a:spcPts val="0"/>
              </a:spcAft>
              <a:buClr>
                <a:srgbClr val="4B2E83"/>
              </a:buClr>
              <a:buSzPts val="2800"/>
              <a:buFont typeface="Merriweather Sans"/>
              <a:buNone/>
            </a:pPr>
            <a:r>
              <a:t/>
            </a:r>
            <a:endParaRPr sz="2800">
              <a:latin typeface="Arial"/>
              <a:ea typeface="Arial"/>
              <a:cs typeface="Arial"/>
              <a:sym typeface="Arial"/>
            </a:endParaRPr>
          </a:p>
          <a:p>
            <a:pPr indent="0" lvl="0" marL="0" rtl="0" algn="l">
              <a:lnSpc>
                <a:spcPct val="100000"/>
              </a:lnSpc>
              <a:spcBef>
                <a:spcPts val="560"/>
              </a:spcBef>
              <a:spcAft>
                <a:spcPts val="0"/>
              </a:spcAft>
              <a:buClr>
                <a:srgbClr val="4B2E83"/>
              </a:buClr>
              <a:buSzPts val="2800"/>
              <a:buNone/>
            </a:pPr>
            <a:r>
              <a:rPr lang="en" sz="2800">
                <a:latin typeface="Arial"/>
                <a:ea typeface="Arial"/>
                <a:cs typeface="Arial"/>
                <a:sym typeface="Arial"/>
              </a:rPr>
              <a:t>FY 2025: NOT-OD-25-105</a:t>
            </a:r>
            <a:endParaRPr/>
          </a:p>
          <a:p>
            <a:pPr indent="-342900" lvl="0" marL="342900" rtl="0" algn="l">
              <a:lnSpc>
                <a:spcPct val="100000"/>
              </a:lnSpc>
              <a:spcBef>
                <a:spcPts val="520"/>
              </a:spcBef>
              <a:spcAft>
                <a:spcPts val="0"/>
              </a:spcAft>
              <a:buClr>
                <a:srgbClr val="4B2E83"/>
              </a:buClr>
              <a:buSzPts val="2600"/>
              <a:buFont typeface="Merriweather Sans"/>
              <a:buChar char="&gt;"/>
            </a:pPr>
            <a:r>
              <a:rPr lang="en" sz="2600">
                <a:latin typeface="Arial"/>
                <a:ea typeface="Arial"/>
                <a:cs typeface="Arial"/>
                <a:sym typeface="Arial"/>
              </a:rPr>
              <a:t>Effective for awards made on or after Oct. 1, 2024</a:t>
            </a:r>
            <a:endParaRPr/>
          </a:p>
          <a:p>
            <a:pPr indent="-342900" lvl="0" marL="342900" rtl="0" algn="l">
              <a:lnSpc>
                <a:spcPct val="100000"/>
              </a:lnSpc>
              <a:spcBef>
                <a:spcPts val="340"/>
              </a:spcBef>
              <a:spcAft>
                <a:spcPts val="0"/>
              </a:spcAft>
              <a:buClr>
                <a:srgbClr val="4B2E83"/>
              </a:buClr>
              <a:buSzPts val="1700"/>
              <a:buFont typeface="Merriweather Sans"/>
              <a:buChar char="&gt;"/>
            </a:pPr>
            <a:r>
              <a:rPr lang="en" sz="1700" u="sng">
                <a:solidFill>
                  <a:schemeClr val="hlink"/>
                </a:solidFill>
                <a:latin typeface="Arial"/>
                <a:ea typeface="Arial"/>
                <a:cs typeface="Arial"/>
                <a:sym typeface="Arial"/>
                <a:hlinkClick r:id="rId4"/>
              </a:rPr>
              <a:t>https://grants.nih.gov/grants/guide/notice-files/NOT-OD-25-105.html</a:t>
            </a:r>
            <a:endParaRPr sz="1700">
              <a:latin typeface="Arial"/>
              <a:ea typeface="Arial"/>
              <a:cs typeface="Arial"/>
              <a:sym typeface="Arial"/>
            </a:endParaRPr>
          </a:p>
          <a:p>
            <a:pPr indent="-241300" lvl="0" marL="342900" rtl="0" algn="l">
              <a:lnSpc>
                <a:spcPct val="100000"/>
              </a:lnSpc>
              <a:spcBef>
                <a:spcPts val="320"/>
              </a:spcBef>
              <a:spcAft>
                <a:spcPts val="0"/>
              </a:spcAft>
              <a:buClr>
                <a:srgbClr val="4B2E83"/>
              </a:buClr>
              <a:buSzPts val="1600"/>
              <a:buFont typeface="Merriweather Sans"/>
              <a:buNone/>
            </a:pPr>
            <a:r>
              <a:t/>
            </a:r>
            <a:endParaRPr sz="16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sp>
        <p:nvSpPr>
          <p:cNvPr id="513" name="Google Shape;513;p91"/>
          <p:cNvSpPr txBox="1"/>
          <p:nvPr>
            <p:ph type="title"/>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4B2E83"/>
              </a:buClr>
              <a:buSzPts val="3000"/>
              <a:buFont typeface="Arial"/>
              <a:buNone/>
            </a:pPr>
            <a:r>
              <a:rPr b="1" i="0" lang="en" sz="3000" u="none" cap="none" strike="noStrike">
                <a:solidFill>
                  <a:srgbClr val="4B2E83"/>
                </a:solidFill>
                <a:latin typeface="Arial"/>
                <a:ea typeface="Arial"/>
                <a:cs typeface="Arial"/>
                <a:sym typeface="Arial"/>
              </a:rPr>
              <a:t>NRSA Stipend Levels – Scenario A</a:t>
            </a:r>
            <a:endParaRPr b="0" i="0" sz="1400" u="none" cap="none" strike="noStrike">
              <a:solidFill>
                <a:srgbClr val="000000"/>
              </a:solidFill>
              <a:latin typeface="Arial"/>
              <a:ea typeface="Arial"/>
              <a:cs typeface="Arial"/>
              <a:sym typeface="Arial"/>
            </a:endParaRPr>
          </a:p>
        </p:txBody>
      </p:sp>
      <p:sp>
        <p:nvSpPr>
          <p:cNvPr id="514" name="Google Shape;514;p91"/>
          <p:cNvSpPr txBox="1"/>
          <p:nvPr>
            <p:ph idx="2" type="body"/>
          </p:nvPr>
        </p:nvSpPr>
        <p:spPr>
          <a:xfrm>
            <a:off x="659305" y="1736725"/>
            <a:ext cx="8196300" cy="4015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4B2E83"/>
              </a:buClr>
              <a:buSzPts val="2400"/>
              <a:buNone/>
            </a:pPr>
            <a:r>
              <a:rPr lang="en">
                <a:latin typeface="Arial"/>
                <a:ea typeface="Arial"/>
                <a:cs typeface="Arial"/>
                <a:sym typeface="Arial"/>
              </a:rPr>
              <a:t>Training Grant award dates: 7/1/2025 – 6/30/2026</a:t>
            </a:r>
            <a:endParaRPr/>
          </a:p>
          <a:p>
            <a:pPr indent="-190500" lvl="0" marL="342900" rtl="0" algn="l">
              <a:lnSpc>
                <a:spcPct val="100000"/>
              </a:lnSpc>
              <a:spcBef>
                <a:spcPts val="480"/>
              </a:spcBef>
              <a:spcAft>
                <a:spcPts val="0"/>
              </a:spcAft>
              <a:buClr>
                <a:srgbClr val="4B2E83"/>
              </a:buClr>
              <a:buSzPts val="2400"/>
              <a:buFont typeface="Merriweather Sans"/>
              <a:buNone/>
            </a:pPr>
            <a:r>
              <a:t/>
            </a:r>
            <a:endParaRPr>
              <a:latin typeface="Arial"/>
              <a:ea typeface="Arial"/>
              <a:cs typeface="Arial"/>
              <a:sym typeface="Arial"/>
            </a:endParaRPr>
          </a:p>
          <a:p>
            <a:pPr indent="-342900" lvl="0" marL="342900" rtl="0" algn="l">
              <a:lnSpc>
                <a:spcPct val="100000"/>
              </a:lnSpc>
              <a:spcBef>
                <a:spcPts val="480"/>
              </a:spcBef>
              <a:spcAft>
                <a:spcPts val="0"/>
              </a:spcAft>
              <a:buClr>
                <a:srgbClr val="4B2E83"/>
              </a:buClr>
              <a:buSzPts val="2400"/>
              <a:buFont typeface="Merriweather Sans"/>
              <a:buChar char="&gt;"/>
            </a:pPr>
            <a:r>
              <a:rPr lang="en">
                <a:latin typeface="Arial"/>
                <a:ea typeface="Arial"/>
                <a:cs typeface="Arial"/>
                <a:sym typeface="Arial"/>
              </a:rPr>
              <a:t>Award was issued during federal FY 2025</a:t>
            </a:r>
            <a:endParaRPr/>
          </a:p>
          <a:p>
            <a:pPr indent="-342900" lvl="0" marL="342900" rtl="0" algn="l">
              <a:lnSpc>
                <a:spcPct val="100000"/>
              </a:lnSpc>
              <a:spcBef>
                <a:spcPts val="480"/>
              </a:spcBef>
              <a:spcAft>
                <a:spcPts val="0"/>
              </a:spcAft>
              <a:buClr>
                <a:srgbClr val="4B2E83"/>
              </a:buClr>
              <a:buSzPts val="2400"/>
              <a:buFont typeface="Merriweather Sans"/>
              <a:buChar char="&gt;"/>
            </a:pPr>
            <a:r>
              <a:rPr lang="en">
                <a:latin typeface="Arial"/>
                <a:ea typeface="Arial"/>
                <a:cs typeface="Arial"/>
                <a:sym typeface="Arial"/>
              </a:rPr>
              <a:t>Stipend levels determined by NOT-OD-25-105</a:t>
            </a:r>
            <a:endParaRPr/>
          </a:p>
          <a:p>
            <a:pPr indent="-190500" lvl="0" marL="342900" rtl="0" algn="l">
              <a:lnSpc>
                <a:spcPct val="100000"/>
              </a:lnSpc>
              <a:spcBef>
                <a:spcPts val="480"/>
              </a:spcBef>
              <a:spcAft>
                <a:spcPts val="0"/>
              </a:spcAft>
              <a:buClr>
                <a:srgbClr val="4B2E83"/>
              </a:buClr>
              <a:buSzPts val="2400"/>
              <a:buFont typeface="Merriweather Sans"/>
              <a:buNone/>
            </a:pPr>
            <a:r>
              <a:t/>
            </a:r>
            <a:endParaRPr>
              <a:latin typeface="Arial"/>
              <a:ea typeface="Arial"/>
              <a:cs typeface="Arial"/>
              <a:sym typeface="Arial"/>
            </a:endParaRPr>
          </a:p>
          <a:p>
            <a:pPr indent="0" lvl="0" marL="0" rtl="0" algn="l">
              <a:lnSpc>
                <a:spcPct val="100000"/>
              </a:lnSpc>
              <a:spcBef>
                <a:spcPts val="480"/>
              </a:spcBef>
              <a:spcAft>
                <a:spcPts val="0"/>
              </a:spcAft>
              <a:buClr>
                <a:srgbClr val="4B2E83"/>
              </a:buClr>
              <a:buSzPts val="2400"/>
              <a:buNone/>
            </a:pPr>
            <a:r>
              <a:rPr lang="en">
                <a:latin typeface="Arial"/>
                <a:ea typeface="Arial"/>
                <a:cs typeface="Arial"/>
                <a:sym typeface="Arial"/>
              </a:rPr>
              <a:t>The most recently issued stipend levels apply to trainees appointed to this budget period as the award was issued </a:t>
            </a:r>
            <a:r>
              <a:rPr lang="en" u="sng">
                <a:latin typeface="Arial"/>
                <a:ea typeface="Arial"/>
                <a:cs typeface="Arial"/>
                <a:sym typeface="Arial"/>
              </a:rPr>
              <a:t>after</a:t>
            </a:r>
            <a:r>
              <a:rPr lang="en">
                <a:latin typeface="Arial"/>
                <a:ea typeface="Arial"/>
                <a:cs typeface="Arial"/>
                <a:sym typeface="Arial"/>
              </a:rPr>
              <a:t> to Oct. 1, 2024</a:t>
            </a:r>
            <a:endParaRPr/>
          </a:p>
        </p:txBody>
      </p:sp>
    </p:spTree>
  </p:cSld>
  <p:clrMapOvr>
    <a:masterClrMapping/>
  </p:clrMapOvr>
</p:sld>
</file>

<file path=ppt/theme/theme1.xml><?xml version="1.0" encoding="utf-8"?>
<a:theme xmlns:a="http://schemas.openxmlformats.org/drawingml/2006/main" xmlns:r="http://schemas.openxmlformats.org/officeDocument/2006/relationships" name="2_Custom Design">
  <a:themeElements>
    <a:clrScheme name="Custom 5">
      <a:dk1>
        <a:srgbClr val="33006F"/>
      </a:dk1>
      <a:lt1>
        <a:srgbClr val="E8D3A2"/>
      </a:lt1>
      <a:dk2>
        <a:srgbClr val="33006F"/>
      </a:dk2>
      <a:lt2>
        <a:srgbClr val="FFFFFF"/>
      </a:lt2>
      <a:accent1>
        <a:srgbClr val="33006F"/>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xmlns:r="http://schemas.openxmlformats.org/officeDocument/2006/relationships" name="1_Custom Design">
  <a:themeElements>
    <a:clrScheme name="Custom 5">
      <a:dk1>
        <a:srgbClr val="33006F"/>
      </a:dk1>
      <a:lt1>
        <a:srgbClr val="E8D3A2"/>
      </a:lt1>
      <a:dk2>
        <a:srgbClr val="33006F"/>
      </a:dk2>
      <a:lt2>
        <a:srgbClr val="FFFFFF"/>
      </a:lt2>
      <a:accent1>
        <a:srgbClr val="33006F"/>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1.xml><?xml version="1.0" encoding="utf-8"?>
<a:theme xmlns:a="http://schemas.openxmlformats.org/drawingml/2006/main" xmlns:r="http://schemas.openxmlformats.org/officeDocument/2006/relationships" name="2_Custom Design">
  <a:themeElements>
    <a:clrScheme name="Custom 5">
      <a:dk1>
        <a:srgbClr val="33006F"/>
      </a:dk1>
      <a:lt1>
        <a:srgbClr val="E8D3A2"/>
      </a:lt1>
      <a:dk2>
        <a:srgbClr val="33006F"/>
      </a:dk2>
      <a:lt2>
        <a:srgbClr val="FFFFFF"/>
      </a:lt2>
      <a:accent1>
        <a:srgbClr val="33006F"/>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UW BRAND">
      <a:dk1>
        <a:srgbClr val="000000"/>
      </a:dk1>
      <a:lt1>
        <a:srgbClr val="FFFFFF"/>
      </a:lt1>
      <a:dk2>
        <a:srgbClr val="44546A"/>
      </a:dk2>
      <a:lt2>
        <a:srgbClr val="E7E6E6"/>
      </a:lt2>
      <a:accent1>
        <a:srgbClr val="32006E"/>
      </a:accent1>
      <a:accent2>
        <a:srgbClr val="4B2E83"/>
      </a:accent2>
      <a:accent3>
        <a:srgbClr val="B7A57A"/>
      </a:accent3>
      <a:accent4>
        <a:srgbClr val="85754D"/>
      </a:accent4>
      <a:accent5>
        <a:srgbClr val="FFC700"/>
      </a:accent5>
      <a:accent6>
        <a:srgbClr val="AADB1E"/>
      </a:accent6>
      <a:hlink>
        <a:srgbClr val="2AD2C9"/>
      </a:hlink>
      <a:folHlink>
        <a:srgbClr val="C5B4E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1_Custom Design">
  <a:themeElements>
    <a:clrScheme name="Custom 5">
      <a:dk1>
        <a:srgbClr val="33006F"/>
      </a:dk1>
      <a:lt1>
        <a:srgbClr val="E8D3A2"/>
      </a:lt1>
      <a:dk2>
        <a:srgbClr val="33006F"/>
      </a:dk2>
      <a:lt2>
        <a:srgbClr val="FFFFFF"/>
      </a:lt2>
      <a:accent1>
        <a:srgbClr val="33006F"/>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2_Custom Design">
  <a:themeElements>
    <a:clrScheme name="Custom 5">
      <a:dk1>
        <a:srgbClr val="33006F"/>
      </a:dk1>
      <a:lt1>
        <a:srgbClr val="E8D3A2"/>
      </a:lt1>
      <a:dk2>
        <a:srgbClr val="33006F"/>
      </a:dk2>
      <a:lt2>
        <a:srgbClr val="FFFFFF"/>
      </a:lt2>
      <a:accent1>
        <a:srgbClr val="33006F"/>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