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17" r:id="rId5"/>
    <p:sldMasterId id="2147483718" r:id="rId6"/>
    <p:sldMasterId id="2147483719" r:id="rId7"/>
    <p:sldMasterId id="2147483720" r:id="rId8"/>
    <p:sldMasterId id="2147483721" r:id="rId9"/>
    <p:sldMasterId id="2147483722" r:id="rId10"/>
    <p:sldMasterId id="2147483723" r:id="rId11"/>
    <p:sldMasterId id="2147483724" r:id="rId12"/>
  </p:sldMasterIdLst>
  <p:notesMasterIdLst>
    <p:notesMasterId r:id="rId13"/>
  </p:notesMasterIdLst>
  <p:sldIdLst>
    <p:sldId id="256" r:id="rId14"/>
    <p:sldId id="257" r:id="rId15"/>
    <p:sldId id="258" r:id="rId16"/>
    <p:sldId id="259" r:id="rId17"/>
    <p:sldId id="260" r:id="rId18"/>
    <p:sldId id="261" r:id="rId19"/>
    <p:sldId id="262" r:id="rId20"/>
    <p:sldId id="263" r:id="rId21"/>
    <p:sldId id="264"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Lst>
  <p:sldSz cy="6858000" cx="9144000"/>
  <p:notesSz cx="6858000" cy="9144000"/>
  <p:embeddedFontLst>
    <p:embeddedFont>
      <p:font typeface="Open Sans ExtraBold"/>
      <p:bold r:id="rId39"/>
      <p:boldItalic r:id="rId40"/>
    </p:embeddedFont>
    <p:embeddedFont>
      <p:font typeface="Arial Black"/>
      <p:regular r:id="rId41"/>
    </p:embeddedFont>
    <p:embeddedFont>
      <p:font typeface="Encode Sans Black"/>
      <p:bold r:id="rId42"/>
    </p:embeddedFont>
    <p:embeddedFont>
      <p:font typeface="Open Sans Light"/>
      <p:regular r:id="rId43"/>
      <p:bold r:id="rId44"/>
      <p:italic r:id="rId45"/>
      <p:boldItalic r:id="rId46"/>
    </p:embeddedFont>
    <p:embeddedFont>
      <p:font typeface="Open Sans"/>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077285F-0873-4CA6-98E3-C2E84CB63E25}">
  <a:tblStyle styleId="{F077285F-0873-4CA6-98E3-C2E84CB63E2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b="off" i="off"/>
      <a:tcStyle>
        <a:fill>
          <a:solidFill>
            <a:srgbClr val="CFD7E7"/>
          </a:solidFill>
        </a:fill>
      </a:tcStyle>
    </a:band1H>
    <a:band2H>
      <a:tcTxStyle b="off" i="off"/>
    </a:band2H>
    <a:band1V>
      <a:tcTxStyle b="off" i="off"/>
      <a:tcStyle>
        <a:fill>
          <a:solidFill>
            <a:srgbClr val="CFD7E7"/>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OpenSansExtraBold-boldItalic.fntdata"/><Relationship Id="rId42" Type="http://schemas.openxmlformats.org/officeDocument/2006/relationships/font" Target="fonts/EncodeSansBlack-bold.fntdata"/><Relationship Id="rId41" Type="http://schemas.openxmlformats.org/officeDocument/2006/relationships/font" Target="fonts/ArialBlack-regular.fntdata"/><Relationship Id="rId44" Type="http://schemas.openxmlformats.org/officeDocument/2006/relationships/font" Target="fonts/OpenSansLight-bold.fntdata"/><Relationship Id="rId43" Type="http://schemas.openxmlformats.org/officeDocument/2006/relationships/font" Target="fonts/OpenSansLight-regular.fntdata"/><Relationship Id="rId46" Type="http://schemas.openxmlformats.org/officeDocument/2006/relationships/font" Target="fonts/OpenSansLight-boldItalic.fntdata"/><Relationship Id="rId45" Type="http://schemas.openxmlformats.org/officeDocument/2006/relationships/font" Target="fonts/OpenSansLight-italic.fntdata"/><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5.xml"/><Relationship Id="rId48" Type="http://schemas.openxmlformats.org/officeDocument/2006/relationships/font" Target="fonts/OpenSans-bold.fntdata"/><Relationship Id="rId47" Type="http://schemas.openxmlformats.org/officeDocument/2006/relationships/font" Target="fonts/OpenSans-regular.fntdata"/><Relationship Id="rId49" Type="http://schemas.openxmlformats.org/officeDocument/2006/relationships/font" Target="fonts/OpenSa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18.xml"/><Relationship Id="rId30" Type="http://schemas.openxmlformats.org/officeDocument/2006/relationships/slide" Target="slides/slide17.xml"/><Relationship Id="rId33" Type="http://schemas.openxmlformats.org/officeDocument/2006/relationships/slide" Target="slides/slide20.xml"/><Relationship Id="rId32" Type="http://schemas.openxmlformats.org/officeDocument/2006/relationships/slide" Target="slides/slide19.xml"/><Relationship Id="rId35" Type="http://schemas.openxmlformats.org/officeDocument/2006/relationships/slide" Target="slides/slide22.xml"/><Relationship Id="rId34" Type="http://schemas.openxmlformats.org/officeDocument/2006/relationships/slide" Target="slides/slide21.xml"/><Relationship Id="rId37" Type="http://schemas.openxmlformats.org/officeDocument/2006/relationships/slide" Target="slides/slide24.xml"/><Relationship Id="rId36" Type="http://schemas.openxmlformats.org/officeDocument/2006/relationships/slide" Target="slides/slide23.xml"/><Relationship Id="rId39" Type="http://schemas.openxmlformats.org/officeDocument/2006/relationships/font" Target="fonts/OpenSansExtraBold-bold.fntdata"/><Relationship Id="rId38" Type="http://schemas.openxmlformats.org/officeDocument/2006/relationships/slide" Target="slides/slide25.xml"/><Relationship Id="rId20" Type="http://schemas.openxmlformats.org/officeDocument/2006/relationships/slide" Target="slides/slide7.xml"/><Relationship Id="rId22" Type="http://schemas.openxmlformats.org/officeDocument/2006/relationships/slide" Target="slides/slide9.xml"/><Relationship Id="rId21" Type="http://schemas.openxmlformats.org/officeDocument/2006/relationships/slide" Target="slides/slide8.xml"/><Relationship Id="rId24" Type="http://schemas.openxmlformats.org/officeDocument/2006/relationships/slide" Target="slides/slide11.xml"/><Relationship Id="rId23" Type="http://schemas.openxmlformats.org/officeDocument/2006/relationships/slide" Target="slides/slide10.xml"/><Relationship Id="rId26" Type="http://schemas.openxmlformats.org/officeDocument/2006/relationships/slide" Target="slides/slide13.xml"/><Relationship Id="rId25" Type="http://schemas.openxmlformats.org/officeDocument/2006/relationships/slide" Target="slides/slide12.xml"/><Relationship Id="rId28" Type="http://schemas.openxmlformats.org/officeDocument/2006/relationships/slide" Target="slides/slide15.xml"/><Relationship Id="rId27" Type="http://schemas.openxmlformats.org/officeDocument/2006/relationships/slide" Target="slides/slide14.xml"/><Relationship Id="rId29" Type="http://schemas.openxmlformats.org/officeDocument/2006/relationships/slide" Target="slides/slide16.xml"/><Relationship Id="rId50" Type="http://schemas.openxmlformats.org/officeDocument/2006/relationships/font" Target="fonts/OpenSans-boldItalic.fntdata"/><Relationship Id="rId11" Type="http://schemas.openxmlformats.org/officeDocument/2006/relationships/slideMaster" Target="slideMasters/slideMaster7.xml"/><Relationship Id="rId10" Type="http://schemas.openxmlformats.org/officeDocument/2006/relationships/slideMaster" Target="slideMasters/slideMaster6.xml"/><Relationship Id="rId13" Type="http://schemas.openxmlformats.org/officeDocument/2006/relationships/notesMaster" Target="notesMasters/notesMaster1.xml"/><Relationship Id="rId12" Type="http://schemas.openxmlformats.org/officeDocument/2006/relationships/slideMaster" Target="slideMasters/slideMaster8.xml"/><Relationship Id="rId15" Type="http://schemas.openxmlformats.org/officeDocument/2006/relationships/slide" Target="slides/slide2.xml"/><Relationship Id="rId14" Type="http://schemas.openxmlformats.org/officeDocument/2006/relationships/slide" Target="slides/slide1.xml"/><Relationship Id="rId17" Type="http://schemas.openxmlformats.org/officeDocument/2006/relationships/slide" Target="slides/slide4.xml"/><Relationship Id="rId16" Type="http://schemas.openxmlformats.org/officeDocument/2006/relationships/slide" Target="slides/slide3.xml"/><Relationship Id="rId19" Type="http://schemas.openxmlformats.org/officeDocument/2006/relationships/slide" Target="slides/slide6.xml"/><Relationship Id="rId1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1:notes"/>
          <p:cNvSpPr/>
          <p:nvPr>
            <p:ph idx="2" type="sldImg"/>
          </p:nvPr>
        </p:nvSpPr>
        <p:spPr>
          <a:xfrm>
            <a:off x="1497013" y="1200150"/>
            <a:ext cx="4321175"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4" name="Google Shape;604;p1:notes"/>
          <p:cNvSpPr txBox="1"/>
          <p:nvPr>
            <p:ph idx="1" type="body"/>
          </p:nvPr>
        </p:nvSpPr>
        <p:spPr>
          <a:xfrm>
            <a:off x="731353" y="4620496"/>
            <a:ext cx="5852400" cy="3780600"/>
          </a:xfrm>
          <a:prstGeom prst="rect">
            <a:avLst/>
          </a:prstGeom>
          <a:noFill/>
          <a:ln>
            <a:noFill/>
          </a:ln>
        </p:spPr>
        <p:txBody>
          <a:bodyPr anchorCtr="0" anchor="t" bIns="47550" lIns="95100" spcFirstLastPara="1" rIns="95100" wrap="square" tIns="47550">
            <a:noAutofit/>
          </a:bodyPr>
          <a:lstStyle/>
          <a:p>
            <a:pPr indent="0" lvl="0" marL="0" marR="0" rtl="0" algn="l">
              <a:lnSpc>
                <a:spcPct val="100000"/>
              </a:lnSpc>
              <a:spcBef>
                <a:spcPts val="0"/>
              </a:spcBef>
              <a:spcAft>
                <a:spcPts val="0"/>
              </a:spcAft>
              <a:buSzPts val="1100"/>
              <a:buNone/>
            </a:pPr>
            <a:r>
              <a:t/>
            </a:r>
            <a:endParaRPr b="0" i="0" sz="1200" u="none" cap="none" strike="noStrike">
              <a:solidFill>
                <a:schemeClr val="dk1"/>
              </a:solidFill>
              <a:latin typeface="Calibri"/>
              <a:ea typeface="Calibri"/>
              <a:cs typeface="Calibri"/>
              <a:sym typeface="Calibri"/>
            </a:endParaRPr>
          </a:p>
        </p:txBody>
      </p:sp>
      <p:sp>
        <p:nvSpPr>
          <p:cNvPr id="605" name="Google Shape;605;p1:notes"/>
          <p:cNvSpPr txBox="1"/>
          <p:nvPr>
            <p:ph idx="12" type="sldNum"/>
          </p:nvPr>
        </p:nvSpPr>
        <p:spPr>
          <a:xfrm>
            <a:off x="4144334" y="9119831"/>
            <a:ext cx="3169200" cy="481500"/>
          </a:xfrm>
          <a:prstGeom prst="rect">
            <a:avLst/>
          </a:prstGeom>
          <a:noFill/>
          <a:ln>
            <a:noFill/>
          </a:ln>
        </p:spPr>
        <p:txBody>
          <a:bodyPr anchorCtr="0" anchor="b" bIns="47550" lIns="95100" spcFirstLastPara="1" rIns="95100" wrap="square" tIns="4755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We have updated our IRB protocol form to reflect the changes in risk levels.</a:t>
            </a:r>
            <a:endParaRPr/>
          </a:p>
          <a:p>
            <a:pPr indent="-171450" lvl="0" marL="171450" rtl="0" algn="l">
              <a:lnSpc>
                <a:spcPct val="100000"/>
              </a:lnSpc>
              <a:spcBef>
                <a:spcPts val="0"/>
              </a:spcBef>
              <a:spcAft>
                <a:spcPts val="0"/>
              </a:spcAft>
              <a:buSzPts val="1100"/>
              <a:buFont typeface="Arial"/>
              <a:buChar char="-"/>
            </a:pPr>
            <a:r>
              <a:rPr lang="en-US"/>
              <a:t>Researchers can check more than one risk level and then describe in more detail what level will apply to which types of data and in which systems that data will be stored [</a:t>
            </a:r>
            <a:r>
              <a:rPr b="1" lang="en-US"/>
              <a:t>CLICK</a:t>
            </a:r>
            <a:r>
              <a:rPr lang="en-US"/>
              <a:t> for Fly-in and </a:t>
            </a:r>
            <a:r>
              <a:rPr b="1" lang="en-US"/>
              <a:t>CLICK AGAIN </a:t>
            </a:r>
            <a:r>
              <a:rPr lang="en-US"/>
              <a:t>for Fly-away]</a:t>
            </a:r>
            <a:endParaRPr/>
          </a:p>
          <a:p>
            <a:pPr indent="-171450" lvl="0" marL="171450" rtl="0" algn="l">
              <a:lnSpc>
                <a:spcPct val="100000"/>
              </a:lnSpc>
              <a:spcBef>
                <a:spcPts val="0"/>
              </a:spcBef>
              <a:spcAft>
                <a:spcPts val="0"/>
              </a:spcAft>
              <a:buSzPts val="1100"/>
              <a:buFont typeface="Arial"/>
              <a:buChar char="-"/>
            </a:pPr>
            <a:r>
              <a:rPr lang="en-US"/>
              <a:t>As noted before, researchers can request exceptions to specific requirements for a given risk level [</a:t>
            </a:r>
            <a:r>
              <a:rPr b="1" lang="en-US"/>
              <a:t>CLICK</a:t>
            </a:r>
            <a:r>
              <a:rPr lang="en-US"/>
              <a:t> for Fly-in]</a:t>
            </a:r>
            <a:endParaRPr/>
          </a:p>
          <a:p>
            <a:pPr indent="-101600" lvl="0" marL="171450" rtl="0" algn="l">
              <a:lnSpc>
                <a:spcPct val="100000"/>
              </a:lnSpc>
              <a:spcBef>
                <a:spcPts val="0"/>
              </a:spcBef>
              <a:spcAft>
                <a:spcPts val="0"/>
              </a:spcAft>
              <a:buSzPts val="1100"/>
              <a:buFont typeface="Arial"/>
              <a:buNone/>
            </a:pPr>
            <a:r>
              <a:t/>
            </a:r>
            <a:endParaRPr/>
          </a:p>
        </p:txBody>
      </p:sp>
      <p:sp>
        <p:nvSpPr>
          <p:cNvPr id="681" name="Google Shape;681;p1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9" name="Google Shape;6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For new studies approved after July 1st, the updated data security protection requirements are in effect.</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We’re giving existing studies more time to assess their data security protections and make any updates [</a:t>
            </a:r>
            <a:r>
              <a:rPr b="1" lang="en-US"/>
              <a:t>REVIEW</a:t>
            </a:r>
            <a:r>
              <a:rPr lang="en-US"/>
              <a:t> Slide]</a:t>
            </a:r>
            <a:endParaRPr/>
          </a:p>
        </p:txBody>
      </p:sp>
      <p:sp>
        <p:nvSpPr>
          <p:cNvPr id="690" name="Google Shape;690;p1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6" name="Google Shape;69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As mentioned earlier, we’ve developed a number of new resources to make compliance with these data security requirements easier including:</a:t>
            </a:r>
            <a:endParaRPr/>
          </a:p>
          <a:p>
            <a:pPr indent="-228600" lvl="0" marL="457200" rtl="0" algn="l">
              <a:lnSpc>
                <a:spcPct val="100000"/>
              </a:lnSpc>
              <a:spcBef>
                <a:spcPts val="0"/>
              </a:spcBef>
              <a:spcAft>
                <a:spcPts val="0"/>
              </a:spcAft>
              <a:buSzPts val="1100"/>
              <a:buNone/>
            </a:pPr>
            <a:r>
              <a:t/>
            </a:r>
            <a:endParaRPr/>
          </a:p>
          <a:p>
            <a:pPr indent="-171450" lvl="0" marL="171450" rtl="0" algn="l">
              <a:lnSpc>
                <a:spcPct val="100000"/>
              </a:lnSpc>
              <a:spcBef>
                <a:spcPts val="0"/>
              </a:spcBef>
              <a:spcAft>
                <a:spcPts val="0"/>
              </a:spcAft>
              <a:buSzPts val="1100"/>
              <a:buFont typeface="Arial"/>
              <a:buChar char="•"/>
            </a:pPr>
            <a:r>
              <a:rPr lang="en-US"/>
              <a:t>New online tutorial for researchers that explains the purpose of these requirements, the risk levels, and the associated data security requirements</a:t>
            </a:r>
            <a:endParaRPr/>
          </a:p>
          <a:p>
            <a:pPr indent="-171450" lvl="0" marL="171450" rtl="0" algn="l">
              <a:lnSpc>
                <a:spcPct val="100000"/>
              </a:lnSpc>
              <a:spcBef>
                <a:spcPts val="0"/>
              </a:spcBef>
              <a:spcAft>
                <a:spcPts val="0"/>
              </a:spcAft>
              <a:buSzPts val="1100"/>
              <a:buFont typeface="Arial"/>
              <a:buChar char="•"/>
            </a:pPr>
            <a:r>
              <a:rPr lang="en-US"/>
              <a:t>A new worksheet that walks through how to appropriately configure devices for proper security. This is especially useful for researchers, particularly student researchers who may be using personal devices not supported by a department IT</a:t>
            </a:r>
            <a:endParaRPr/>
          </a:p>
          <a:p>
            <a:pPr indent="-171450" lvl="0" marL="171450" rtl="0" algn="l">
              <a:lnSpc>
                <a:spcPct val="100000"/>
              </a:lnSpc>
              <a:spcBef>
                <a:spcPts val="0"/>
              </a:spcBef>
              <a:spcAft>
                <a:spcPts val="0"/>
              </a:spcAft>
              <a:buSzPts val="1100"/>
              <a:buFont typeface="Arial"/>
              <a:buChar char="•"/>
            </a:pPr>
            <a:r>
              <a:rPr lang="en-US"/>
              <a:t>Some of the security requirements include having specific policies that address how research staff are training on data security, how devices are managed and tracked, and how access to study data is controlled. We have now created sample templates for researchers who may not have department policies that address this and need to generate their own.</a:t>
            </a:r>
            <a:endParaRPr/>
          </a:p>
        </p:txBody>
      </p:sp>
      <p:sp>
        <p:nvSpPr>
          <p:cNvPr id="697" name="Google Shape;697;p1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1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1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5: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I’m here with a bimonthly update on the Awards Improvement and Development Effort—AIDE.</a:t>
            </a:r>
            <a:br>
              <a:rPr lang="en-US"/>
            </a:br>
            <a:r>
              <a:rPr b="0" i="0" lang="en-US" sz="1200">
                <a:solidFill>
                  <a:schemeClr val="dk1"/>
                </a:solidFill>
                <a:latin typeface="Arial"/>
                <a:ea typeface="Arial"/>
                <a:cs typeface="Arial"/>
                <a:sym typeface="Arial"/>
              </a:rPr>
              <a:t>AIDE is a collaboration between Finance, Planning &amp; Budgeting, the Office of Research, and UW-IT to improve grants administration and awards management.</a:t>
            </a:r>
            <a:endParaRPr/>
          </a:p>
        </p:txBody>
      </p:sp>
      <p:sp>
        <p:nvSpPr>
          <p:cNvPr id="716" name="Google Shape;716;p1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p16: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1" name="Google Shape;72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Since May, we’ve enhanced the AIDE webpage.</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The AIDE Status Report dashboard is updated weekly. It includes a 6-page report with recent accomplishments, key deliverables, upcoming goals, and metrics on OSP and GCA workstreams.</a:t>
            </a:r>
            <a:endParaRPr/>
          </a:p>
        </p:txBody>
      </p:sp>
      <p:sp>
        <p:nvSpPr>
          <p:cNvPr id="722" name="Google Shape;722;p1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7" name="Shape 727"/>
        <p:cNvGrpSpPr/>
        <p:nvPr/>
      </p:nvGrpSpPr>
      <p:grpSpPr>
        <a:xfrm>
          <a:off x="0" y="0"/>
          <a:ext cx="0" cy="0"/>
          <a:chOff x="0" y="0"/>
          <a:chExt cx="0" cy="0"/>
        </a:xfrm>
      </p:grpSpPr>
      <p:sp>
        <p:nvSpPr>
          <p:cNvPr id="728" name="Google Shape;728;p17: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9" name="Google Shape;729;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We’ve also mapped recommendations to AIDE’s broader goals, drawing on input from campus, central units, Huron, and Workday experts.</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You can now explore these recommendations and their implementation status directly in the Goals Tracker section of the webpage.</a:t>
            </a:r>
            <a:endParaRPr/>
          </a:p>
        </p:txBody>
      </p:sp>
      <p:sp>
        <p:nvSpPr>
          <p:cNvPr id="730" name="Google Shape;730;p1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p18: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7" name="Google Shape;73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200">
                <a:solidFill>
                  <a:schemeClr val="dk1"/>
                </a:solidFill>
                <a:latin typeface="Arial"/>
                <a:ea typeface="Arial"/>
                <a:cs typeface="Arial"/>
                <a:sym typeface="Arial"/>
              </a:rPr>
              <a:t> </a:t>
            </a:r>
            <a:endParaRPr/>
          </a:p>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One of the UW central units, the Office of Research Information Services (ORIS), has recently released improvements aligned with AIDE’s goals</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Award Setup Request Validations</a:t>
            </a:r>
            <a:r>
              <a:rPr lang="en-US" sz="1200">
                <a:solidFill>
                  <a:schemeClr val="dk1"/>
                </a:solidFill>
                <a:latin typeface="Arial"/>
                <a:ea typeface="Arial"/>
                <a:cs typeface="Arial"/>
                <a:sym typeface="Arial"/>
              </a:rPr>
              <a:t>: New SAGE features now flag common errors before submission, reducing rework and processing delays. </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Updated Compliance Questions</a:t>
            </a:r>
            <a:r>
              <a:rPr lang="en-US" sz="1200">
                <a:solidFill>
                  <a:schemeClr val="dk1"/>
                </a:solidFill>
                <a:latin typeface="Arial"/>
                <a:ea typeface="Arial"/>
                <a:cs typeface="Arial"/>
                <a:sym typeface="Arial"/>
              </a:rPr>
              <a:t>: In response to upcoming federal requirements, eGC1 now includes updated guidance for biohazards, select agents, SCUBA diving, and hazardous chemicals. </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SAGE-to-Workday Enhancements</a:t>
            </a:r>
            <a:r>
              <a:rPr lang="en-US" sz="1200">
                <a:solidFill>
                  <a:schemeClr val="dk1"/>
                </a:solidFill>
                <a:latin typeface="Arial"/>
                <a:ea typeface="Arial"/>
                <a:cs typeface="Arial"/>
                <a:sym typeface="Arial"/>
              </a:rPr>
              <a:t>: Integration improvements ensure accurate grant resource tagging and object code mapping for more efficient award processing. </a:t>
            </a:r>
            <a:endParaRPr/>
          </a:p>
          <a:p>
            <a:pPr indent="-298450" lvl="0" marL="457200" rtl="0" algn="l">
              <a:lnSpc>
                <a:spcPct val="100000"/>
              </a:lnSpc>
              <a:spcBef>
                <a:spcPts val="0"/>
              </a:spcBef>
              <a:spcAft>
                <a:spcPts val="0"/>
              </a:spcAft>
              <a:buSzPts val="1100"/>
              <a:buChar char="●"/>
            </a:pPr>
            <a:r>
              <a:rPr b="1" lang="en-US" sz="1200">
                <a:solidFill>
                  <a:schemeClr val="dk1"/>
                </a:solidFill>
                <a:latin typeface="Arial"/>
                <a:ea typeface="Arial"/>
                <a:cs typeface="Arial"/>
                <a:sym typeface="Arial"/>
              </a:rPr>
              <a:t>Maintenance Fixes &amp; Documentation Updates</a:t>
            </a:r>
            <a:r>
              <a:rPr lang="en-US" sz="1200">
                <a:solidFill>
                  <a:schemeClr val="dk1"/>
                </a:solidFill>
                <a:latin typeface="Arial"/>
                <a:ea typeface="Arial"/>
                <a:cs typeface="Arial"/>
                <a:sym typeface="Arial"/>
              </a:rPr>
              <a:t>: Behind-the-scenes improvements and clearer guidance further reduce friction for campus users. </a:t>
            </a:r>
            <a:endParaRPr/>
          </a:p>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And in August, we’re expecting the release of SAGE Mods–Workday integrations.</a:t>
            </a:r>
            <a:endParaRPr/>
          </a:p>
          <a:p>
            <a:pPr indent="-228600" lvl="0" marL="457200" rtl="0" algn="l">
              <a:lnSpc>
                <a:spcPct val="100000"/>
              </a:lnSpc>
              <a:spcBef>
                <a:spcPts val="0"/>
              </a:spcBef>
              <a:spcAft>
                <a:spcPts val="0"/>
              </a:spcAft>
              <a:buSzPts val="1100"/>
              <a:buNone/>
            </a:pPr>
            <a:r>
              <a:t/>
            </a:r>
            <a:endParaRPr/>
          </a:p>
        </p:txBody>
      </p:sp>
      <p:sp>
        <p:nvSpPr>
          <p:cNvPr id="738" name="Google Shape;738;p1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19: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We’ve launched a new Sponsored Programs Setup Metrics Dashboard, developed with FPB’s DATAGroup.</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It provides visibility into the full award lifecycle—helping you track progress, anticipate timelines, and plan resources.</a:t>
            </a:r>
            <a:br>
              <a:rPr lang="en-US" sz="1200">
                <a:solidFill>
                  <a:schemeClr val="dk1"/>
                </a:solidFill>
                <a:latin typeface="Arial"/>
                <a:ea typeface="Arial"/>
                <a:cs typeface="Arial"/>
                <a:sym typeface="Arial"/>
              </a:rPr>
            </a:br>
            <a:r>
              <a:rPr lang="en-US" sz="1200">
                <a:solidFill>
                  <a:schemeClr val="dk1"/>
                </a:solidFill>
                <a:latin typeface="Arial"/>
                <a:ea typeface="Arial"/>
                <a:cs typeface="Arial"/>
                <a:sym typeface="Arial"/>
              </a:rPr>
              <a:t>Search for ‘SponsoredProgramsSetup’ in the BI Portal to access it.</a:t>
            </a:r>
            <a:endParaRPr/>
          </a:p>
          <a:p>
            <a:pPr indent="-298450" lvl="0" marL="457200" rtl="0" algn="l">
              <a:lnSpc>
                <a:spcPct val="100000"/>
              </a:lnSpc>
              <a:spcBef>
                <a:spcPts val="0"/>
              </a:spcBef>
              <a:spcAft>
                <a:spcPts val="0"/>
              </a:spcAft>
              <a:buSzPts val="1100"/>
              <a:buChar char="●"/>
            </a:pPr>
            <a:r>
              <a:rPr lang="en-US" sz="1200">
                <a:solidFill>
                  <a:schemeClr val="dk1"/>
                </a:solidFill>
                <a:latin typeface="Arial"/>
                <a:ea typeface="Arial"/>
                <a:cs typeface="Arial"/>
                <a:sym typeface="Arial"/>
              </a:rPr>
              <a:t>There are two different views – here, a less-detailed summary view.</a:t>
            </a:r>
            <a:endParaRPr/>
          </a:p>
          <a:p>
            <a:pPr indent="-228600" lvl="0" marL="457200" rtl="0" algn="l">
              <a:lnSpc>
                <a:spcPct val="100000"/>
              </a:lnSpc>
              <a:spcBef>
                <a:spcPts val="0"/>
              </a:spcBef>
              <a:spcAft>
                <a:spcPts val="0"/>
              </a:spcAft>
              <a:buSzPts val="1100"/>
              <a:buNone/>
            </a:pPr>
            <a:r>
              <a:t/>
            </a:r>
            <a:endParaRPr/>
          </a:p>
          <a:p>
            <a:pPr indent="-298450" lvl="0" marL="457200" rtl="0" algn="l">
              <a:lnSpc>
                <a:spcPct val="100000"/>
              </a:lnSpc>
              <a:spcBef>
                <a:spcPts val="0"/>
              </a:spcBef>
              <a:spcAft>
                <a:spcPts val="0"/>
              </a:spcAft>
              <a:buSzPts val="1100"/>
              <a:buChar char="●"/>
            </a:pPr>
            <a:r>
              <a:rPr lang="en-US"/>
              <a:t>https://bitools.uw.edu/#/views/SponsoredProgramsSetup/SponsoredProgramsSetupMetrics?:iid=1 </a:t>
            </a:r>
            <a:endParaRPr/>
          </a:p>
        </p:txBody>
      </p:sp>
      <p:sp>
        <p:nvSpPr>
          <p:cNvPr id="762" name="Google Shape;762;p1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3" name="Google Shape;6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
        <p:nvSpPr>
          <p:cNvPr id="614" name="Google Shape;614;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p20: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200">
                <a:solidFill>
                  <a:schemeClr val="dk1"/>
                </a:solidFill>
                <a:latin typeface="Arial"/>
                <a:ea typeface="Arial"/>
                <a:cs typeface="Arial"/>
                <a:sym typeface="Arial"/>
              </a:rPr>
              <a:t>There’s also a detailed view that shows the full process flow. This helps pinpoint where an award is in the pipeline.</a:t>
            </a:r>
            <a:endParaRPr/>
          </a:p>
        </p:txBody>
      </p:sp>
      <p:sp>
        <p:nvSpPr>
          <p:cNvPr id="772" name="Google Shape;772;p20: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21: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1" name="Google Shape;781;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200"/>
              <a:buFont typeface="Arial"/>
              <a:buNone/>
            </a:pPr>
            <a:r>
              <a:rPr b="0" i="0" lang="en-US" sz="1200">
                <a:solidFill>
                  <a:schemeClr val="dk1"/>
                </a:solidFill>
                <a:latin typeface="Arial"/>
                <a:ea typeface="Arial"/>
                <a:cs typeface="Arial"/>
                <a:sym typeface="Arial"/>
              </a:rPr>
              <a:t>You can filter by cost center to see where your submissions are.</a:t>
            </a:r>
            <a:br>
              <a:rPr lang="en-US"/>
            </a:br>
            <a:r>
              <a:rPr b="0" i="0" lang="en-US" sz="1200">
                <a:solidFill>
                  <a:schemeClr val="dk1"/>
                </a:solidFill>
                <a:latin typeface="Arial"/>
                <a:ea typeface="Arial"/>
                <a:cs typeface="Arial"/>
                <a:sym typeface="Arial"/>
              </a:rPr>
              <a:t>For example, here I’ve filtered for Family Medicine and can see six items returned by OSP.</a:t>
            </a:r>
            <a:br>
              <a:rPr lang="en-US"/>
            </a:br>
            <a:r>
              <a:rPr b="0" i="0" lang="en-US" sz="1200">
                <a:solidFill>
                  <a:schemeClr val="dk1"/>
                </a:solidFill>
                <a:latin typeface="Arial"/>
                <a:ea typeface="Arial"/>
                <a:cs typeface="Arial"/>
                <a:sym typeface="Arial"/>
              </a:rPr>
              <a:t>The table includes comments, so you can quickly understand the reason for return.</a:t>
            </a:r>
            <a:endParaRPr/>
          </a:p>
        </p:txBody>
      </p:sp>
      <p:sp>
        <p:nvSpPr>
          <p:cNvPr id="782" name="Google Shape;782;p21: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p22:notes"/>
          <p:cNvSpPr/>
          <p:nvPr>
            <p:ph idx="2" type="sldImg"/>
          </p:nvPr>
        </p:nvSpPr>
        <p:spPr>
          <a:xfrm>
            <a:off x="1412875" y="1162050"/>
            <a:ext cx="4186238" cy="3138488"/>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en-US" sz="1200">
                <a:solidFill>
                  <a:schemeClr val="dk1"/>
                </a:solidFill>
                <a:latin typeface="Arial"/>
                <a:ea typeface="Arial"/>
                <a:cs typeface="Arial"/>
                <a:sym typeface="Arial"/>
              </a:rPr>
              <a:t>We’ve invited each school, college, and campus to identify subject matter experts for user testing.</a:t>
            </a:r>
            <a:br>
              <a:rPr lang="en-US"/>
            </a:br>
            <a:r>
              <a:rPr b="0" i="0" lang="en-US" sz="1200">
                <a:solidFill>
                  <a:schemeClr val="dk1"/>
                </a:solidFill>
                <a:latin typeface="Arial"/>
                <a:ea typeface="Arial"/>
                <a:cs typeface="Arial"/>
                <a:sym typeface="Arial"/>
              </a:rPr>
              <a:t>So far, we’ve received 35 names from 13 units—representing a strong cross-section of our research community.</a:t>
            </a:r>
            <a:br>
              <a:rPr lang="en-US"/>
            </a:br>
            <a:r>
              <a:rPr b="0" i="0" lang="en-US" sz="1200">
                <a:solidFill>
                  <a:schemeClr val="dk1"/>
                </a:solidFill>
                <a:latin typeface="Arial"/>
                <a:ea typeface="Arial"/>
                <a:cs typeface="Arial"/>
                <a:sym typeface="Arial"/>
              </a:rPr>
              <a:t>These SMEs will help us test usability, flag issues, and shape improvements based on real campus experience.</a:t>
            </a:r>
            <a:br>
              <a:rPr lang="en-US"/>
            </a:br>
            <a:r>
              <a:rPr b="0" i="0" lang="en-US" sz="1200">
                <a:solidFill>
                  <a:schemeClr val="dk1"/>
                </a:solidFill>
                <a:latin typeface="Arial"/>
                <a:ea typeface="Arial"/>
                <a:cs typeface="Arial"/>
                <a:sym typeface="Arial"/>
              </a:rPr>
              <a:t>We’ll continue expanding engagement as the initiative progresses.</a:t>
            </a:r>
            <a:endParaRPr/>
          </a:p>
        </p:txBody>
      </p:sp>
      <p:sp>
        <p:nvSpPr>
          <p:cNvPr id="799" name="Google Shape;799;p2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p2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3" name="Google Shape;813;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14" name="Google Shape;814;p2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4" name="Google Shape;824;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825" name="Google Shape;825;p2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Open Sans"/>
                <a:ea typeface="Open Sans"/>
                <a:cs typeface="Open Sans"/>
                <a:sym typeface="Open Sans"/>
              </a:rPr>
              <a:t>‹#›</a:t>
            </a:fld>
            <a:endParaRPr b="0" i="0" sz="1200" u="none" cap="none" strike="noStrike">
              <a:solidFill>
                <a:srgbClr val="000000"/>
              </a:solidFill>
              <a:latin typeface="Open Sans"/>
              <a:ea typeface="Open Sans"/>
              <a:cs typeface="Open Sans"/>
              <a:sym typeface="Open San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0" name="Shape 830"/>
        <p:cNvGrpSpPr/>
        <p:nvPr/>
      </p:nvGrpSpPr>
      <p:grpSpPr>
        <a:xfrm>
          <a:off x="0" y="0"/>
          <a:ext cx="0" cy="0"/>
          <a:chOff x="0" y="0"/>
          <a:chExt cx="0" cy="0"/>
        </a:xfrm>
      </p:grpSpPr>
      <p:sp>
        <p:nvSpPr>
          <p:cNvPr id="831" name="Google Shape;831;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5: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0" name="Google Shape;6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
        <p:nvSpPr>
          <p:cNvPr id="621" name="Google Shape;621;p3: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 name="Google Shape;6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 - The guidance itself is not new.</a:t>
            </a:r>
            <a:endParaRPr/>
          </a:p>
          <a:p>
            <a:pPr indent="-298450" lvl="0" marL="457200" rtl="0" algn="l">
              <a:lnSpc>
                <a:spcPct val="100000"/>
              </a:lnSpc>
              <a:spcBef>
                <a:spcPts val="0"/>
              </a:spcBef>
              <a:spcAft>
                <a:spcPts val="0"/>
              </a:spcAft>
              <a:buSzPts val="1100"/>
              <a:buChar char="●"/>
            </a:pPr>
            <a:r>
              <a:rPr lang="en-US"/>
              <a:t> - These data security requirements have been around since 2016 but have not been updated significantly in the intervening 9 years.</a:t>
            </a:r>
            <a:endParaRPr/>
          </a:p>
          <a:p>
            <a:pPr indent="-298450" lvl="0" marL="457200" rtl="0" algn="l">
              <a:lnSpc>
                <a:spcPct val="100000"/>
              </a:lnSpc>
              <a:spcBef>
                <a:spcPts val="0"/>
              </a:spcBef>
              <a:spcAft>
                <a:spcPts val="0"/>
              </a:spcAft>
              <a:buSzPts val="1100"/>
              <a:buChar char="●"/>
            </a:pPr>
            <a:r>
              <a:rPr lang="en-US"/>
              <a:t> - It currently only applies to studies where the UW is the reviewing IRB, including non-UW sites relying on the UW for IRB review. </a:t>
            </a:r>
            <a:endParaRPr/>
          </a:p>
          <a:p>
            <a:pPr indent="-228600" lvl="0" marL="457200" rtl="0" algn="l">
              <a:lnSpc>
                <a:spcPct val="100000"/>
              </a:lnSpc>
              <a:spcBef>
                <a:spcPts val="0"/>
              </a:spcBef>
              <a:spcAft>
                <a:spcPts val="0"/>
              </a:spcAft>
              <a:buSzPts val="1100"/>
              <a:buNone/>
            </a:pPr>
            <a:r>
              <a:t/>
            </a:r>
            <a:endParaRPr/>
          </a:p>
        </p:txBody>
      </p:sp>
      <p:sp>
        <p:nvSpPr>
          <p:cNvPr id="628" name="Google Shape;628;p4: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en-US"/>
              <a:t> - Over the past 6 months has worked with UW Medicine Compliance, UW Medicine Information Security, UW-IT Information Security, other SMEs and researchers to bring the guidance up to current data protection standards.</a:t>
            </a:r>
            <a:endParaRPr/>
          </a:p>
          <a:p>
            <a:pPr indent="0" lvl="0" marL="0" marR="0" rtl="0" algn="l">
              <a:lnSpc>
                <a:spcPct val="100000"/>
              </a:lnSpc>
              <a:spcBef>
                <a:spcPts val="0"/>
              </a:spcBef>
              <a:spcAft>
                <a:spcPts val="0"/>
              </a:spcAft>
              <a:buClr>
                <a:srgbClr val="000000"/>
              </a:buClr>
              <a:buSzPts val="1100"/>
              <a:buFont typeface="Arial"/>
              <a:buNone/>
            </a:pPr>
            <a:r>
              <a:t/>
            </a:r>
            <a:endParaRPr/>
          </a:p>
          <a:p>
            <a:pPr indent="0" lvl="0" marL="0" marR="0" rtl="0" algn="l">
              <a:lnSpc>
                <a:spcPct val="100000"/>
              </a:lnSpc>
              <a:spcBef>
                <a:spcPts val="0"/>
              </a:spcBef>
              <a:spcAft>
                <a:spcPts val="0"/>
              </a:spcAft>
              <a:buClr>
                <a:srgbClr val="000000"/>
              </a:buClr>
              <a:buSzPts val="1100"/>
              <a:buFont typeface="Arial"/>
              <a:buNone/>
            </a:pPr>
            <a:r>
              <a:rPr lang="en-US"/>
              <a:t>[</a:t>
            </a:r>
            <a:r>
              <a:rPr b="1" lang="en-US"/>
              <a:t>REVIEW </a:t>
            </a:r>
            <a:r>
              <a:rPr lang="en-US"/>
              <a:t>Slide Content]</a:t>
            </a:r>
            <a:endParaRPr/>
          </a:p>
          <a:p>
            <a:pPr indent="-228600" lvl="0" marL="457200" rtl="0" algn="l">
              <a:lnSpc>
                <a:spcPct val="100000"/>
              </a:lnSpc>
              <a:spcBef>
                <a:spcPts val="0"/>
              </a:spcBef>
              <a:spcAft>
                <a:spcPts val="0"/>
              </a:spcAft>
              <a:buSzPts val="1100"/>
              <a:buNone/>
            </a:pPr>
            <a:r>
              <a:t/>
            </a:r>
            <a:endParaRPr/>
          </a:p>
        </p:txBody>
      </p:sp>
      <p:sp>
        <p:nvSpPr>
          <p:cNvPr id="635" name="Google Shape;635;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Some bigger changes were made here to better align with general data security risk levels here at UW and other peer institutions</a:t>
            </a:r>
            <a:endParaRPr/>
          </a:p>
          <a:p>
            <a:pPr indent="-171450" lvl="0" marL="171450" rtl="0" algn="l">
              <a:lnSpc>
                <a:spcPct val="100000"/>
              </a:lnSpc>
              <a:spcBef>
                <a:spcPts val="0"/>
              </a:spcBef>
              <a:spcAft>
                <a:spcPts val="0"/>
              </a:spcAft>
              <a:buSzPts val="1100"/>
              <a:buFont typeface="Arial"/>
              <a:buChar char="-"/>
            </a:pPr>
            <a:r>
              <a:rPr lang="en-US"/>
              <a:t>Previously Level 1 included low risk research (e.g., opinion survey studies, performance of non-sensitive tasks). These have now been moved up to Level 2</a:t>
            </a:r>
            <a:endParaRPr/>
          </a:p>
          <a:p>
            <a:pPr indent="-171450" lvl="0" marL="171450" rtl="0" algn="l">
              <a:lnSpc>
                <a:spcPct val="100000"/>
              </a:lnSpc>
              <a:spcBef>
                <a:spcPts val="0"/>
              </a:spcBef>
              <a:spcAft>
                <a:spcPts val="0"/>
              </a:spcAft>
              <a:buSzPts val="1100"/>
              <a:buFont typeface="Arial"/>
              <a:buChar char="-"/>
            </a:pPr>
            <a:r>
              <a:rPr lang="en-US"/>
              <a:t>Level 1 is limited to information that would be acceptable if it were publicly disclosed.</a:t>
            </a:r>
            <a:endParaRPr/>
          </a:p>
          <a:p>
            <a:pPr indent="-171450" lvl="0" marL="171450" rtl="0" algn="l">
              <a:lnSpc>
                <a:spcPct val="100000"/>
              </a:lnSpc>
              <a:spcBef>
                <a:spcPts val="0"/>
              </a:spcBef>
              <a:spcAft>
                <a:spcPts val="0"/>
              </a:spcAft>
              <a:buSzPts val="1100"/>
              <a:buFont typeface="Arial"/>
              <a:buChar char="-"/>
            </a:pPr>
            <a:r>
              <a:rPr lang="en-US"/>
              <a:t>Result of this is that more low-risk research will now qualify for the application of the data security standards required under level 2</a:t>
            </a:r>
            <a:endParaRPr/>
          </a:p>
          <a:p>
            <a:pPr indent="0" lvl="0" marL="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a:p>
            <a:pPr indent="-101600" lvl="0" marL="171450" rtl="0" algn="l">
              <a:lnSpc>
                <a:spcPct val="100000"/>
              </a:lnSpc>
              <a:spcBef>
                <a:spcPts val="0"/>
              </a:spcBef>
              <a:spcAft>
                <a:spcPts val="0"/>
              </a:spcAft>
              <a:buSzPts val="1100"/>
              <a:buFont typeface="Arial"/>
              <a:buNone/>
            </a:pPr>
            <a:r>
              <a:t/>
            </a:r>
            <a:endParaRPr/>
          </a:p>
        </p:txBody>
      </p:sp>
      <p:sp>
        <p:nvSpPr>
          <p:cNvPr id="642" name="Google Shape;642;p6: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2" name="Google Shape;6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US"/>
              <a:t>There were fewer changes to Risk level 3 but more details were provided to assist researchers in identifying what type of data fits into this category.</a:t>
            </a:r>
            <a:endParaRPr/>
          </a:p>
        </p:txBody>
      </p:sp>
      <p:sp>
        <p:nvSpPr>
          <p:cNvPr id="653" name="Google Shape;653;p7: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2" name="Google Shape;662;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Levels 4 and 5 have been combined in our updated guidance because we have found it difficult to separate the two and the data security requirements are essentially the same. Any study working with level 5 data would now be considered level 4 under the revised guidance</a:t>
            </a:r>
            <a:endParaRPr/>
          </a:p>
        </p:txBody>
      </p:sp>
      <p:sp>
        <p:nvSpPr>
          <p:cNvPr id="663" name="Google Shape;663;p8: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2" name="Google Shape;672;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100"/>
              <a:buFont typeface="Arial"/>
              <a:buChar char="-"/>
            </a:pPr>
            <a:r>
              <a:rPr lang="en-US"/>
              <a:t>There six categories of data protection requirements and within each are specific requirements along with what risk levels those requirements apply to.</a:t>
            </a:r>
            <a:endParaRPr/>
          </a:p>
          <a:p>
            <a:pPr indent="-171450" lvl="0" marL="171450" rtl="0" algn="l">
              <a:lnSpc>
                <a:spcPct val="100000"/>
              </a:lnSpc>
              <a:spcBef>
                <a:spcPts val="0"/>
              </a:spcBef>
              <a:spcAft>
                <a:spcPts val="0"/>
              </a:spcAft>
              <a:buSzPts val="1100"/>
              <a:buFont typeface="Arial"/>
              <a:buChar char="-"/>
            </a:pPr>
            <a:r>
              <a:rPr lang="en-US"/>
              <a:t>This is not new but the content for many of the requirements has been updated or enhanced. </a:t>
            </a:r>
            <a:endParaRPr/>
          </a:p>
          <a:p>
            <a:pPr indent="-171450" lvl="0" marL="171450" rtl="0" algn="l">
              <a:lnSpc>
                <a:spcPct val="100000"/>
              </a:lnSpc>
              <a:spcBef>
                <a:spcPts val="0"/>
              </a:spcBef>
              <a:spcAft>
                <a:spcPts val="0"/>
              </a:spcAft>
              <a:buSzPts val="1100"/>
              <a:buFont typeface="Arial"/>
              <a:buChar char="-"/>
            </a:pPr>
            <a:r>
              <a:rPr lang="en-US"/>
              <a:t>We’ve also attempted to provide more details for clarity and links to helpful references and other institutional guidance. Some of these changes were made in response to feedback we’ve received from researchers when we’ve conducted PAVE audits.</a:t>
            </a:r>
            <a:endParaRPr/>
          </a:p>
        </p:txBody>
      </p:sp>
      <p:sp>
        <p:nvSpPr>
          <p:cNvPr id="673" name="Google Shape;673;p9: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b="0" i="0" sz="12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7.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26.png"/><Relationship Id="rId4" Type="http://schemas.openxmlformats.org/officeDocument/2006/relationships/image" Target="../media/image1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1.png"/><Relationship Id="rId3" Type="http://schemas.openxmlformats.org/officeDocument/2006/relationships/image" Target="../media/image1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6.png"/><Relationship Id="rId3"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png"/><Relationship Id="rId3" Type="http://schemas.openxmlformats.org/officeDocument/2006/relationships/image" Target="../media/image39.png"/><Relationship Id="rId4"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png"/><Relationship Id="rId3" Type="http://schemas.openxmlformats.org/officeDocument/2006/relationships/image" Target="../media/image8.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png"/><Relationship Id="rId3" Type="http://schemas.openxmlformats.org/officeDocument/2006/relationships/image" Target="../media/image8.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png"/><Relationship Id="rId3"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5.png"/><Relationship Id="rId3" Type="http://schemas.openxmlformats.org/officeDocument/2006/relationships/image" Target="../media/image8.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png"/><Relationship Id="rId3" Type="http://schemas.openxmlformats.org/officeDocument/2006/relationships/image" Target="../media/image15.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png"/><Relationship Id="rId3" Type="http://schemas.openxmlformats.org/officeDocument/2006/relationships/image" Target="../media/image23.png"/><Relationship Id="rId4" Type="http://schemas.openxmlformats.org/officeDocument/2006/relationships/image" Target="../media/image15.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png"/><Relationship Id="rId3" Type="http://schemas.openxmlformats.org/officeDocument/2006/relationships/image" Target="../media/image20.png"/><Relationship Id="rId4" Type="http://schemas.openxmlformats.org/officeDocument/2006/relationships/image" Target="../media/image15.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png"/><Relationship Id="rId3" Type="http://schemas.openxmlformats.org/officeDocument/2006/relationships/image" Target="../media/image2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35.png"/><Relationship Id="rId3" Type="http://schemas.openxmlformats.org/officeDocument/2006/relationships/image" Target="../media/image2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9.jpg"/><Relationship Id="rId3" Type="http://schemas.openxmlformats.org/officeDocument/2006/relationships/image" Target="../media/image24.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
          <p:cNvSpPr txBox="1"/>
          <p:nvPr>
            <p:ph type="ctrTitle"/>
          </p:nvPr>
        </p:nvSpPr>
        <p:spPr>
          <a:xfrm>
            <a:off x="685800" y="2130425"/>
            <a:ext cx="7772400" cy="1470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13" name="Google Shape;13;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algn="ctr">
              <a:lnSpc>
                <a:spcPct val="100000"/>
              </a:lnSpc>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algn="ctr">
              <a:lnSpc>
                <a:spcPct val="100000"/>
              </a:lnSpc>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algn="ctr">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 name="Google Shape;14;p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0" name="Google Shape;70;p11"/>
          <p:cNvSpPr txBox="1"/>
          <p:nvPr>
            <p:ph idx="1" type="body"/>
          </p:nvPr>
        </p:nvSpPr>
        <p:spPr>
          <a:xfrm rot="5400000">
            <a:off x="2308950" y="-251550"/>
            <a:ext cx="4526100" cy="82296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50" y="2171688"/>
            <a:ext cx="5851500" cy="20574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76" name="Google Shape;76;p12"/>
          <p:cNvSpPr txBox="1"/>
          <p:nvPr>
            <p:ph idx="1" type="body"/>
          </p:nvPr>
        </p:nvSpPr>
        <p:spPr>
          <a:xfrm rot="5400000">
            <a:off x="541350" y="190488"/>
            <a:ext cx="5851500" cy="60198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81" name="Shape 81"/>
        <p:cNvGrpSpPr/>
        <p:nvPr/>
      </p:nvGrpSpPr>
      <p:grpSpPr>
        <a:xfrm>
          <a:off x="0" y="0"/>
          <a:ext cx="0" cy="0"/>
          <a:chOff x="0" y="0"/>
          <a:chExt cx="0" cy="0"/>
        </a:xfrm>
      </p:grpSpPr>
      <p:sp>
        <p:nvSpPr>
          <p:cNvPr id="82" name="Google Shape;82;p14"/>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3" name="Google Shape;83;p14"/>
          <p:cNvSpPr txBox="1"/>
          <p:nvPr>
            <p:ph idx="2" type="body"/>
          </p:nvPr>
        </p:nvSpPr>
        <p:spPr>
          <a:xfrm>
            <a:off x="659305" y="1736725"/>
            <a:ext cx="8196210" cy="4015497"/>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0"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Open Sans"/>
              <a:buChar char="–"/>
              <a:defRPr b="0"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0"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Open Sans"/>
              <a:buChar char="–"/>
              <a:defRPr b="0"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0"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4" name="Google Shape;84;p14"/>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Bar_RtAngle_7502_RGB.png" id="85" name="Google Shape;85;p14"/>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6" name="Shape 86"/>
        <p:cNvGrpSpPr/>
        <p:nvPr/>
      </p:nvGrpSpPr>
      <p:grpSpPr>
        <a:xfrm>
          <a:off x="0" y="0"/>
          <a:ext cx="0" cy="0"/>
          <a:chOff x="0" y="0"/>
          <a:chExt cx="0" cy="0"/>
        </a:xfrm>
      </p:grpSpPr>
      <p:sp>
        <p:nvSpPr>
          <p:cNvPr id="87" name="Google Shape;87;p15"/>
          <p:cNvSpPr txBox="1"/>
          <p:nvPr>
            <p:ph idx="1" type="body"/>
          </p:nvPr>
        </p:nvSpPr>
        <p:spPr>
          <a:xfrm>
            <a:off x="671757" y="1167124"/>
            <a:ext cx="6972300" cy="2641756"/>
          </a:xfrm>
          <a:prstGeom prst="rect">
            <a:avLst/>
          </a:prstGeom>
          <a:noFill/>
          <a:ln>
            <a:noFill/>
          </a:ln>
        </p:spPr>
        <p:txBody>
          <a:bodyPr anchorCtr="0" anchor="b" bIns="91425" lIns="91425" spcFirstLastPara="1" rIns="91425" wrap="square" tIns="91425">
            <a:noAutofit/>
          </a:bodyPr>
          <a:lstStyle>
            <a:lvl1pPr indent="-546100" lvl="0" marL="457200" marR="0" rtl="0" algn="l">
              <a:lnSpc>
                <a:spcPct val="100000"/>
              </a:lnSpc>
              <a:spcBef>
                <a:spcPts val="1000"/>
              </a:spcBef>
              <a:spcAft>
                <a:spcPts val="0"/>
              </a:spcAft>
              <a:buClr>
                <a:srgbClr val="4B2E83"/>
              </a:buClr>
              <a:buSzPts val="5000"/>
              <a:buFont typeface="Arial"/>
              <a:buChar char="●"/>
              <a:defRPr b="0" i="0" sz="5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 Logo_Purple_2685_HEX.png" id="88" name="Google Shape;88;p15"/>
          <p:cNvPicPr preferRelativeResize="0"/>
          <p:nvPr/>
        </p:nvPicPr>
        <p:blipFill rotWithShape="1">
          <a:blip r:embed="rId2">
            <a:alphaModFix/>
          </a:blip>
          <a:srcRect b="0" l="0" r="0" t="0"/>
          <a:stretch/>
        </p:blipFill>
        <p:spPr>
          <a:xfrm>
            <a:off x="7448139" y="5949410"/>
            <a:ext cx="1368171" cy="923452"/>
          </a:xfrm>
          <a:prstGeom prst="rect">
            <a:avLst/>
          </a:prstGeom>
          <a:noFill/>
          <a:ln>
            <a:noFill/>
          </a:ln>
        </p:spPr>
      </p:pic>
      <p:pic>
        <p:nvPicPr>
          <p:cNvPr descr="Wordmark_center_Purple_HEX.png" id="89" name="Google Shape;89;p15"/>
          <p:cNvPicPr preferRelativeResize="0"/>
          <p:nvPr/>
        </p:nvPicPr>
        <p:blipFill rotWithShape="1">
          <a:blip r:embed="rId3">
            <a:alphaModFix/>
          </a:blip>
          <a:srcRect b="0" l="0" r="0" t="0"/>
          <a:stretch/>
        </p:blipFill>
        <p:spPr>
          <a:xfrm>
            <a:off x="792039" y="6487457"/>
            <a:ext cx="2407146" cy="163360"/>
          </a:xfrm>
          <a:prstGeom prst="rect">
            <a:avLst/>
          </a:prstGeom>
          <a:noFill/>
          <a:ln>
            <a:noFill/>
          </a:ln>
        </p:spPr>
      </p:pic>
      <p:pic>
        <p:nvPicPr>
          <p:cNvPr descr="Bar_RtAngle_7502_RGB.png" id="90" name="Google Shape;90;p15"/>
          <p:cNvPicPr preferRelativeResize="0"/>
          <p:nvPr/>
        </p:nvPicPr>
        <p:blipFill rotWithShape="1">
          <a:blip r:embed="rId4">
            <a:alphaModFix/>
          </a:blip>
          <a:srcRect b="0" l="0" r="0" t="0"/>
          <a:stretch/>
        </p:blipFill>
        <p:spPr>
          <a:xfrm>
            <a:off x="813587" y="4006085"/>
            <a:ext cx="2264487" cy="112762"/>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91" name="Shape 91"/>
        <p:cNvGrpSpPr/>
        <p:nvPr/>
      </p:nvGrpSpPr>
      <p:grpSpPr>
        <a:xfrm>
          <a:off x="0" y="0"/>
          <a:ext cx="0" cy="0"/>
          <a:chOff x="0" y="0"/>
          <a:chExt cx="0" cy="0"/>
        </a:xfrm>
      </p:grpSpPr>
      <p:sp>
        <p:nvSpPr>
          <p:cNvPr id="92" name="Google Shape;92;p16"/>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3" name="Google Shape;93;p16"/>
          <p:cNvSpPr txBox="1"/>
          <p:nvPr>
            <p:ph idx="2" type="body"/>
          </p:nvPr>
        </p:nvSpPr>
        <p:spPr>
          <a:xfrm>
            <a:off x="659305" y="2320239"/>
            <a:ext cx="8197114" cy="3810086"/>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00000"/>
              </a:lnSpc>
              <a:spcBef>
                <a:spcPts val="480"/>
              </a:spcBef>
              <a:spcAft>
                <a:spcPts val="0"/>
              </a:spcAft>
              <a:buClr>
                <a:srgbClr val="4B2E83"/>
              </a:buClr>
              <a:buSzPts val="2400"/>
              <a:buFont typeface="Merriweather Sans"/>
              <a:buChar char="&gt;"/>
              <a:defRPr b="1" i="0" sz="2400" u="none" cap="none" strike="noStrike">
                <a:solidFill>
                  <a:srgbClr val="4B2E83"/>
                </a:solidFill>
                <a:latin typeface="Open Sans"/>
                <a:ea typeface="Open Sans"/>
                <a:cs typeface="Open Sans"/>
                <a:sym typeface="Open Sans"/>
              </a:defRPr>
            </a:lvl1pPr>
            <a:lvl2pPr indent="-355600" lvl="1" marL="914400" marR="0" rtl="0" algn="l">
              <a:lnSpc>
                <a:spcPct val="100000"/>
              </a:lnSpc>
              <a:spcBef>
                <a:spcPts val="400"/>
              </a:spcBef>
              <a:spcAft>
                <a:spcPts val="0"/>
              </a:spcAft>
              <a:buClr>
                <a:srgbClr val="4B2E83"/>
              </a:buClr>
              <a:buSzPts val="2000"/>
              <a:buFont typeface="Arial"/>
              <a:buChar char="–"/>
              <a:defRPr b="1" i="0" sz="2000" u="none" cap="none" strike="noStrike">
                <a:solidFill>
                  <a:srgbClr val="4B2E83"/>
                </a:solidFill>
                <a:latin typeface="Open Sans"/>
                <a:ea typeface="Open Sans"/>
                <a:cs typeface="Open Sans"/>
                <a:sym typeface="Open Sans"/>
              </a:defRPr>
            </a:lvl2pPr>
            <a:lvl3pPr indent="-342900" lvl="2" marL="1371600" marR="0" rtl="0" algn="l">
              <a:lnSpc>
                <a:spcPct val="100000"/>
              </a:lnSpc>
              <a:spcBef>
                <a:spcPts val="360"/>
              </a:spcBef>
              <a:spcAft>
                <a:spcPts val="0"/>
              </a:spcAft>
              <a:buClr>
                <a:srgbClr val="4B2E83"/>
              </a:buClr>
              <a:buSzPts val="1800"/>
              <a:buFont typeface="Merriweather Sans"/>
              <a:buChar char="&gt;"/>
              <a:defRPr b="1" i="0" sz="1800" u="none" cap="none" strike="noStrike">
                <a:solidFill>
                  <a:srgbClr val="4B2E83"/>
                </a:solidFill>
                <a:latin typeface="Open Sans"/>
                <a:ea typeface="Open Sans"/>
                <a:cs typeface="Open Sans"/>
                <a:sym typeface="Open Sans"/>
              </a:defRPr>
            </a:lvl3pPr>
            <a:lvl4pPr indent="-330200" lvl="3" marL="1828800" marR="0" rtl="0" algn="l">
              <a:lnSpc>
                <a:spcPct val="100000"/>
              </a:lnSpc>
              <a:spcBef>
                <a:spcPts val="320"/>
              </a:spcBef>
              <a:spcAft>
                <a:spcPts val="0"/>
              </a:spcAft>
              <a:buClr>
                <a:srgbClr val="4B2E83"/>
              </a:buClr>
              <a:buSzPts val="1600"/>
              <a:buFont typeface="Arial"/>
              <a:buChar char="–"/>
              <a:defRPr b="1" i="0" sz="1600" u="none" cap="none" strike="noStrike">
                <a:solidFill>
                  <a:srgbClr val="4B2E83"/>
                </a:solidFill>
                <a:latin typeface="Open Sans"/>
                <a:ea typeface="Open Sans"/>
                <a:cs typeface="Open Sans"/>
                <a:sym typeface="Open Sans"/>
              </a:defRPr>
            </a:lvl4pPr>
            <a:lvl5pPr indent="-317500" lvl="4" marL="2286000" marR="0" rtl="0" algn="l">
              <a:lnSpc>
                <a:spcPct val="100000"/>
              </a:lnSpc>
              <a:spcBef>
                <a:spcPts val="280"/>
              </a:spcBef>
              <a:spcAft>
                <a:spcPts val="0"/>
              </a:spcAft>
              <a:buClr>
                <a:srgbClr val="4B2E83"/>
              </a:buClr>
              <a:buSzPts val="1400"/>
              <a:buFont typeface="Merriweather Sans"/>
              <a:buChar char="&gt;"/>
              <a:defRPr b="1" i="0" sz="1400" u="none" cap="none" strike="noStrike">
                <a:solidFill>
                  <a:srgbClr val="4B2E83"/>
                </a:solidFill>
                <a:latin typeface="Open Sans"/>
                <a:ea typeface="Open Sans"/>
                <a:cs typeface="Open Sans"/>
                <a:sym typeface="Open Sans"/>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4" name="Google Shape;94;p16"/>
          <p:cNvSpPr txBox="1"/>
          <p:nvPr>
            <p:ph idx="3" type="body"/>
          </p:nvPr>
        </p:nvSpPr>
        <p:spPr>
          <a:xfrm>
            <a:off x="671757" y="1730667"/>
            <a:ext cx="8184662" cy="411171"/>
          </a:xfrm>
          <a:prstGeom prst="rect">
            <a:avLst/>
          </a:prstGeom>
          <a:noFill/>
          <a:ln>
            <a:noFill/>
          </a:ln>
        </p:spPr>
        <p:txBody>
          <a:bodyPr anchorCtr="0" anchor="t" bIns="91425" lIns="91425" spcFirstLastPara="1" rIns="91425" wrap="square" tIns="91425">
            <a:noAutofit/>
          </a:bodyPr>
          <a:lstStyle>
            <a:lvl1pPr indent="-381000" lvl="0" marL="457200" marR="0" rtl="0" algn="l">
              <a:lnSpc>
                <a:spcPct val="90000"/>
              </a:lnSpc>
              <a:spcBef>
                <a:spcPts val="480"/>
              </a:spcBef>
              <a:spcAft>
                <a:spcPts val="0"/>
              </a:spcAft>
              <a:buClr>
                <a:srgbClr val="4B2E83"/>
              </a:buClr>
              <a:buSzPts val="2400"/>
              <a:buFont typeface="Arial"/>
              <a:buChar char="●"/>
              <a:defRPr b="0" i="0" sz="24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95" name="Google Shape;95;p16"/>
          <p:cNvPicPr preferRelativeResize="0"/>
          <p:nvPr/>
        </p:nvPicPr>
        <p:blipFill rotWithShape="1">
          <a:blip r:embed="rId2">
            <a:alphaModFix/>
          </a:blip>
          <a:srcRect b="0" l="0" r="0" t="0"/>
          <a:stretch/>
        </p:blipFill>
        <p:spPr>
          <a:xfrm>
            <a:off x="6382155" y="6487457"/>
            <a:ext cx="2407146" cy="163360"/>
          </a:xfrm>
          <a:prstGeom prst="rect">
            <a:avLst/>
          </a:prstGeom>
          <a:noFill/>
          <a:ln>
            <a:noFill/>
          </a:ln>
        </p:spPr>
      </p:pic>
      <p:pic>
        <p:nvPicPr>
          <p:cNvPr descr="Bar_RtAngle_7502_RGB.png" id="96" name="Google Shape;96;p16"/>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97" name="Shape 97"/>
        <p:cNvGrpSpPr/>
        <p:nvPr/>
      </p:nvGrpSpPr>
      <p:grpSpPr>
        <a:xfrm>
          <a:off x="0" y="0"/>
          <a:ext cx="0" cy="0"/>
          <a:chOff x="0" y="0"/>
          <a:chExt cx="0" cy="0"/>
        </a:xfrm>
      </p:grpSpPr>
      <p:sp>
        <p:nvSpPr>
          <p:cNvPr id="98" name="Google Shape;98;p17"/>
          <p:cNvSpPr/>
          <p:nvPr>
            <p:ph idx="2" type="chart"/>
          </p:nvPr>
        </p:nvSpPr>
        <p:spPr>
          <a:xfrm>
            <a:off x="766763" y="1736725"/>
            <a:ext cx="8021637" cy="44323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480"/>
              </a:spcBef>
              <a:spcAft>
                <a:spcPts val="0"/>
              </a:spcAft>
              <a:buClr>
                <a:srgbClr val="999999"/>
              </a:buClr>
              <a:buSzPts val="2400"/>
              <a:buFont typeface="Arial"/>
              <a:buNone/>
              <a:defRPr b="0" i="1" sz="2400" u="none" cap="none" strike="noStrike">
                <a:solidFill>
                  <a:srgbClr val="999999"/>
                </a:solidFill>
                <a:latin typeface="Open Sans Light"/>
                <a:ea typeface="Open Sans Light"/>
                <a:cs typeface="Open Sans Light"/>
                <a:sym typeface="Open Sans Light"/>
              </a:defRPr>
            </a:lvl1pPr>
            <a:lvl2pPr lvl="1"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9" name="Google Shape;99;p17"/>
          <p:cNvSpPr txBox="1"/>
          <p:nvPr>
            <p:ph idx="1" type="body"/>
          </p:nvPr>
        </p:nvSpPr>
        <p:spPr>
          <a:xfrm>
            <a:off x="671757" y="371510"/>
            <a:ext cx="8184662" cy="991998"/>
          </a:xfrm>
          <a:prstGeom prst="rect">
            <a:avLst/>
          </a:prstGeom>
          <a:noFill/>
          <a:ln>
            <a:noFill/>
          </a:ln>
        </p:spPr>
        <p:txBody>
          <a:bodyPr anchorCtr="0" anchor="b" bIns="91425" lIns="91425" spcFirstLastPara="1" rIns="91425" wrap="square" tIns="91425">
            <a:noAutofit/>
          </a:bodyPr>
          <a:lstStyle>
            <a:lvl1pPr indent="-419100" lvl="0" marL="457200" marR="0" rtl="0" algn="l">
              <a:lnSpc>
                <a:spcPct val="90000"/>
              </a:lnSpc>
              <a:spcBef>
                <a:spcPts val="600"/>
              </a:spcBef>
              <a:spcAft>
                <a:spcPts val="0"/>
              </a:spcAft>
              <a:buClr>
                <a:srgbClr val="4B2E83"/>
              </a:buClr>
              <a:buSzPts val="3000"/>
              <a:buFont typeface="Arial"/>
              <a:buChar char="●"/>
              <a:defRPr b="0" i="0" sz="3000" u="none" cap="none" strike="noStrike">
                <a:solidFill>
                  <a:srgbClr val="4B2E83"/>
                </a:solidFill>
                <a:latin typeface="Open Sans"/>
                <a:ea typeface="Open Sans"/>
                <a:cs typeface="Open Sans"/>
                <a:sym typeface="Open Sans"/>
              </a:defRPr>
            </a:lvl1pPr>
            <a:lvl2pPr indent="-406400" lvl="1" marL="914400" marR="0" rtl="0" algn="l">
              <a:lnSpc>
                <a:spcPct val="100000"/>
              </a:lnSpc>
              <a:spcBef>
                <a:spcPts val="560"/>
              </a:spcBef>
              <a:spcAft>
                <a:spcPts val="0"/>
              </a:spcAft>
              <a:buClr>
                <a:srgbClr val="E8D3A2"/>
              </a:buClr>
              <a:buSzPts val="2800"/>
              <a:buFont typeface="Arial"/>
              <a:buChar char="○"/>
              <a:defRPr b="0" i="0" sz="2800" u="none" cap="none" strike="noStrike">
                <a:solidFill>
                  <a:srgbClr val="E8D3A2"/>
                </a:solidFill>
                <a:latin typeface="Encode Sans Black"/>
                <a:ea typeface="Encode Sans Black"/>
                <a:cs typeface="Encode Sans Black"/>
                <a:sym typeface="Encode Sans Black"/>
              </a:defRPr>
            </a:lvl2pPr>
            <a:lvl3pPr indent="-381000" lvl="2" marL="1371600" marR="0" rtl="0" algn="l">
              <a:lnSpc>
                <a:spcPct val="100000"/>
              </a:lnSpc>
              <a:spcBef>
                <a:spcPts val="480"/>
              </a:spcBef>
              <a:spcAft>
                <a:spcPts val="0"/>
              </a:spcAft>
              <a:buClr>
                <a:srgbClr val="E8D3A2"/>
              </a:buClr>
              <a:buSzPts val="2400"/>
              <a:buFont typeface="Arial"/>
              <a:buChar char="■"/>
              <a:defRPr b="0" i="0" sz="2400" u="none" cap="none" strike="noStrike">
                <a:solidFill>
                  <a:srgbClr val="E8D3A2"/>
                </a:solidFill>
                <a:latin typeface="Encode Sans Black"/>
                <a:ea typeface="Encode Sans Black"/>
                <a:cs typeface="Encode Sans Black"/>
                <a:sym typeface="Encode Sans Black"/>
              </a:defRPr>
            </a:lvl3pPr>
            <a:lvl4pPr indent="-355600" lvl="3" marL="18288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4pPr>
            <a:lvl5pPr indent="-355600" lvl="4" marL="2286000" marR="0" rtl="0" algn="l">
              <a:lnSpc>
                <a:spcPct val="100000"/>
              </a:lnSpc>
              <a:spcBef>
                <a:spcPts val="400"/>
              </a:spcBef>
              <a:spcAft>
                <a:spcPts val="0"/>
              </a:spcAft>
              <a:buClr>
                <a:srgbClr val="E8D3A2"/>
              </a:buClr>
              <a:buSzPts val="2000"/>
              <a:buFont typeface="Arial"/>
              <a:buChar char="○"/>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descr="Wordmark_center_Purple_HEX.png" id="100" name="Google Shape;100;p17"/>
          <p:cNvPicPr preferRelativeResize="0"/>
          <p:nvPr/>
        </p:nvPicPr>
        <p:blipFill rotWithShape="1">
          <a:blip r:embed="rId2">
            <a:alphaModFix/>
          </a:blip>
          <a:srcRect b="0" l="0" r="0" t="0"/>
          <a:stretch/>
        </p:blipFill>
        <p:spPr>
          <a:xfrm>
            <a:off x="6363105" y="6487457"/>
            <a:ext cx="2407146" cy="163360"/>
          </a:xfrm>
          <a:prstGeom prst="rect">
            <a:avLst/>
          </a:prstGeom>
          <a:noFill/>
          <a:ln>
            <a:noFill/>
          </a:ln>
        </p:spPr>
      </p:pic>
      <p:pic>
        <p:nvPicPr>
          <p:cNvPr descr="Bar_RtAngle_7502_RGB.png" id="101" name="Google Shape;101;p17"/>
          <p:cNvPicPr preferRelativeResize="0"/>
          <p:nvPr/>
        </p:nvPicPr>
        <p:blipFill rotWithShape="1">
          <a:blip r:embed="rId3">
            <a:alphaModFix/>
          </a:blip>
          <a:srcRect b="0" l="0" r="0" t="0"/>
          <a:stretch/>
        </p:blipFill>
        <p:spPr>
          <a:xfrm>
            <a:off x="784225" y="1437805"/>
            <a:ext cx="1346402" cy="6704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49" name="Shape 149"/>
        <p:cNvGrpSpPr/>
        <p:nvPr/>
      </p:nvGrpSpPr>
      <p:grpSpPr>
        <a:xfrm>
          <a:off x="0" y="0"/>
          <a:ext cx="0" cy="0"/>
          <a:chOff x="0" y="0"/>
          <a:chExt cx="0" cy="0"/>
        </a:xfrm>
      </p:grpSpPr>
      <p:pic>
        <p:nvPicPr>
          <p:cNvPr descr="\\DROBO-FS\QuickDrops\JB\PPTX NG\Droplets\LightingOverlay.png" id="150" name="Google Shape;150;p19"/>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151" name="Google Shape;151;p19"/>
          <p:cNvGrpSpPr/>
          <p:nvPr/>
        </p:nvGrpSpPr>
        <p:grpSpPr>
          <a:xfrm>
            <a:off x="0" y="0"/>
            <a:ext cx="2305051" cy="6858001"/>
            <a:chOff x="0" y="0"/>
            <a:chExt cx="2305051" cy="6858001"/>
          </a:xfrm>
        </p:grpSpPr>
        <p:sp>
          <p:nvSpPr>
            <p:cNvPr id="152" name="Google Shape;152;p19"/>
            <p:cNvSpPr/>
            <p:nvPr/>
          </p:nvSpPr>
          <p:spPr>
            <a:xfrm>
              <a:off x="1209675"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1128713"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p:nvPr/>
          </p:nvSpPr>
          <p:spPr>
            <a:xfrm>
              <a:off x="1123950"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p:nvPr/>
          </p:nvSpPr>
          <p:spPr>
            <a:xfrm>
              <a:off x="414338" y="9525"/>
              <a:ext cx="28575" cy="4481513"/>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9"/>
            <p:cNvSpPr/>
            <p:nvPr/>
          </p:nvSpPr>
          <p:spPr>
            <a:xfrm>
              <a:off x="333375"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9"/>
            <p:cNvSpPr/>
            <p:nvPr/>
          </p:nvSpPr>
          <p:spPr>
            <a:xfrm>
              <a:off x="190500" y="9525"/>
              <a:ext cx="152400" cy="908050"/>
            </a:xfrm>
            <a:custGeom>
              <a:rect b="b" l="l" r="r" t="t"/>
              <a:pathLst>
                <a:path extrusionOk="0" h="572" w="96">
                  <a:moveTo>
                    <a:pt x="15" y="572"/>
                  </a:moveTo>
                  <a:lnTo>
                    <a:pt x="0" y="566"/>
                  </a:lnTo>
                  <a:lnTo>
                    <a:pt x="81" y="380"/>
                  </a:lnTo>
                  <a:lnTo>
                    <a:pt x="81" y="0"/>
                  </a:lnTo>
                  <a:lnTo>
                    <a:pt x="96" y="0"/>
                  </a:lnTo>
                  <a:lnTo>
                    <a:pt x="96" y="383"/>
                  </a:lnTo>
                  <a:lnTo>
                    <a:pt x="15" y="572"/>
                  </a:lnTo>
                  <a:close/>
                </a:path>
              </a:pathLst>
            </a:custGeom>
            <a:gradFill>
              <a:gsLst>
                <a:gs pos="0">
                  <a:schemeClr val="lt2"/>
                </a:gs>
                <a:gs pos="100000">
                  <a:srgbClr val="3B95DE"/>
                </a:gs>
              </a:gsLst>
              <a:lin ang="5400000" scaled="0"/>
            </a:gradFill>
            <a:ln>
              <a:noFill/>
            </a:ln>
          </p:spPr>
        </p:sp>
        <p:sp>
          <p:nvSpPr>
            <p:cNvPr id="158" name="Google Shape;158;p19"/>
            <p:cNvSpPr/>
            <p:nvPr/>
          </p:nvSpPr>
          <p:spPr>
            <a:xfrm>
              <a:off x="1290638" y="14288"/>
              <a:ext cx="376238" cy="1801813"/>
            </a:xfrm>
            <a:custGeom>
              <a:rect b="b" l="l" r="r" t="t"/>
              <a:pathLst>
                <a:path extrusionOk="0" h="1135" w="237">
                  <a:moveTo>
                    <a:pt x="222" y="1135"/>
                  </a:moveTo>
                  <a:lnTo>
                    <a:pt x="0" y="620"/>
                  </a:lnTo>
                  <a:lnTo>
                    <a:pt x="0" y="0"/>
                  </a:lnTo>
                  <a:lnTo>
                    <a:pt x="18" y="0"/>
                  </a:lnTo>
                  <a:lnTo>
                    <a:pt x="18" y="617"/>
                  </a:lnTo>
                  <a:lnTo>
                    <a:pt x="237" y="1129"/>
                  </a:lnTo>
                  <a:lnTo>
                    <a:pt x="222" y="1135"/>
                  </a:lnTo>
                  <a:close/>
                </a:path>
              </a:pathLst>
            </a:custGeom>
            <a:gradFill>
              <a:gsLst>
                <a:gs pos="0">
                  <a:schemeClr val="lt2"/>
                </a:gs>
                <a:gs pos="100000">
                  <a:srgbClr val="3B95DE"/>
                </a:gs>
              </a:gsLst>
              <a:lin ang="5400000" scaled="0"/>
            </a:gradFill>
            <a:ln>
              <a:noFill/>
            </a:ln>
          </p:spPr>
        </p:sp>
        <p:sp>
          <p:nvSpPr>
            <p:cNvPr id="159" name="Google Shape;159;p19"/>
            <p:cNvSpPr/>
            <p:nvPr/>
          </p:nvSpPr>
          <p:spPr>
            <a:xfrm>
              <a:off x="1600200" y="180181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9"/>
            <p:cNvSpPr/>
            <p:nvPr/>
          </p:nvSpPr>
          <p:spPr>
            <a:xfrm>
              <a:off x="1381125" y="9525"/>
              <a:ext cx="371475" cy="1425575"/>
            </a:xfrm>
            <a:custGeom>
              <a:rect b="b" l="l" r="r" t="t"/>
              <a:pathLst>
                <a:path extrusionOk="0" h="898" w="234">
                  <a:moveTo>
                    <a:pt x="219" y="898"/>
                  </a:moveTo>
                  <a:lnTo>
                    <a:pt x="0" y="383"/>
                  </a:lnTo>
                  <a:lnTo>
                    <a:pt x="0" y="0"/>
                  </a:lnTo>
                  <a:lnTo>
                    <a:pt x="15" y="0"/>
                  </a:lnTo>
                  <a:lnTo>
                    <a:pt x="15" y="380"/>
                  </a:lnTo>
                  <a:lnTo>
                    <a:pt x="234" y="892"/>
                  </a:lnTo>
                  <a:lnTo>
                    <a:pt x="219" y="898"/>
                  </a:lnTo>
                  <a:close/>
                </a:path>
              </a:pathLst>
            </a:custGeom>
            <a:gradFill>
              <a:gsLst>
                <a:gs pos="0">
                  <a:schemeClr val="lt2"/>
                </a:gs>
                <a:gs pos="100000">
                  <a:srgbClr val="3B95DE"/>
                </a:gs>
              </a:gsLst>
              <a:lin ang="5400000" scaled="0"/>
            </a:gradFill>
            <a:ln>
              <a:noFill/>
            </a:ln>
          </p:spPr>
        </p:sp>
        <p:sp>
          <p:nvSpPr>
            <p:cNvPr id="161" name="Google Shape;161;p19"/>
            <p:cNvSpPr/>
            <p:nvPr/>
          </p:nvSpPr>
          <p:spPr>
            <a:xfrm>
              <a:off x="1643063"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62" name="Google Shape;162;p19"/>
            <p:cNvSpPr/>
            <p:nvPr/>
          </p:nvSpPr>
          <p:spPr>
            <a:xfrm>
              <a:off x="1685925" y="14208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9"/>
            <p:cNvSpPr/>
            <p:nvPr/>
          </p:nvSpPr>
          <p:spPr>
            <a:xfrm>
              <a:off x="168592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p:nvPr/>
          </p:nvSpPr>
          <p:spPr>
            <a:xfrm>
              <a:off x="1743075" y="4763"/>
              <a:ext cx="419100" cy="522288"/>
            </a:xfrm>
            <a:custGeom>
              <a:rect b="b" l="l" r="r" t="t"/>
              <a:pathLst>
                <a:path extrusionOk="0" h="329" w="264">
                  <a:moveTo>
                    <a:pt x="252" y="329"/>
                  </a:moveTo>
                  <a:lnTo>
                    <a:pt x="45" y="120"/>
                  </a:lnTo>
                  <a:lnTo>
                    <a:pt x="0" y="6"/>
                  </a:lnTo>
                  <a:lnTo>
                    <a:pt x="15" y="0"/>
                  </a:lnTo>
                  <a:lnTo>
                    <a:pt x="60" y="111"/>
                  </a:lnTo>
                  <a:lnTo>
                    <a:pt x="264" y="317"/>
                  </a:lnTo>
                  <a:lnTo>
                    <a:pt x="252" y="329"/>
                  </a:lnTo>
                  <a:close/>
                </a:path>
              </a:pathLst>
            </a:custGeom>
            <a:gradFill>
              <a:gsLst>
                <a:gs pos="0">
                  <a:schemeClr val="lt2"/>
                </a:gs>
                <a:gs pos="100000">
                  <a:srgbClr val="3B95DE"/>
                </a:gs>
              </a:gsLst>
              <a:lin ang="5400000" scaled="0"/>
            </a:gradFill>
            <a:ln>
              <a:noFill/>
            </a:ln>
          </p:spPr>
        </p:sp>
        <p:sp>
          <p:nvSpPr>
            <p:cNvPr id="165" name="Google Shape;165;p19"/>
            <p:cNvSpPr/>
            <p:nvPr/>
          </p:nvSpPr>
          <p:spPr>
            <a:xfrm>
              <a:off x="2119313"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a:off x="952500" y="4763"/>
              <a:ext cx="152400" cy="908050"/>
            </a:xfrm>
            <a:custGeom>
              <a:rect b="b" l="l" r="r" t="t"/>
              <a:pathLst>
                <a:path extrusionOk="0" h="572" w="96">
                  <a:moveTo>
                    <a:pt x="15" y="572"/>
                  </a:moveTo>
                  <a:lnTo>
                    <a:pt x="0" y="572"/>
                  </a:lnTo>
                  <a:lnTo>
                    <a:pt x="0" y="189"/>
                  </a:lnTo>
                  <a:lnTo>
                    <a:pt x="81" y="0"/>
                  </a:lnTo>
                  <a:lnTo>
                    <a:pt x="96" y="6"/>
                  </a:lnTo>
                  <a:lnTo>
                    <a:pt x="15" y="192"/>
                  </a:lnTo>
                  <a:lnTo>
                    <a:pt x="15" y="572"/>
                  </a:lnTo>
                  <a:close/>
                </a:path>
              </a:pathLst>
            </a:custGeom>
            <a:gradFill>
              <a:gsLst>
                <a:gs pos="0">
                  <a:schemeClr val="lt2"/>
                </a:gs>
                <a:gs pos="100000">
                  <a:srgbClr val="3B95DE"/>
                </a:gs>
              </a:gsLst>
              <a:lin ang="5400000" scaled="0"/>
            </a:gradFill>
            <a:ln>
              <a:noFill/>
            </a:ln>
          </p:spPr>
        </p:sp>
        <p:sp>
          <p:nvSpPr>
            <p:cNvPr id="167" name="Google Shape;167;p19"/>
            <p:cNvSpPr/>
            <p:nvPr/>
          </p:nvSpPr>
          <p:spPr>
            <a:xfrm>
              <a:off x="866775"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890588" y="15541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738188" y="5622925"/>
              <a:ext cx="338138" cy="1216025"/>
            </a:xfrm>
            <a:custGeom>
              <a:rect b="b" l="l" r="r" t="t"/>
              <a:pathLst>
                <a:path extrusionOk="0" h="766" w="213">
                  <a:moveTo>
                    <a:pt x="213" y="766"/>
                  </a:moveTo>
                  <a:lnTo>
                    <a:pt x="195" y="766"/>
                  </a:lnTo>
                  <a:lnTo>
                    <a:pt x="195" y="464"/>
                  </a:lnTo>
                  <a:lnTo>
                    <a:pt x="0" y="6"/>
                  </a:lnTo>
                  <a:lnTo>
                    <a:pt x="12" y="0"/>
                  </a:lnTo>
                  <a:lnTo>
                    <a:pt x="213" y="461"/>
                  </a:lnTo>
                  <a:lnTo>
                    <a:pt x="213" y="766"/>
                  </a:lnTo>
                  <a:close/>
                </a:path>
              </a:pathLst>
            </a:custGeom>
            <a:gradFill>
              <a:gsLst>
                <a:gs pos="0">
                  <a:schemeClr val="lt2"/>
                </a:gs>
                <a:gs pos="100000">
                  <a:srgbClr val="3B95DE"/>
                </a:gs>
              </a:gsLst>
              <a:lin ang="5400000" scaled="0"/>
            </a:gradFill>
            <a:ln>
              <a:noFill/>
            </a:ln>
          </p:spPr>
        </p:sp>
        <p:sp>
          <p:nvSpPr>
            <p:cNvPr id="170" name="Google Shape;170;p19"/>
            <p:cNvSpPr/>
            <p:nvPr/>
          </p:nvSpPr>
          <p:spPr>
            <a:xfrm>
              <a:off x="647700" y="5480050"/>
              <a:ext cx="157163" cy="157163"/>
            </a:xfrm>
            <a:custGeom>
              <a:rect b="b" l="l" r="r" t="t"/>
              <a:pathLst>
                <a:path extrusionOk="0" h="33" w="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9"/>
            <p:cNvSpPr/>
            <p:nvPr/>
          </p:nvSpPr>
          <p:spPr>
            <a:xfrm>
              <a:off x="66675" y="903288"/>
              <a:ext cx="190500" cy="190500"/>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9"/>
            <p:cNvSpPr/>
            <p:nvPr/>
          </p:nvSpPr>
          <p:spPr>
            <a:xfrm>
              <a:off x="0" y="3897313"/>
              <a:ext cx="133350" cy="266700"/>
            </a:xfrm>
            <a:custGeom>
              <a:rect b="b" l="l" r="r" t="t"/>
              <a:pathLst>
                <a:path extrusionOk="0" h="168" w="84">
                  <a:moveTo>
                    <a:pt x="69" y="168"/>
                  </a:moveTo>
                  <a:lnTo>
                    <a:pt x="0" y="6"/>
                  </a:lnTo>
                  <a:lnTo>
                    <a:pt x="12" y="0"/>
                  </a:lnTo>
                  <a:lnTo>
                    <a:pt x="84" y="162"/>
                  </a:lnTo>
                  <a:lnTo>
                    <a:pt x="69" y="168"/>
                  </a:lnTo>
                  <a:close/>
                </a:path>
              </a:pathLst>
            </a:custGeom>
            <a:gradFill>
              <a:gsLst>
                <a:gs pos="0">
                  <a:schemeClr val="lt2"/>
                </a:gs>
                <a:gs pos="100000">
                  <a:srgbClr val="3B95DE"/>
                </a:gs>
              </a:gsLst>
              <a:lin ang="5400000" scaled="0"/>
            </a:gradFill>
            <a:ln>
              <a:noFill/>
            </a:ln>
          </p:spPr>
        </p:sp>
        <p:sp>
          <p:nvSpPr>
            <p:cNvPr id="173" name="Google Shape;173;p19"/>
            <p:cNvSpPr/>
            <p:nvPr/>
          </p:nvSpPr>
          <p:spPr>
            <a:xfrm>
              <a:off x="66675" y="414972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9"/>
            <p:cNvSpPr/>
            <p:nvPr/>
          </p:nvSpPr>
          <p:spPr>
            <a:xfrm>
              <a:off x="0" y="1644650"/>
              <a:ext cx="133350" cy="269875"/>
            </a:xfrm>
            <a:custGeom>
              <a:rect b="b" l="l" r="r" t="t"/>
              <a:pathLst>
                <a:path extrusionOk="0" h="170" w="84">
                  <a:moveTo>
                    <a:pt x="12" y="170"/>
                  </a:moveTo>
                  <a:lnTo>
                    <a:pt x="0" y="164"/>
                  </a:lnTo>
                  <a:lnTo>
                    <a:pt x="69" y="0"/>
                  </a:lnTo>
                  <a:lnTo>
                    <a:pt x="84" y="6"/>
                  </a:lnTo>
                  <a:lnTo>
                    <a:pt x="12" y="170"/>
                  </a:lnTo>
                  <a:close/>
                </a:path>
              </a:pathLst>
            </a:custGeom>
            <a:gradFill>
              <a:gsLst>
                <a:gs pos="0">
                  <a:schemeClr val="lt2"/>
                </a:gs>
                <a:gs pos="100000">
                  <a:srgbClr val="3B95DE"/>
                </a:gs>
              </a:gsLst>
              <a:lin ang="5400000" scaled="0"/>
            </a:gradFill>
            <a:ln>
              <a:noFill/>
            </a:ln>
          </p:spPr>
        </p:sp>
        <p:sp>
          <p:nvSpPr>
            <p:cNvPr id="175" name="Google Shape;175;p19"/>
            <p:cNvSpPr/>
            <p:nvPr/>
          </p:nvSpPr>
          <p:spPr>
            <a:xfrm>
              <a:off x="66675" y="146843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9"/>
            <p:cNvSpPr/>
            <p:nvPr/>
          </p:nvSpPr>
          <p:spPr>
            <a:xfrm>
              <a:off x="695325" y="4763"/>
              <a:ext cx="309563" cy="1558925"/>
            </a:xfrm>
            <a:custGeom>
              <a:rect b="b" l="l" r="r" t="t"/>
              <a:pathLst>
                <a:path extrusionOk="0" h="982" w="195">
                  <a:moveTo>
                    <a:pt x="195" y="982"/>
                  </a:moveTo>
                  <a:lnTo>
                    <a:pt x="177" y="982"/>
                  </a:lnTo>
                  <a:lnTo>
                    <a:pt x="177" y="805"/>
                  </a:lnTo>
                  <a:lnTo>
                    <a:pt x="0" y="629"/>
                  </a:lnTo>
                  <a:lnTo>
                    <a:pt x="0" y="0"/>
                  </a:lnTo>
                  <a:lnTo>
                    <a:pt x="18" y="0"/>
                  </a:lnTo>
                  <a:lnTo>
                    <a:pt x="18" y="623"/>
                  </a:lnTo>
                  <a:lnTo>
                    <a:pt x="195" y="796"/>
                  </a:lnTo>
                  <a:lnTo>
                    <a:pt x="195" y="982"/>
                  </a:lnTo>
                  <a:close/>
                </a:path>
              </a:pathLst>
            </a:custGeom>
            <a:gradFill>
              <a:gsLst>
                <a:gs pos="0">
                  <a:schemeClr val="lt2"/>
                </a:gs>
                <a:gs pos="100000">
                  <a:srgbClr val="3B95DE"/>
                </a:gs>
              </a:gsLst>
              <a:lin ang="5400000" scaled="0"/>
            </a:gradFill>
            <a:ln>
              <a:noFill/>
            </a:ln>
          </p:spPr>
        </p:sp>
        <p:sp>
          <p:nvSpPr>
            <p:cNvPr id="177" name="Google Shape;177;p19"/>
            <p:cNvSpPr/>
            <p:nvPr/>
          </p:nvSpPr>
          <p:spPr>
            <a:xfrm>
              <a:off x="57150" y="48815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9"/>
            <p:cNvSpPr/>
            <p:nvPr/>
          </p:nvSpPr>
          <p:spPr>
            <a:xfrm>
              <a:off x="138113" y="5060950"/>
              <a:ext cx="304800" cy="1778000"/>
            </a:xfrm>
            <a:custGeom>
              <a:rect b="b" l="l" r="r" t="t"/>
              <a:pathLst>
                <a:path extrusionOk="0" h="1120" w="192">
                  <a:moveTo>
                    <a:pt x="192" y="1120"/>
                  </a:moveTo>
                  <a:lnTo>
                    <a:pt x="177" y="1120"/>
                  </a:lnTo>
                  <a:lnTo>
                    <a:pt x="177" y="360"/>
                  </a:lnTo>
                  <a:lnTo>
                    <a:pt x="0" y="183"/>
                  </a:lnTo>
                  <a:lnTo>
                    <a:pt x="0" y="0"/>
                  </a:lnTo>
                  <a:lnTo>
                    <a:pt x="15" y="0"/>
                  </a:lnTo>
                  <a:lnTo>
                    <a:pt x="15" y="177"/>
                  </a:lnTo>
                  <a:lnTo>
                    <a:pt x="192" y="354"/>
                  </a:lnTo>
                  <a:lnTo>
                    <a:pt x="192" y="1120"/>
                  </a:lnTo>
                  <a:close/>
                </a:path>
              </a:pathLst>
            </a:custGeom>
            <a:gradFill>
              <a:gsLst>
                <a:gs pos="0">
                  <a:schemeClr val="lt2"/>
                </a:gs>
                <a:gs pos="100000">
                  <a:srgbClr val="3B95DE"/>
                </a:gs>
              </a:gsLst>
              <a:lin ang="5400000" scaled="0"/>
            </a:gradFill>
            <a:ln>
              <a:noFill/>
            </a:ln>
          </p:spPr>
        </p:sp>
        <p:sp>
          <p:nvSpPr>
            <p:cNvPr id="179" name="Google Shape;179;p19"/>
            <p:cNvSpPr/>
            <p:nvPr/>
          </p:nvSpPr>
          <p:spPr>
            <a:xfrm>
              <a:off x="561975" y="6430963"/>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9"/>
            <p:cNvSpPr/>
            <p:nvPr/>
          </p:nvSpPr>
          <p:spPr>
            <a:xfrm>
              <a:off x="642938" y="6610350"/>
              <a:ext cx="23813" cy="242888"/>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9"/>
            <p:cNvSpPr/>
            <p:nvPr/>
          </p:nvSpPr>
          <p:spPr>
            <a:xfrm>
              <a:off x="76200" y="6430963"/>
              <a:ext cx="190500" cy="188913"/>
            </a:xfrm>
            <a:custGeom>
              <a:rect b="b" l="l" r="r" t="t"/>
              <a:pathLst>
                <a:path extrusionOk="0" h="40" w="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9"/>
            <p:cNvSpPr/>
            <p:nvPr/>
          </p:nvSpPr>
          <p:spPr>
            <a:xfrm>
              <a:off x="0" y="5978525"/>
              <a:ext cx="190500" cy="461963"/>
            </a:xfrm>
            <a:custGeom>
              <a:rect b="b" l="l" r="r" t="t"/>
              <a:pathLst>
                <a:path extrusionOk="0" h="291" w="120">
                  <a:moveTo>
                    <a:pt x="120" y="291"/>
                  </a:moveTo>
                  <a:lnTo>
                    <a:pt x="105" y="291"/>
                  </a:lnTo>
                  <a:lnTo>
                    <a:pt x="105" y="114"/>
                  </a:lnTo>
                  <a:lnTo>
                    <a:pt x="0" y="9"/>
                  </a:lnTo>
                  <a:lnTo>
                    <a:pt x="12" y="0"/>
                  </a:lnTo>
                  <a:lnTo>
                    <a:pt x="120" y="108"/>
                  </a:lnTo>
                  <a:lnTo>
                    <a:pt x="120" y="291"/>
                  </a:lnTo>
                  <a:close/>
                </a:path>
              </a:pathLst>
            </a:custGeom>
            <a:gradFill>
              <a:gsLst>
                <a:gs pos="0">
                  <a:schemeClr val="lt2"/>
                </a:gs>
                <a:gs pos="100000">
                  <a:srgbClr val="3B95DE"/>
                </a:gs>
              </a:gsLst>
              <a:lin ang="5400000" scaled="0"/>
            </a:gradFill>
            <a:ln>
              <a:noFill/>
            </a:ln>
          </p:spPr>
        </p:sp>
        <p:sp>
          <p:nvSpPr>
            <p:cNvPr id="183" name="Google Shape;183;p19"/>
            <p:cNvSpPr/>
            <p:nvPr/>
          </p:nvSpPr>
          <p:spPr>
            <a:xfrm>
              <a:off x="1014413" y="1801813"/>
              <a:ext cx="214313" cy="755650"/>
            </a:xfrm>
            <a:custGeom>
              <a:rect b="b" l="l" r="r" t="t"/>
              <a:pathLst>
                <a:path extrusionOk="0" h="476" w="135">
                  <a:moveTo>
                    <a:pt x="12" y="476"/>
                  </a:moveTo>
                  <a:lnTo>
                    <a:pt x="0" y="476"/>
                  </a:lnTo>
                  <a:lnTo>
                    <a:pt x="0" y="128"/>
                  </a:lnTo>
                  <a:lnTo>
                    <a:pt x="126" y="0"/>
                  </a:lnTo>
                  <a:lnTo>
                    <a:pt x="135" y="9"/>
                  </a:lnTo>
                  <a:lnTo>
                    <a:pt x="12" y="131"/>
                  </a:lnTo>
                  <a:lnTo>
                    <a:pt x="12" y="476"/>
                  </a:lnTo>
                  <a:close/>
                </a:path>
              </a:pathLst>
            </a:custGeom>
            <a:gradFill>
              <a:gsLst>
                <a:gs pos="0">
                  <a:schemeClr val="lt2"/>
                </a:gs>
                <a:gs pos="100000">
                  <a:srgbClr val="3B95DE"/>
                </a:gs>
              </a:gsLst>
              <a:lin ang="5400000" scaled="0"/>
            </a:gradFill>
            <a:ln>
              <a:noFill/>
            </a:ln>
          </p:spPr>
        </p:sp>
        <p:sp>
          <p:nvSpPr>
            <p:cNvPr id="184" name="Google Shape;184;p19"/>
            <p:cNvSpPr/>
            <p:nvPr/>
          </p:nvSpPr>
          <p:spPr>
            <a:xfrm>
              <a:off x="938213" y="2547938"/>
              <a:ext cx="166688" cy="160338"/>
            </a:xfrm>
            <a:custGeom>
              <a:rect b="b" l="l" r="r" t="t"/>
              <a:pathLst>
                <a:path extrusionOk="0" h="34" w="35">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9"/>
            <p:cNvSpPr/>
            <p:nvPr/>
          </p:nvSpPr>
          <p:spPr>
            <a:xfrm>
              <a:off x="595313" y="4763"/>
              <a:ext cx="638175" cy="4025900"/>
            </a:xfrm>
            <a:custGeom>
              <a:rect b="b" l="l" r="r" t="t"/>
              <a:pathLst>
                <a:path extrusionOk="0" h="2536" w="402">
                  <a:moveTo>
                    <a:pt x="402" y="2536"/>
                  </a:moveTo>
                  <a:lnTo>
                    <a:pt x="387" y="2536"/>
                  </a:lnTo>
                  <a:lnTo>
                    <a:pt x="387" y="2311"/>
                  </a:lnTo>
                  <a:lnTo>
                    <a:pt x="0" y="1925"/>
                  </a:lnTo>
                  <a:lnTo>
                    <a:pt x="0" y="0"/>
                  </a:lnTo>
                  <a:lnTo>
                    <a:pt x="15" y="0"/>
                  </a:lnTo>
                  <a:lnTo>
                    <a:pt x="15" y="1916"/>
                  </a:lnTo>
                  <a:lnTo>
                    <a:pt x="402" y="2302"/>
                  </a:lnTo>
                  <a:lnTo>
                    <a:pt x="402" y="2536"/>
                  </a:lnTo>
                  <a:close/>
                </a:path>
              </a:pathLst>
            </a:custGeom>
            <a:gradFill>
              <a:gsLst>
                <a:gs pos="0">
                  <a:schemeClr val="lt2"/>
                </a:gs>
                <a:gs pos="100000">
                  <a:srgbClr val="3B95DE"/>
                </a:gs>
              </a:gsLst>
              <a:lin ang="5400000" scaled="0"/>
            </a:gradFill>
            <a:ln>
              <a:noFill/>
            </a:ln>
          </p:spPr>
        </p:sp>
        <p:sp>
          <p:nvSpPr>
            <p:cNvPr id="186" name="Google Shape;186;p19"/>
            <p:cNvSpPr/>
            <p:nvPr/>
          </p:nvSpPr>
          <p:spPr>
            <a:xfrm>
              <a:off x="1223963"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87" name="Google Shape;187;p19"/>
            <p:cNvSpPr/>
            <p:nvPr/>
          </p:nvSpPr>
          <p:spPr>
            <a:xfrm>
              <a:off x="1300163" y="1849438"/>
              <a:ext cx="109538" cy="107950"/>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9"/>
            <p:cNvSpPr/>
            <p:nvPr/>
          </p:nvSpPr>
          <p:spPr>
            <a:xfrm>
              <a:off x="280988" y="3417888"/>
              <a:ext cx="142875" cy="474663"/>
            </a:xfrm>
            <a:custGeom>
              <a:rect b="b" l="l" r="r" t="t"/>
              <a:pathLst>
                <a:path extrusionOk="0" h="299" w="90">
                  <a:moveTo>
                    <a:pt x="12" y="299"/>
                  </a:moveTo>
                  <a:lnTo>
                    <a:pt x="0" y="299"/>
                  </a:lnTo>
                  <a:lnTo>
                    <a:pt x="0" y="80"/>
                  </a:lnTo>
                  <a:lnTo>
                    <a:pt x="81" y="0"/>
                  </a:lnTo>
                  <a:lnTo>
                    <a:pt x="90" y="8"/>
                  </a:lnTo>
                  <a:lnTo>
                    <a:pt x="12" y="83"/>
                  </a:lnTo>
                  <a:lnTo>
                    <a:pt x="12" y="299"/>
                  </a:lnTo>
                  <a:close/>
                </a:path>
              </a:pathLst>
            </a:custGeom>
            <a:gradFill>
              <a:gsLst>
                <a:gs pos="0">
                  <a:schemeClr val="lt2"/>
                </a:gs>
                <a:gs pos="100000">
                  <a:srgbClr val="3B95DE"/>
                </a:gs>
              </a:gsLst>
              <a:lin ang="5400000" scaled="0"/>
            </a:gradFill>
            <a:ln>
              <a:noFill/>
            </a:ln>
          </p:spPr>
        </p:sp>
        <p:sp>
          <p:nvSpPr>
            <p:cNvPr id="189" name="Google Shape;189;p19"/>
            <p:cNvSpPr/>
            <p:nvPr/>
          </p:nvSpPr>
          <p:spPr>
            <a:xfrm>
              <a:off x="238125" y="3883025"/>
              <a:ext cx="109538" cy="109538"/>
            </a:xfrm>
            <a:custGeom>
              <a:rect b="b" l="l" r="r" t="t"/>
              <a:pathLst>
                <a:path extrusionOk="0" h="23" w="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19"/>
            <p:cNvSpPr/>
            <p:nvPr/>
          </p:nvSpPr>
          <p:spPr>
            <a:xfrm>
              <a:off x="4763" y="2166938"/>
              <a:ext cx="114300" cy="452438"/>
            </a:xfrm>
            <a:custGeom>
              <a:rect b="b" l="l" r="r" t="t"/>
              <a:pathLst>
                <a:path extrusionOk="0" h="285" w="72">
                  <a:moveTo>
                    <a:pt x="6" y="285"/>
                  </a:moveTo>
                  <a:lnTo>
                    <a:pt x="0" y="276"/>
                  </a:lnTo>
                  <a:lnTo>
                    <a:pt x="60" y="216"/>
                  </a:lnTo>
                  <a:lnTo>
                    <a:pt x="60" y="0"/>
                  </a:lnTo>
                  <a:lnTo>
                    <a:pt x="72" y="0"/>
                  </a:lnTo>
                  <a:lnTo>
                    <a:pt x="72" y="222"/>
                  </a:lnTo>
                  <a:lnTo>
                    <a:pt x="6" y="285"/>
                  </a:lnTo>
                  <a:close/>
                </a:path>
              </a:pathLst>
            </a:custGeom>
            <a:gradFill>
              <a:gsLst>
                <a:gs pos="0">
                  <a:schemeClr val="lt2"/>
                </a:gs>
                <a:gs pos="100000">
                  <a:srgbClr val="3B95DE"/>
                </a:gs>
              </a:gsLst>
              <a:lin ang="5400000" scaled="0"/>
            </a:gradFill>
            <a:ln>
              <a:noFill/>
            </a:ln>
          </p:spPr>
        </p:sp>
        <p:sp>
          <p:nvSpPr>
            <p:cNvPr id="191" name="Google Shape;191;p19"/>
            <p:cNvSpPr/>
            <p:nvPr/>
          </p:nvSpPr>
          <p:spPr>
            <a:xfrm>
              <a:off x="52388" y="2066925"/>
              <a:ext cx="109538" cy="109538"/>
            </a:xfrm>
            <a:custGeom>
              <a:rect b="b" l="l" r="r" t="t"/>
              <a:pathLst>
                <a:path extrusionOk="0" h="23" w="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9"/>
            <p:cNvSpPr/>
            <p:nvPr/>
          </p:nvSpPr>
          <p:spPr>
            <a:xfrm>
              <a:off x="1228725"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9"/>
            <p:cNvSpPr/>
            <p:nvPr/>
          </p:nvSpPr>
          <p:spPr>
            <a:xfrm>
              <a:off x="1319213" y="5041900"/>
              <a:ext cx="371475" cy="1801813"/>
            </a:xfrm>
            <a:custGeom>
              <a:rect b="b" l="l" r="r" t="t"/>
              <a:pathLst>
                <a:path extrusionOk="0" h="1135" w="234">
                  <a:moveTo>
                    <a:pt x="15" y="1135"/>
                  </a:moveTo>
                  <a:lnTo>
                    <a:pt x="0" y="1135"/>
                  </a:lnTo>
                  <a:lnTo>
                    <a:pt x="0" y="515"/>
                  </a:lnTo>
                  <a:lnTo>
                    <a:pt x="0" y="512"/>
                  </a:lnTo>
                  <a:lnTo>
                    <a:pt x="219" y="0"/>
                  </a:lnTo>
                  <a:lnTo>
                    <a:pt x="234" y="6"/>
                  </a:lnTo>
                  <a:lnTo>
                    <a:pt x="15" y="518"/>
                  </a:lnTo>
                  <a:lnTo>
                    <a:pt x="15" y="1135"/>
                  </a:lnTo>
                  <a:close/>
                </a:path>
              </a:pathLst>
            </a:custGeom>
            <a:gradFill>
              <a:gsLst>
                <a:gs pos="0">
                  <a:schemeClr val="lt2"/>
                </a:gs>
                <a:gs pos="100000">
                  <a:srgbClr val="3B95DE"/>
                </a:gs>
              </a:gsLst>
              <a:lin ang="5400000" scaled="0"/>
            </a:gradFill>
            <a:ln>
              <a:noFill/>
            </a:ln>
          </p:spPr>
        </p:sp>
        <p:sp>
          <p:nvSpPr>
            <p:cNvPr id="194" name="Google Shape;194;p19"/>
            <p:cNvSpPr/>
            <p:nvPr/>
          </p:nvSpPr>
          <p:spPr>
            <a:xfrm>
              <a:off x="1147763"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9"/>
            <p:cNvSpPr/>
            <p:nvPr/>
          </p:nvSpPr>
          <p:spPr>
            <a:xfrm>
              <a:off x="819150" y="3983038"/>
              <a:ext cx="347663" cy="2860675"/>
            </a:xfrm>
            <a:custGeom>
              <a:rect b="b" l="l" r="r" t="t"/>
              <a:pathLst>
                <a:path extrusionOk="0" h="1802" w="219">
                  <a:moveTo>
                    <a:pt x="219" y="1802"/>
                  </a:moveTo>
                  <a:lnTo>
                    <a:pt x="201" y="1802"/>
                  </a:lnTo>
                  <a:lnTo>
                    <a:pt x="201" y="1185"/>
                  </a:lnTo>
                  <a:lnTo>
                    <a:pt x="0" y="3"/>
                  </a:lnTo>
                  <a:lnTo>
                    <a:pt x="15" y="0"/>
                  </a:lnTo>
                  <a:lnTo>
                    <a:pt x="219" y="1185"/>
                  </a:lnTo>
                  <a:lnTo>
                    <a:pt x="219" y="1802"/>
                  </a:lnTo>
                  <a:close/>
                </a:path>
              </a:pathLst>
            </a:custGeom>
            <a:gradFill>
              <a:gsLst>
                <a:gs pos="0">
                  <a:schemeClr val="lt2"/>
                </a:gs>
                <a:gs pos="100000">
                  <a:srgbClr val="3B95DE"/>
                </a:gs>
              </a:gsLst>
              <a:lin ang="5400000" scaled="0"/>
            </a:gradFill>
            <a:ln>
              <a:noFill/>
            </a:ln>
          </p:spPr>
        </p:sp>
        <p:sp>
          <p:nvSpPr>
            <p:cNvPr id="196" name="Google Shape;196;p19"/>
            <p:cNvSpPr/>
            <p:nvPr/>
          </p:nvSpPr>
          <p:spPr>
            <a:xfrm>
              <a:off x="728663" y="3806825"/>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9"/>
            <p:cNvSpPr/>
            <p:nvPr/>
          </p:nvSpPr>
          <p:spPr>
            <a:xfrm>
              <a:off x="1624013"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p:nvPr/>
          </p:nvSpPr>
          <p:spPr>
            <a:xfrm>
              <a:off x="1404938" y="5422900"/>
              <a:ext cx="371475" cy="1425575"/>
            </a:xfrm>
            <a:custGeom>
              <a:rect b="b" l="l" r="r" t="t"/>
              <a:pathLst>
                <a:path extrusionOk="0" h="898" w="234">
                  <a:moveTo>
                    <a:pt x="18" y="898"/>
                  </a:moveTo>
                  <a:lnTo>
                    <a:pt x="0" y="898"/>
                  </a:lnTo>
                  <a:lnTo>
                    <a:pt x="0" y="515"/>
                  </a:lnTo>
                  <a:lnTo>
                    <a:pt x="0" y="512"/>
                  </a:lnTo>
                  <a:lnTo>
                    <a:pt x="222" y="0"/>
                  </a:lnTo>
                  <a:lnTo>
                    <a:pt x="234" y="6"/>
                  </a:lnTo>
                  <a:lnTo>
                    <a:pt x="18" y="518"/>
                  </a:lnTo>
                  <a:lnTo>
                    <a:pt x="18" y="898"/>
                  </a:lnTo>
                  <a:close/>
                </a:path>
              </a:pathLst>
            </a:custGeom>
            <a:gradFill>
              <a:gsLst>
                <a:gs pos="0">
                  <a:schemeClr val="lt2"/>
                </a:gs>
                <a:gs pos="100000">
                  <a:srgbClr val="3B95DE"/>
                </a:gs>
              </a:gsLst>
              <a:lin ang="5400000" scaled="0"/>
            </a:gradFill>
            <a:ln>
              <a:noFill/>
            </a:ln>
          </p:spPr>
        </p:sp>
        <p:sp>
          <p:nvSpPr>
            <p:cNvPr id="199" name="Google Shape;199;p19"/>
            <p:cNvSpPr/>
            <p:nvPr/>
          </p:nvSpPr>
          <p:spPr>
            <a:xfrm>
              <a:off x="1666875"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200" name="Google Shape;200;p19"/>
            <p:cNvSpPr/>
            <p:nvPr/>
          </p:nvSpPr>
          <p:spPr>
            <a:xfrm>
              <a:off x="1709738"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p:nvPr/>
          </p:nvSpPr>
          <p:spPr>
            <a:xfrm>
              <a:off x="1709738"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9"/>
            <p:cNvSpPr/>
            <p:nvPr/>
          </p:nvSpPr>
          <p:spPr>
            <a:xfrm>
              <a:off x="1766888" y="6330950"/>
              <a:ext cx="419100" cy="527050"/>
            </a:xfrm>
            <a:custGeom>
              <a:rect b="b" l="l" r="r" t="t"/>
              <a:pathLst>
                <a:path extrusionOk="0" h="332" w="264">
                  <a:moveTo>
                    <a:pt x="12" y="332"/>
                  </a:moveTo>
                  <a:lnTo>
                    <a:pt x="0" y="326"/>
                  </a:lnTo>
                  <a:lnTo>
                    <a:pt x="45" y="206"/>
                  </a:lnTo>
                  <a:lnTo>
                    <a:pt x="255" y="0"/>
                  </a:lnTo>
                  <a:lnTo>
                    <a:pt x="264" y="12"/>
                  </a:lnTo>
                  <a:lnTo>
                    <a:pt x="60" y="215"/>
                  </a:lnTo>
                  <a:lnTo>
                    <a:pt x="12" y="332"/>
                  </a:lnTo>
                  <a:close/>
                </a:path>
              </a:pathLst>
            </a:custGeom>
            <a:gradFill>
              <a:gsLst>
                <a:gs pos="0">
                  <a:schemeClr val="lt2"/>
                </a:gs>
                <a:gs pos="100000">
                  <a:srgbClr val="3B95DE"/>
                </a:gs>
              </a:gsLst>
              <a:lin ang="5400000" scaled="0"/>
            </a:gradFill>
            <a:ln>
              <a:noFill/>
            </a:ln>
          </p:spPr>
        </p:sp>
        <p:sp>
          <p:nvSpPr>
            <p:cNvPr id="203" name="Google Shape;203;p19"/>
            <p:cNvSpPr/>
            <p:nvPr/>
          </p:nvSpPr>
          <p:spPr>
            <a:xfrm>
              <a:off x="2147888"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19"/>
            <p:cNvSpPr/>
            <p:nvPr/>
          </p:nvSpPr>
          <p:spPr>
            <a:xfrm>
              <a:off x="504825" y="9525"/>
              <a:ext cx="233363" cy="5103813"/>
            </a:xfrm>
            <a:custGeom>
              <a:rect b="b" l="l" r="r" t="t"/>
              <a:pathLst>
                <a:path extrusionOk="0" h="3215" w="147">
                  <a:moveTo>
                    <a:pt x="132" y="3215"/>
                  </a:moveTo>
                  <a:lnTo>
                    <a:pt x="129" y="2754"/>
                  </a:lnTo>
                  <a:lnTo>
                    <a:pt x="0" y="1901"/>
                  </a:lnTo>
                  <a:lnTo>
                    <a:pt x="0" y="0"/>
                  </a:lnTo>
                  <a:lnTo>
                    <a:pt x="15" y="0"/>
                  </a:lnTo>
                  <a:lnTo>
                    <a:pt x="15" y="1898"/>
                  </a:lnTo>
                  <a:lnTo>
                    <a:pt x="144" y="2754"/>
                  </a:lnTo>
                  <a:lnTo>
                    <a:pt x="147" y="3215"/>
                  </a:lnTo>
                  <a:lnTo>
                    <a:pt x="132" y="3215"/>
                  </a:lnTo>
                  <a:close/>
                </a:path>
              </a:pathLst>
            </a:custGeom>
            <a:gradFill>
              <a:gsLst>
                <a:gs pos="0">
                  <a:schemeClr val="lt2"/>
                </a:gs>
                <a:gs pos="100000">
                  <a:srgbClr val="3B95DE"/>
                </a:gs>
              </a:gsLst>
              <a:lin ang="5400000" scaled="0"/>
            </a:gradFill>
            <a:ln>
              <a:noFill/>
            </a:ln>
          </p:spPr>
        </p:sp>
        <p:sp>
          <p:nvSpPr>
            <p:cNvPr id="205" name="Google Shape;205;p19"/>
            <p:cNvSpPr/>
            <p:nvPr/>
          </p:nvSpPr>
          <p:spPr>
            <a:xfrm>
              <a:off x="633413" y="5103813"/>
              <a:ext cx="185738" cy="185738"/>
            </a:xfrm>
            <a:custGeom>
              <a:rect b="b" l="l" r="r" t="t"/>
              <a:pathLst>
                <a:path extrusionOk="0" h="39" w="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19"/>
          <p:cNvSpPr txBox="1"/>
          <p:nvPr>
            <p:ph type="ctrTitle"/>
          </p:nvPr>
        </p:nvSpPr>
        <p:spPr>
          <a:xfrm>
            <a:off x="1900238" y="1122363"/>
            <a:ext cx="6593681" cy="23876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4800"/>
              <a:buFont typeface="Twentieth Century"/>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19"/>
          <p:cNvSpPr txBox="1"/>
          <p:nvPr>
            <p:ph idx="1" type="subTitle"/>
          </p:nvPr>
        </p:nvSpPr>
        <p:spPr>
          <a:xfrm>
            <a:off x="1900238" y="3602038"/>
            <a:ext cx="6593681" cy="1655762"/>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2"/>
              </a:buClr>
              <a:buSzPts val="2500"/>
              <a:buNone/>
              <a:defRPr sz="2000" cap="none">
                <a:solidFill>
                  <a:schemeClr val="lt2"/>
                </a:solidFill>
              </a:defRPr>
            </a:lvl1pPr>
            <a:lvl2pPr lvl="1" algn="ctr">
              <a:lnSpc>
                <a:spcPct val="120000"/>
              </a:lnSpc>
              <a:spcBef>
                <a:spcPts val="500"/>
              </a:spcBef>
              <a:spcAft>
                <a:spcPts val="0"/>
              </a:spcAft>
              <a:buClr>
                <a:schemeClr val="lt1"/>
              </a:buClr>
              <a:buSzPts val="2500"/>
              <a:buNone/>
              <a:defRPr sz="2000"/>
            </a:lvl2pPr>
            <a:lvl3pPr lvl="2" algn="ctr">
              <a:lnSpc>
                <a:spcPct val="120000"/>
              </a:lnSpc>
              <a:spcBef>
                <a:spcPts val="500"/>
              </a:spcBef>
              <a:spcAft>
                <a:spcPts val="0"/>
              </a:spcAft>
              <a:buClr>
                <a:schemeClr val="lt1"/>
              </a:buClr>
              <a:buSzPts val="2250"/>
              <a:buNone/>
              <a:defRPr sz="1800"/>
            </a:lvl3pPr>
            <a:lvl4pPr lvl="3" algn="ctr">
              <a:lnSpc>
                <a:spcPct val="120000"/>
              </a:lnSpc>
              <a:spcBef>
                <a:spcPts val="500"/>
              </a:spcBef>
              <a:spcAft>
                <a:spcPts val="0"/>
              </a:spcAft>
              <a:buClr>
                <a:schemeClr val="lt1"/>
              </a:buClr>
              <a:buSzPts val="2000"/>
              <a:buNone/>
              <a:defRPr sz="1600"/>
            </a:lvl4pPr>
            <a:lvl5pPr lvl="4" algn="ctr">
              <a:lnSpc>
                <a:spcPct val="120000"/>
              </a:lnSpc>
              <a:spcBef>
                <a:spcPts val="500"/>
              </a:spcBef>
              <a:spcAft>
                <a:spcPts val="0"/>
              </a:spcAft>
              <a:buClr>
                <a:schemeClr val="lt1"/>
              </a:buClr>
              <a:buSzPts val="2000"/>
              <a:buNone/>
              <a:defRPr sz="1600"/>
            </a:lvl5pPr>
            <a:lvl6pPr lvl="5" algn="ctr">
              <a:lnSpc>
                <a:spcPct val="120000"/>
              </a:lnSpc>
              <a:spcBef>
                <a:spcPts val="500"/>
              </a:spcBef>
              <a:spcAft>
                <a:spcPts val="0"/>
              </a:spcAft>
              <a:buClr>
                <a:schemeClr val="lt1"/>
              </a:buClr>
              <a:buSzPts val="2000"/>
              <a:buNone/>
              <a:defRPr sz="1600"/>
            </a:lvl6pPr>
            <a:lvl7pPr lvl="6" algn="ctr">
              <a:lnSpc>
                <a:spcPct val="120000"/>
              </a:lnSpc>
              <a:spcBef>
                <a:spcPts val="500"/>
              </a:spcBef>
              <a:spcAft>
                <a:spcPts val="0"/>
              </a:spcAft>
              <a:buClr>
                <a:schemeClr val="lt1"/>
              </a:buClr>
              <a:buSzPts val="2000"/>
              <a:buNone/>
              <a:defRPr sz="1600"/>
            </a:lvl7pPr>
            <a:lvl8pPr lvl="7" algn="ctr">
              <a:lnSpc>
                <a:spcPct val="120000"/>
              </a:lnSpc>
              <a:spcBef>
                <a:spcPts val="500"/>
              </a:spcBef>
              <a:spcAft>
                <a:spcPts val="0"/>
              </a:spcAft>
              <a:buClr>
                <a:schemeClr val="lt1"/>
              </a:buClr>
              <a:buSzPts val="2000"/>
              <a:buNone/>
              <a:defRPr sz="1600"/>
            </a:lvl8pPr>
            <a:lvl9pPr lvl="8" algn="ctr">
              <a:lnSpc>
                <a:spcPct val="120000"/>
              </a:lnSpc>
              <a:spcBef>
                <a:spcPts val="500"/>
              </a:spcBef>
              <a:spcAft>
                <a:spcPts val="0"/>
              </a:spcAft>
              <a:buClr>
                <a:schemeClr val="lt1"/>
              </a:buClr>
              <a:buSzPts val="2000"/>
              <a:buNone/>
              <a:defRPr sz="1600"/>
            </a:lvl9pPr>
          </a:lstStyle>
          <a:p/>
        </p:txBody>
      </p:sp>
      <p:sp>
        <p:nvSpPr>
          <p:cNvPr id="208" name="Google Shape;208;p19"/>
          <p:cNvSpPr txBox="1"/>
          <p:nvPr>
            <p:ph idx="10" type="dt"/>
          </p:nvPr>
        </p:nvSpPr>
        <p:spPr>
          <a:xfrm>
            <a:off x="5801052" y="5410202"/>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19"/>
          <p:cNvSpPr txBox="1"/>
          <p:nvPr>
            <p:ph idx="11" type="ftr"/>
          </p:nvPr>
        </p:nvSpPr>
        <p:spPr>
          <a:xfrm>
            <a:off x="1900237" y="5410202"/>
            <a:ext cx="3843665"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19"/>
          <p:cNvSpPr txBox="1"/>
          <p:nvPr>
            <p:ph idx="12" type="sldNum"/>
          </p:nvPr>
        </p:nvSpPr>
        <p:spPr>
          <a:xfrm>
            <a:off x="7915603" y="5410200"/>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1" name="Shape 211"/>
        <p:cNvGrpSpPr/>
        <p:nvPr/>
      </p:nvGrpSpPr>
      <p:grpSpPr>
        <a:xfrm>
          <a:off x="0" y="0"/>
          <a:ext cx="0" cy="0"/>
          <a:chOff x="0" y="0"/>
          <a:chExt cx="0" cy="0"/>
        </a:xfrm>
      </p:grpSpPr>
      <p:sp>
        <p:nvSpPr>
          <p:cNvPr id="212" name="Google Shape;212;p20"/>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3" name="Google Shape;213;p20"/>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14" name="Google Shape;214;p20"/>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0"/>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20"/>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17" name="Shape 217"/>
        <p:cNvGrpSpPr/>
        <p:nvPr/>
      </p:nvGrpSpPr>
      <p:grpSpPr>
        <a:xfrm>
          <a:off x="0" y="0"/>
          <a:ext cx="0" cy="0"/>
          <a:chOff x="0" y="0"/>
          <a:chExt cx="0" cy="0"/>
        </a:xfrm>
      </p:grpSpPr>
      <p:sp>
        <p:nvSpPr>
          <p:cNvPr id="218" name="Google Shape;218;p21"/>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9" name="Google Shape;219;p21"/>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20" name="Google Shape;220;p21"/>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1" name="Google Shape;221;p21"/>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3000"/>
              <a:buNone/>
              <a:defRPr b="0" sz="24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22" name="Google Shape;222;p21"/>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23" name="Google Shape;223;p21"/>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21"/>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5" name="Google Shape;225;p21"/>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6" name="Shape 226"/>
        <p:cNvGrpSpPr/>
        <p:nvPr/>
      </p:nvGrpSpPr>
      <p:grpSpPr>
        <a:xfrm>
          <a:off x="0" y="0"/>
          <a:ext cx="0" cy="0"/>
          <a:chOff x="0" y="0"/>
          <a:chExt cx="0" cy="0"/>
        </a:xfrm>
      </p:grpSpPr>
      <p:sp>
        <p:nvSpPr>
          <p:cNvPr id="227" name="Google Shape;227;p22"/>
          <p:cNvSpPr txBox="1"/>
          <p:nvPr>
            <p:ph type="title"/>
          </p:nvPr>
        </p:nvSpPr>
        <p:spPr>
          <a:xfrm>
            <a:off x="856058" y="1419227"/>
            <a:ext cx="74295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8" name="Google Shape;228;p22"/>
          <p:cNvSpPr txBox="1"/>
          <p:nvPr>
            <p:ph idx="1" type="body"/>
          </p:nvPr>
        </p:nvSpPr>
        <p:spPr>
          <a:xfrm>
            <a:off x="856058" y="4424362"/>
            <a:ext cx="7429500" cy="137477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cap="none">
                <a:solidFill>
                  <a:schemeClr val="lt1"/>
                </a:solidFill>
              </a:defRPr>
            </a:lvl1pPr>
            <a:lvl2pPr indent="-228600" lvl="1" marL="914400" algn="l">
              <a:lnSpc>
                <a:spcPct val="120000"/>
              </a:lnSpc>
              <a:spcBef>
                <a:spcPts val="500"/>
              </a:spcBef>
              <a:spcAft>
                <a:spcPts val="0"/>
              </a:spcAft>
              <a:buClr>
                <a:schemeClr val="lt1"/>
              </a:buClr>
              <a:buSzPts val="2250"/>
              <a:buNone/>
              <a:defRPr sz="1800">
                <a:solidFill>
                  <a:schemeClr val="lt1"/>
                </a:solidFill>
              </a:defRPr>
            </a:lvl2pPr>
            <a:lvl3pPr indent="-228600" lvl="2" marL="1371600" algn="l">
              <a:lnSpc>
                <a:spcPct val="120000"/>
              </a:lnSpc>
              <a:spcBef>
                <a:spcPts val="500"/>
              </a:spcBef>
              <a:spcAft>
                <a:spcPts val="0"/>
              </a:spcAft>
              <a:buClr>
                <a:schemeClr val="lt1"/>
              </a:buClr>
              <a:buSzPts val="2250"/>
              <a:buNone/>
              <a:defRPr sz="1800">
                <a:solidFill>
                  <a:schemeClr val="lt1"/>
                </a:solidFill>
              </a:defRPr>
            </a:lvl3pPr>
            <a:lvl4pPr indent="-228600" lvl="3" marL="1828800" algn="l">
              <a:lnSpc>
                <a:spcPct val="120000"/>
              </a:lnSpc>
              <a:spcBef>
                <a:spcPts val="500"/>
              </a:spcBef>
              <a:spcAft>
                <a:spcPts val="0"/>
              </a:spcAft>
              <a:buClr>
                <a:schemeClr val="lt1"/>
              </a:buClr>
              <a:buSzPts val="2000"/>
              <a:buNone/>
              <a:defRPr sz="1600">
                <a:solidFill>
                  <a:schemeClr val="lt1"/>
                </a:solidFill>
              </a:defRPr>
            </a:lvl4pPr>
            <a:lvl5pPr indent="-228600" lvl="4" marL="2286000" algn="l">
              <a:lnSpc>
                <a:spcPct val="120000"/>
              </a:lnSpc>
              <a:spcBef>
                <a:spcPts val="500"/>
              </a:spcBef>
              <a:spcAft>
                <a:spcPts val="0"/>
              </a:spcAft>
              <a:buClr>
                <a:schemeClr val="lt1"/>
              </a:buClr>
              <a:buSzPts val="2000"/>
              <a:buNone/>
              <a:defRPr sz="1600">
                <a:solidFill>
                  <a:schemeClr val="lt1"/>
                </a:solidFill>
              </a:defRPr>
            </a:lvl5pPr>
            <a:lvl6pPr indent="-228600" lvl="5" marL="2743200" algn="l">
              <a:lnSpc>
                <a:spcPct val="120000"/>
              </a:lnSpc>
              <a:spcBef>
                <a:spcPts val="500"/>
              </a:spcBef>
              <a:spcAft>
                <a:spcPts val="0"/>
              </a:spcAft>
              <a:buClr>
                <a:schemeClr val="lt1"/>
              </a:buClr>
              <a:buSzPts val="2000"/>
              <a:buNone/>
              <a:defRPr sz="1600">
                <a:solidFill>
                  <a:schemeClr val="lt1"/>
                </a:solidFill>
              </a:defRPr>
            </a:lvl6pPr>
            <a:lvl7pPr indent="-228600" lvl="6" marL="3200400" algn="l">
              <a:lnSpc>
                <a:spcPct val="120000"/>
              </a:lnSpc>
              <a:spcBef>
                <a:spcPts val="500"/>
              </a:spcBef>
              <a:spcAft>
                <a:spcPts val="0"/>
              </a:spcAft>
              <a:buClr>
                <a:schemeClr val="lt1"/>
              </a:buClr>
              <a:buSzPts val="2000"/>
              <a:buNone/>
              <a:defRPr sz="1600">
                <a:solidFill>
                  <a:schemeClr val="lt1"/>
                </a:solidFill>
              </a:defRPr>
            </a:lvl7pPr>
            <a:lvl8pPr indent="-228600" lvl="7" marL="3657600" algn="l">
              <a:lnSpc>
                <a:spcPct val="120000"/>
              </a:lnSpc>
              <a:spcBef>
                <a:spcPts val="500"/>
              </a:spcBef>
              <a:spcAft>
                <a:spcPts val="0"/>
              </a:spcAft>
              <a:buClr>
                <a:schemeClr val="lt1"/>
              </a:buClr>
              <a:buSzPts val="2000"/>
              <a:buNone/>
              <a:defRPr sz="1600">
                <a:solidFill>
                  <a:schemeClr val="lt1"/>
                </a:solidFill>
              </a:defRPr>
            </a:lvl8pPr>
            <a:lvl9pPr indent="-228600" lvl="8" marL="4114800" algn="l">
              <a:lnSpc>
                <a:spcPct val="120000"/>
              </a:lnSpc>
              <a:spcBef>
                <a:spcPts val="500"/>
              </a:spcBef>
              <a:spcAft>
                <a:spcPts val="0"/>
              </a:spcAft>
              <a:buClr>
                <a:schemeClr val="lt1"/>
              </a:buClr>
              <a:buSzPts val="2000"/>
              <a:buNone/>
              <a:defRPr sz="1600">
                <a:solidFill>
                  <a:schemeClr val="lt1"/>
                </a:solidFill>
              </a:defRPr>
            </a:lvl9pPr>
          </a:lstStyle>
          <a:p/>
        </p:txBody>
      </p:sp>
      <p:sp>
        <p:nvSpPr>
          <p:cNvPr id="229" name="Google Shape;229;p22"/>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22"/>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22"/>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3"/>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2" name="Shape 232"/>
        <p:cNvGrpSpPr/>
        <p:nvPr/>
      </p:nvGrpSpPr>
      <p:grpSpPr>
        <a:xfrm>
          <a:off x="0" y="0"/>
          <a:ext cx="0" cy="0"/>
          <a:chOff x="0" y="0"/>
          <a:chExt cx="0" cy="0"/>
        </a:xfrm>
      </p:grpSpPr>
      <p:sp>
        <p:nvSpPr>
          <p:cNvPr id="233" name="Google Shape;233;p23"/>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4" name="Google Shape;234;p23"/>
          <p:cNvSpPr txBox="1"/>
          <p:nvPr>
            <p:ph idx="1" type="body"/>
          </p:nvPr>
        </p:nvSpPr>
        <p:spPr>
          <a:xfrm>
            <a:off x="856058" y="2249486"/>
            <a:ext cx="3658792"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5" name="Google Shape;235;p23"/>
          <p:cNvSpPr txBox="1"/>
          <p:nvPr>
            <p:ph idx="2" type="body"/>
          </p:nvPr>
        </p:nvSpPr>
        <p:spPr>
          <a:xfrm>
            <a:off x="4629151" y="2249486"/>
            <a:ext cx="3656408" cy="3541714"/>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36" name="Google Shape;236;p23"/>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23"/>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23"/>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9" name="Shape 239"/>
        <p:cNvGrpSpPr/>
        <p:nvPr/>
      </p:nvGrpSpPr>
      <p:grpSpPr>
        <a:xfrm>
          <a:off x="0" y="0"/>
          <a:ext cx="0" cy="0"/>
          <a:chOff x="0" y="0"/>
          <a:chExt cx="0" cy="0"/>
        </a:xfrm>
      </p:grpSpPr>
      <p:sp>
        <p:nvSpPr>
          <p:cNvPr id="240" name="Google Shape;240;p24"/>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1" name="Google Shape;241;p24"/>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24"/>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24"/>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44" name="Shape 244"/>
        <p:cNvGrpSpPr/>
        <p:nvPr/>
      </p:nvGrpSpPr>
      <p:grpSpPr>
        <a:xfrm>
          <a:off x="0" y="0"/>
          <a:ext cx="0" cy="0"/>
          <a:chOff x="0" y="0"/>
          <a:chExt cx="0" cy="0"/>
        </a:xfrm>
      </p:grpSpPr>
      <p:sp>
        <p:nvSpPr>
          <p:cNvPr id="245" name="Google Shape;245;p25"/>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5"/>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25"/>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8" name="Shape 248"/>
        <p:cNvGrpSpPr/>
        <p:nvPr/>
      </p:nvGrpSpPr>
      <p:grpSpPr>
        <a:xfrm>
          <a:off x="0" y="0"/>
          <a:ext cx="0" cy="0"/>
          <a:chOff x="0" y="0"/>
          <a:chExt cx="0" cy="0"/>
        </a:xfrm>
      </p:grpSpPr>
      <p:sp>
        <p:nvSpPr>
          <p:cNvPr id="249" name="Google Shape;249;p26"/>
          <p:cNvSpPr txBox="1"/>
          <p:nvPr>
            <p:ph type="title"/>
          </p:nvPr>
        </p:nvSpPr>
        <p:spPr>
          <a:xfrm>
            <a:off x="860029" y="609601"/>
            <a:ext cx="2892028" cy="1639884"/>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0" name="Google Shape;250;p26"/>
          <p:cNvSpPr txBox="1"/>
          <p:nvPr>
            <p:ph idx="1" type="body"/>
          </p:nvPr>
        </p:nvSpPr>
        <p:spPr>
          <a:xfrm>
            <a:off x="3867150" y="592666"/>
            <a:ext cx="4418407" cy="5198534"/>
          </a:xfrm>
          <a:prstGeom prst="rect">
            <a:avLst/>
          </a:prstGeom>
          <a:noFill/>
          <a:ln>
            <a:noFill/>
          </a:ln>
        </p:spPr>
        <p:txBody>
          <a:bodyPr anchorCtr="0" anchor="ctr"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251" name="Google Shape;251;p26"/>
          <p:cNvSpPr txBox="1"/>
          <p:nvPr>
            <p:ph idx="2" type="body"/>
          </p:nvPr>
        </p:nvSpPr>
        <p:spPr>
          <a:xfrm>
            <a:off x="860029" y="2249486"/>
            <a:ext cx="2892028"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52" name="Google Shape;252;p26"/>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26"/>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26"/>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5" name="Shape 255"/>
        <p:cNvGrpSpPr/>
        <p:nvPr/>
      </p:nvGrpSpPr>
      <p:grpSpPr>
        <a:xfrm>
          <a:off x="0" y="0"/>
          <a:ext cx="0" cy="0"/>
          <a:chOff x="0" y="0"/>
          <a:chExt cx="0" cy="0"/>
        </a:xfrm>
      </p:grpSpPr>
      <p:sp>
        <p:nvSpPr>
          <p:cNvPr id="256" name="Google Shape;256;p27"/>
          <p:cNvSpPr txBox="1"/>
          <p:nvPr>
            <p:ph type="title"/>
          </p:nvPr>
        </p:nvSpPr>
        <p:spPr>
          <a:xfrm>
            <a:off x="856061" y="609600"/>
            <a:ext cx="3753962" cy="163988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7" name="Google Shape;257;p27"/>
          <p:cNvSpPr/>
          <p:nvPr>
            <p:ph idx="2" type="pic"/>
          </p:nvPr>
        </p:nvSpPr>
        <p:spPr>
          <a:xfrm>
            <a:off x="4832866" y="609600"/>
            <a:ext cx="3452693" cy="5181602"/>
          </a:xfrm>
          <a:prstGeom prst="round2DiagRect">
            <a:avLst>
              <a:gd fmla="val 6074"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58" name="Google Shape;258;p27"/>
          <p:cNvSpPr txBox="1"/>
          <p:nvPr>
            <p:ph idx="1" type="body"/>
          </p:nvPr>
        </p:nvSpPr>
        <p:spPr>
          <a:xfrm>
            <a:off x="856059" y="2249486"/>
            <a:ext cx="3753964" cy="354171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59" name="Google Shape;259;p27"/>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0" name="Google Shape;260;p27"/>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27"/>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262" name="Shape 262"/>
        <p:cNvGrpSpPr/>
        <p:nvPr/>
      </p:nvGrpSpPr>
      <p:grpSpPr>
        <a:xfrm>
          <a:off x="0" y="0"/>
          <a:ext cx="0" cy="0"/>
          <a:chOff x="0" y="0"/>
          <a:chExt cx="0" cy="0"/>
        </a:xfrm>
      </p:grpSpPr>
      <p:sp>
        <p:nvSpPr>
          <p:cNvPr id="263" name="Google Shape;263;p28"/>
          <p:cNvSpPr txBox="1"/>
          <p:nvPr>
            <p:ph type="title"/>
          </p:nvPr>
        </p:nvSpPr>
        <p:spPr>
          <a:xfrm>
            <a:off x="856058" y="4304665"/>
            <a:ext cx="7434266" cy="81935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200"/>
              <a:buFont typeface="Twentieth Centur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4" name="Google Shape;264;p28"/>
          <p:cNvSpPr/>
          <p:nvPr>
            <p:ph idx="2" type="pic"/>
          </p:nvPr>
        </p:nvSpPr>
        <p:spPr>
          <a:xfrm>
            <a:off x="856058" y="606426"/>
            <a:ext cx="7434266" cy="3299778"/>
          </a:xfrm>
          <a:prstGeom prst="round2DiagRect">
            <a:avLst>
              <a:gd fmla="val 5101"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265" name="Google Shape;265;p28"/>
          <p:cNvSpPr txBox="1"/>
          <p:nvPr>
            <p:ph idx="1" type="body"/>
          </p:nvPr>
        </p:nvSpPr>
        <p:spPr>
          <a:xfrm>
            <a:off x="856024" y="5124020"/>
            <a:ext cx="7433144" cy="68247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16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66" name="Google Shape;266;p28"/>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7" name="Google Shape;267;p28"/>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28"/>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269" name="Shape 269"/>
        <p:cNvGrpSpPr/>
        <p:nvPr/>
      </p:nvGrpSpPr>
      <p:grpSpPr>
        <a:xfrm>
          <a:off x="0" y="0"/>
          <a:ext cx="0" cy="0"/>
          <a:chOff x="0" y="0"/>
          <a:chExt cx="0" cy="0"/>
        </a:xfrm>
      </p:grpSpPr>
      <p:sp>
        <p:nvSpPr>
          <p:cNvPr id="270" name="Google Shape;270;p29"/>
          <p:cNvSpPr txBox="1"/>
          <p:nvPr>
            <p:ph type="title"/>
          </p:nvPr>
        </p:nvSpPr>
        <p:spPr>
          <a:xfrm>
            <a:off x="856093" y="609600"/>
            <a:ext cx="7429466" cy="3429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1" name="Google Shape;271;p29"/>
          <p:cNvSpPr txBox="1"/>
          <p:nvPr>
            <p:ph idx="1" type="body"/>
          </p:nvPr>
        </p:nvSpPr>
        <p:spPr>
          <a:xfrm>
            <a:off x="856058" y="4419600"/>
            <a:ext cx="7428344" cy="1371599"/>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72" name="Google Shape;272;p29"/>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3" name="Google Shape;273;p29"/>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29"/>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275" name="Shape 275"/>
        <p:cNvGrpSpPr/>
        <p:nvPr/>
      </p:nvGrpSpPr>
      <p:grpSpPr>
        <a:xfrm>
          <a:off x="0" y="0"/>
          <a:ext cx="0" cy="0"/>
          <a:chOff x="0" y="0"/>
          <a:chExt cx="0" cy="0"/>
        </a:xfrm>
      </p:grpSpPr>
      <p:sp>
        <p:nvSpPr>
          <p:cNvPr id="276" name="Google Shape;276;p30"/>
          <p:cNvSpPr txBox="1"/>
          <p:nvPr>
            <p:ph type="title"/>
          </p:nvPr>
        </p:nvSpPr>
        <p:spPr>
          <a:xfrm>
            <a:off x="1084659" y="609600"/>
            <a:ext cx="6977064" cy="274842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7" name="Google Shape;277;p30"/>
          <p:cNvSpPr txBox="1"/>
          <p:nvPr>
            <p:ph idx="1" type="body"/>
          </p:nvPr>
        </p:nvSpPr>
        <p:spPr>
          <a:xfrm>
            <a:off x="1290484" y="3365557"/>
            <a:ext cx="6564224" cy="54896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78" name="Google Shape;278;p30"/>
          <p:cNvSpPr txBox="1"/>
          <p:nvPr>
            <p:ph idx="2" type="body"/>
          </p:nvPr>
        </p:nvSpPr>
        <p:spPr>
          <a:xfrm>
            <a:off x="856058" y="4309919"/>
            <a:ext cx="7429502" cy="1489496"/>
          </a:xfrm>
          <a:prstGeom prst="rect">
            <a:avLst/>
          </a:prstGeom>
          <a:noFill/>
          <a:ln>
            <a:noFill/>
          </a:ln>
        </p:spPr>
        <p:txBody>
          <a:bodyPr anchorCtr="0" anchor="ctr"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79" name="Google Shape;279;p30"/>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0" name="Google Shape;280;p30"/>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1" name="Google Shape;281;p30"/>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82" name="Google Shape;282;p30"/>
          <p:cNvSpPr txBox="1"/>
          <p:nvPr/>
        </p:nvSpPr>
        <p:spPr>
          <a:xfrm>
            <a:off x="696579" y="718458"/>
            <a:ext cx="4572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
        <p:nvSpPr>
          <p:cNvPr id="283" name="Google Shape;283;p30"/>
          <p:cNvSpPr txBox="1"/>
          <p:nvPr/>
        </p:nvSpPr>
        <p:spPr>
          <a:xfrm>
            <a:off x="7817473" y="2764972"/>
            <a:ext cx="457200" cy="584776"/>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8000"/>
              <a:buFont typeface="Arial"/>
              <a:buNone/>
            </a:pPr>
            <a:r>
              <a:rPr b="0" i="0" lang="en-US" sz="8000" u="none" cap="none" strike="noStrike">
                <a:solidFill>
                  <a:schemeClr val="lt1"/>
                </a:solidFill>
                <a:latin typeface="Twentieth Century"/>
                <a:ea typeface="Twentieth Century"/>
                <a:cs typeface="Twentieth Century"/>
                <a:sym typeface="Twentieth Century"/>
              </a:rPr>
              <a:t>”</a:t>
            </a: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284" name="Shape 284"/>
        <p:cNvGrpSpPr/>
        <p:nvPr/>
      </p:nvGrpSpPr>
      <p:grpSpPr>
        <a:xfrm>
          <a:off x="0" y="0"/>
          <a:ext cx="0" cy="0"/>
          <a:chOff x="0" y="0"/>
          <a:chExt cx="0" cy="0"/>
        </a:xfrm>
      </p:grpSpPr>
      <p:sp>
        <p:nvSpPr>
          <p:cNvPr id="285" name="Google Shape;285;p31"/>
          <p:cNvSpPr txBox="1"/>
          <p:nvPr>
            <p:ph type="title"/>
          </p:nvPr>
        </p:nvSpPr>
        <p:spPr>
          <a:xfrm>
            <a:off x="856058" y="2134042"/>
            <a:ext cx="7429501" cy="251183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lt1"/>
              </a:buClr>
              <a:buSzPts val="3600"/>
              <a:buFont typeface="Twentieth Century"/>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6" name="Google Shape;286;p31"/>
          <p:cNvSpPr txBox="1"/>
          <p:nvPr>
            <p:ph idx="1" type="body"/>
          </p:nvPr>
        </p:nvSpPr>
        <p:spPr>
          <a:xfrm>
            <a:off x="856023" y="4657655"/>
            <a:ext cx="7428379" cy="1140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250"/>
              <a:buNone/>
              <a:defRPr sz="1800"/>
            </a:lvl1pPr>
            <a:lvl2pPr indent="-228600" lvl="1" marL="914400" algn="l">
              <a:lnSpc>
                <a:spcPct val="120000"/>
              </a:lnSpc>
              <a:spcBef>
                <a:spcPts val="500"/>
              </a:spcBef>
              <a:spcAft>
                <a:spcPts val="0"/>
              </a:spcAft>
              <a:buClr>
                <a:schemeClr val="lt1"/>
              </a:buClr>
              <a:buSzPts val="1750"/>
              <a:buNone/>
              <a:defRPr sz="1400"/>
            </a:lvl2pPr>
            <a:lvl3pPr indent="-228600" lvl="2" marL="1371600" algn="l">
              <a:lnSpc>
                <a:spcPct val="120000"/>
              </a:lnSpc>
              <a:spcBef>
                <a:spcPts val="500"/>
              </a:spcBef>
              <a:spcAft>
                <a:spcPts val="0"/>
              </a:spcAft>
              <a:buClr>
                <a:schemeClr val="lt1"/>
              </a:buClr>
              <a:buSzPts val="1500"/>
              <a:buNone/>
              <a:defRPr sz="1200"/>
            </a:lvl3pPr>
            <a:lvl4pPr indent="-228600" lvl="3" marL="1828800" algn="l">
              <a:lnSpc>
                <a:spcPct val="120000"/>
              </a:lnSpc>
              <a:spcBef>
                <a:spcPts val="500"/>
              </a:spcBef>
              <a:spcAft>
                <a:spcPts val="0"/>
              </a:spcAft>
              <a:buClr>
                <a:schemeClr val="lt1"/>
              </a:buClr>
              <a:buSzPts val="1250"/>
              <a:buNone/>
              <a:defRPr sz="1000"/>
            </a:lvl4pPr>
            <a:lvl5pPr indent="-228600" lvl="4" marL="2286000" algn="l">
              <a:lnSpc>
                <a:spcPct val="120000"/>
              </a:lnSpc>
              <a:spcBef>
                <a:spcPts val="500"/>
              </a:spcBef>
              <a:spcAft>
                <a:spcPts val="0"/>
              </a:spcAft>
              <a:buClr>
                <a:schemeClr val="lt1"/>
              </a:buClr>
              <a:buSzPts val="1250"/>
              <a:buNone/>
              <a:defRPr sz="1000"/>
            </a:lvl5pPr>
            <a:lvl6pPr indent="-228600" lvl="5" marL="2743200" algn="l">
              <a:lnSpc>
                <a:spcPct val="120000"/>
              </a:lnSpc>
              <a:spcBef>
                <a:spcPts val="500"/>
              </a:spcBef>
              <a:spcAft>
                <a:spcPts val="0"/>
              </a:spcAft>
              <a:buClr>
                <a:schemeClr val="lt1"/>
              </a:buClr>
              <a:buSzPts val="1250"/>
              <a:buNone/>
              <a:defRPr sz="1000"/>
            </a:lvl6pPr>
            <a:lvl7pPr indent="-228600" lvl="6" marL="3200400" algn="l">
              <a:lnSpc>
                <a:spcPct val="120000"/>
              </a:lnSpc>
              <a:spcBef>
                <a:spcPts val="500"/>
              </a:spcBef>
              <a:spcAft>
                <a:spcPts val="0"/>
              </a:spcAft>
              <a:buClr>
                <a:schemeClr val="lt1"/>
              </a:buClr>
              <a:buSzPts val="1250"/>
              <a:buNone/>
              <a:defRPr sz="1000"/>
            </a:lvl7pPr>
            <a:lvl8pPr indent="-228600" lvl="7" marL="3657600" algn="l">
              <a:lnSpc>
                <a:spcPct val="120000"/>
              </a:lnSpc>
              <a:spcBef>
                <a:spcPts val="500"/>
              </a:spcBef>
              <a:spcAft>
                <a:spcPts val="0"/>
              </a:spcAft>
              <a:buClr>
                <a:schemeClr val="lt1"/>
              </a:buClr>
              <a:buSzPts val="1250"/>
              <a:buNone/>
              <a:defRPr sz="1000"/>
            </a:lvl8pPr>
            <a:lvl9pPr indent="-228600" lvl="8" marL="4114800" algn="l">
              <a:lnSpc>
                <a:spcPct val="120000"/>
              </a:lnSpc>
              <a:spcBef>
                <a:spcPts val="500"/>
              </a:spcBef>
              <a:spcAft>
                <a:spcPts val="0"/>
              </a:spcAft>
              <a:buClr>
                <a:schemeClr val="lt1"/>
              </a:buClr>
              <a:buSzPts val="1250"/>
              <a:buNone/>
              <a:defRPr sz="1000"/>
            </a:lvl9pPr>
          </a:lstStyle>
          <a:p/>
        </p:txBody>
      </p:sp>
      <p:sp>
        <p:nvSpPr>
          <p:cNvPr id="287" name="Google Shape;287;p31"/>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31"/>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31"/>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290" name="Shape 290"/>
        <p:cNvGrpSpPr/>
        <p:nvPr/>
      </p:nvGrpSpPr>
      <p:grpSpPr>
        <a:xfrm>
          <a:off x="0" y="0"/>
          <a:ext cx="0" cy="0"/>
          <a:chOff x="0" y="0"/>
          <a:chExt cx="0" cy="0"/>
        </a:xfrm>
      </p:grpSpPr>
      <p:sp>
        <p:nvSpPr>
          <p:cNvPr id="291" name="Google Shape;291;p32"/>
          <p:cNvSpPr txBox="1"/>
          <p:nvPr>
            <p:ph type="title"/>
          </p:nvPr>
        </p:nvSpPr>
        <p:spPr>
          <a:xfrm>
            <a:off x="856060"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2" name="Google Shape;292;p32"/>
          <p:cNvSpPr txBox="1"/>
          <p:nvPr>
            <p:ph idx="1" type="body"/>
          </p:nvPr>
        </p:nvSpPr>
        <p:spPr>
          <a:xfrm>
            <a:off x="856058" y="2674463"/>
            <a:ext cx="2397674"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93" name="Google Shape;293;p32"/>
          <p:cNvSpPr txBox="1"/>
          <p:nvPr>
            <p:ph idx="2" type="body"/>
          </p:nvPr>
        </p:nvSpPr>
        <p:spPr>
          <a:xfrm>
            <a:off x="856059" y="3360263"/>
            <a:ext cx="2396432"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94" name="Google Shape;294;p32"/>
          <p:cNvSpPr txBox="1"/>
          <p:nvPr>
            <p:ph idx="3" type="body"/>
          </p:nvPr>
        </p:nvSpPr>
        <p:spPr>
          <a:xfrm>
            <a:off x="3386075" y="2677635"/>
            <a:ext cx="2388289"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95" name="Google Shape;295;p32"/>
          <p:cNvSpPr txBox="1"/>
          <p:nvPr>
            <p:ph idx="4" type="body"/>
          </p:nvPr>
        </p:nvSpPr>
        <p:spPr>
          <a:xfrm>
            <a:off x="3386075" y="3363435"/>
            <a:ext cx="2388958"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96" name="Google Shape;296;p32"/>
          <p:cNvSpPr txBox="1"/>
          <p:nvPr>
            <p:ph idx="5" type="body"/>
          </p:nvPr>
        </p:nvSpPr>
        <p:spPr>
          <a:xfrm>
            <a:off x="5889332" y="2674463"/>
            <a:ext cx="2396226" cy="685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297" name="Google Shape;297;p32"/>
          <p:cNvSpPr txBox="1"/>
          <p:nvPr>
            <p:ph idx="6" type="body"/>
          </p:nvPr>
        </p:nvSpPr>
        <p:spPr>
          <a:xfrm>
            <a:off x="5889332" y="3360263"/>
            <a:ext cx="2396226" cy="2430936"/>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298" name="Google Shape;298;p32"/>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32"/>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32"/>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3" name="Google Shape;23;p4"/>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301" name="Shape 301"/>
        <p:cNvGrpSpPr/>
        <p:nvPr/>
      </p:nvGrpSpPr>
      <p:grpSpPr>
        <a:xfrm>
          <a:off x="0" y="0"/>
          <a:ext cx="0" cy="0"/>
          <a:chOff x="0" y="0"/>
          <a:chExt cx="0" cy="0"/>
        </a:xfrm>
      </p:grpSpPr>
      <p:sp>
        <p:nvSpPr>
          <p:cNvPr id="302" name="Google Shape;302;p33"/>
          <p:cNvSpPr txBox="1"/>
          <p:nvPr>
            <p:ph type="title"/>
          </p:nvPr>
        </p:nvSpPr>
        <p:spPr>
          <a:xfrm>
            <a:off x="856059" y="609600"/>
            <a:ext cx="7429499" cy="1905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3" name="Google Shape;303;p33"/>
          <p:cNvSpPr txBox="1"/>
          <p:nvPr>
            <p:ph idx="1" type="body"/>
          </p:nvPr>
        </p:nvSpPr>
        <p:spPr>
          <a:xfrm>
            <a:off x="856060" y="4404596"/>
            <a:ext cx="239643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04" name="Google Shape;304;p33"/>
          <p:cNvSpPr/>
          <p:nvPr>
            <p:ph idx="2" type="pic"/>
          </p:nvPr>
        </p:nvSpPr>
        <p:spPr>
          <a:xfrm>
            <a:off x="856060" y="2666998"/>
            <a:ext cx="2396430"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05" name="Google Shape;305;p33"/>
          <p:cNvSpPr txBox="1"/>
          <p:nvPr>
            <p:ph idx="3" type="body"/>
          </p:nvPr>
        </p:nvSpPr>
        <p:spPr>
          <a:xfrm>
            <a:off x="856060" y="4980859"/>
            <a:ext cx="2396430" cy="817843"/>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06" name="Google Shape;306;p33"/>
          <p:cNvSpPr txBox="1"/>
          <p:nvPr>
            <p:ph idx="4" type="body"/>
          </p:nvPr>
        </p:nvSpPr>
        <p:spPr>
          <a:xfrm>
            <a:off x="3366790" y="4404596"/>
            <a:ext cx="2400300"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07" name="Google Shape;307;p33"/>
          <p:cNvSpPr/>
          <p:nvPr>
            <p:ph idx="5" type="pic"/>
          </p:nvPr>
        </p:nvSpPr>
        <p:spPr>
          <a:xfrm>
            <a:off x="3366790" y="2666998"/>
            <a:ext cx="2399205"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08" name="Google Shape;308;p33"/>
          <p:cNvSpPr txBox="1"/>
          <p:nvPr>
            <p:ph idx="6" type="body"/>
          </p:nvPr>
        </p:nvSpPr>
        <p:spPr>
          <a:xfrm>
            <a:off x="3365695" y="4980857"/>
            <a:ext cx="2400300" cy="81034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09" name="Google Shape;309;p33"/>
          <p:cNvSpPr txBox="1"/>
          <p:nvPr>
            <p:ph idx="7" type="body"/>
          </p:nvPr>
        </p:nvSpPr>
        <p:spPr>
          <a:xfrm>
            <a:off x="5889426" y="4404595"/>
            <a:ext cx="2393056" cy="57626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lt1"/>
              </a:buClr>
              <a:buSzPts val="2500"/>
              <a:buNone/>
              <a:defRPr b="0" sz="2000" cap="none">
                <a:solidFill>
                  <a:schemeClr val="lt1"/>
                </a:solidFill>
              </a:defRPr>
            </a:lvl1pPr>
            <a:lvl2pPr indent="-228600" lvl="1" marL="914400" algn="l">
              <a:lnSpc>
                <a:spcPct val="120000"/>
              </a:lnSpc>
              <a:spcBef>
                <a:spcPts val="500"/>
              </a:spcBef>
              <a:spcAft>
                <a:spcPts val="0"/>
              </a:spcAft>
              <a:buClr>
                <a:schemeClr val="lt1"/>
              </a:buClr>
              <a:buSzPts val="2500"/>
              <a:buNone/>
              <a:defRPr b="1" sz="2000"/>
            </a:lvl2pPr>
            <a:lvl3pPr indent="-228600" lvl="2" marL="1371600" algn="l">
              <a:lnSpc>
                <a:spcPct val="120000"/>
              </a:lnSpc>
              <a:spcBef>
                <a:spcPts val="500"/>
              </a:spcBef>
              <a:spcAft>
                <a:spcPts val="0"/>
              </a:spcAft>
              <a:buClr>
                <a:schemeClr val="lt1"/>
              </a:buClr>
              <a:buSzPts val="2250"/>
              <a:buNone/>
              <a:defRPr b="1" sz="1800"/>
            </a:lvl3pPr>
            <a:lvl4pPr indent="-228600" lvl="3" marL="1828800" algn="l">
              <a:lnSpc>
                <a:spcPct val="120000"/>
              </a:lnSpc>
              <a:spcBef>
                <a:spcPts val="500"/>
              </a:spcBef>
              <a:spcAft>
                <a:spcPts val="0"/>
              </a:spcAft>
              <a:buClr>
                <a:schemeClr val="lt1"/>
              </a:buClr>
              <a:buSzPts val="2000"/>
              <a:buNone/>
              <a:defRPr b="1" sz="1600"/>
            </a:lvl4pPr>
            <a:lvl5pPr indent="-228600" lvl="4" marL="2286000" algn="l">
              <a:lnSpc>
                <a:spcPct val="120000"/>
              </a:lnSpc>
              <a:spcBef>
                <a:spcPts val="500"/>
              </a:spcBef>
              <a:spcAft>
                <a:spcPts val="0"/>
              </a:spcAft>
              <a:buClr>
                <a:schemeClr val="lt1"/>
              </a:buClr>
              <a:buSzPts val="2000"/>
              <a:buNone/>
              <a:defRPr b="1" sz="1600"/>
            </a:lvl5pPr>
            <a:lvl6pPr indent="-228600" lvl="5" marL="2743200" algn="l">
              <a:lnSpc>
                <a:spcPct val="120000"/>
              </a:lnSpc>
              <a:spcBef>
                <a:spcPts val="500"/>
              </a:spcBef>
              <a:spcAft>
                <a:spcPts val="0"/>
              </a:spcAft>
              <a:buClr>
                <a:schemeClr val="lt1"/>
              </a:buClr>
              <a:buSzPts val="2000"/>
              <a:buNone/>
              <a:defRPr b="1" sz="1600"/>
            </a:lvl6pPr>
            <a:lvl7pPr indent="-228600" lvl="6" marL="3200400" algn="l">
              <a:lnSpc>
                <a:spcPct val="120000"/>
              </a:lnSpc>
              <a:spcBef>
                <a:spcPts val="500"/>
              </a:spcBef>
              <a:spcAft>
                <a:spcPts val="0"/>
              </a:spcAft>
              <a:buClr>
                <a:schemeClr val="lt1"/>
              </a:buClr>
              <a:buSzPts val="2000"/>
              <a:buNone/>
              <a:defRPr b="1" sz="1600"/>
            </a:lvl7pPr>
            <a:lvl8pPr indent="-228600" lvl="7" marL="3657600" algn="l">
              <a:lnSpc>
                <a:spcPct val="120000"/>
              </a:lnSpc>
              <a:spcBef>
                <a:spcPts val="500"/>
              </a:spcBef>
              <a:spcAft>
                <a:spcPts val="0"/>
              </a:spcAft>
              <a:buClr>
                <a:schemeClr val="lt1"/>
              </a:buClr>
              <a:buSzPts val="2000"/>
              <a:buNone/>
              <a:defRPr b="1" sz="1600"/>
            </a:lvl8pPr>
            <a:lvl9pPr indent="-228600" lvl="8" marL="4114800" algn="l">
              <a:lnSpc>
                <a:spcPct val="120000"/>
              </a:lnSpc>
              <a:spcBef>
                <a:spcPts val="500"/>
              </a:spcBef>
              <a:spcAft>
                <a:spcPts val="0"/>
              </a:spcAft>
              <a:buClr>
                <a:schemeClr val="lt1"/>
              </a:buClr>
              <a:buSzPts val="2000"/>
              <a:buNone/>
              <a:defRPr b="1" sz="1600"/>
            </a:lvl9pPr>
          </a:lstStyle>
          <a:p/>
        </p:txBody>
      </p:sp>
      <p:sp>
        <p:nvSpPr>
          <p:cNvPr id="310" name="Google Shape;310;p33"/>
          <p:cNvSpPr/>
          <p:nvPr>
            <p:ph idx="8" type="pic"/>
          </p:nvPr>
        </p:nvSpPr>
        <p:spPr>
          <a:xfrm>
            <a:off x="5889332" y="2666998"/>
            <a:ext cx="2396227" cy="1524000"/>
          </a:xfrm>
          <a:prstGeom prst="round2DiagRect">
            <a:avLst>
              <a:gd fmla="val 16667" name="adj1"/>
              <a:gd fmla="val 0" name="adj2"/>
            </a:avLst>
          </a:prstGeom>
          <a:noFill/>
          <a:ln cap="sq" cmpd="sng" w="19050">
            <a:solidFill>
              <a:srgbClr val="B3FFFF">
                <a:alpha val="60000"/>
              </a:srgbClr>
            </a:solidFill>
            <a:prstDash val="solid"/>
            <a:miter lim="800000"/>
            <a:headEnd len="sm" w="sm" type="none"/>
            <a:tailEnd len="sm" w="sm" type="none"/>
          </a:ln>
          <a:effectLst>
            <a:outerShdw blurRad="88900" rotWithShape="0" algn="t" dir="5400000" dist="38100">
              <a:srgbClr val="000000">
                <a:alpha val="40000"/>
              </a:srgbClr>
            </a:outerShdw>
          </a:effectLst>
        </p:spPr>
      </p:sp>
      <p:sp>
        <p:nvSpPr>
          <p:cNvPr id="311" name="Google Shape;311;p33"/>
          <p:cNvSpPr txBox="1"/>
          <p:nvPr>
            <p:ph idx="9" type="body"/>
          </p:nvPr>
        </p:nvSpPr>
        <p:spPr>
          <a:xfrm>
            <a:off x="5889332" y="4980855"/>
            <a:ext cx="2396226" cy="81034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750"/>
              <a:buNone/>
              <a:defRPr sz="1400"/>
            </a:lvl1pPr>
            <a:lvl2pPr indent="-228600" lvl="1" marL="914400" algn="l">
              <a:lnSpc>
                <a:spcPct val="120000"/>
              </a:lnSpc>
              <a:spcBef>
                <a:spcPts val="500"/>
              </a:spcBef>
              <a:spcAft>
                <a:spcPts val="0"/>
              </a:spcAft>
              <a:buClr>
                <a:schemeClr val="lt1"/>
              </a:buClr>
              <a:buSzPts val="1500"/>
              <a:buNone/>
              <a:defRPr sz="1200"/>
            </a:lvl2pPr>
            <a:lvl3pPr indent="-228600" lvl="2" marL="1371600" algn="l">
              <a:lnSpc>
                <a:spcPct val="120000"/>
              </a:lnSpc>
              <a:spcBef>
                <a:spcPts val="500"/>
              </a:spcBef>
              <a:spcAft>
                <a:spcPts val="0"/>
              </a:spcAft>
              <a:buClr>
                <a:schemeClr val="lt1"/>
              </a:buClr>
              <a:buSzPts val="1250"/>
              <a:buNone/>
              <a:defRPr sz="1000"/>
            </a:lvl3pPr>
            <a:lvl4pPr indent="-228600" lvl="3" marL="1828800" algn="l">
              <a:lnSpc>
                <a:spcPct val="120000"/>
              </a:lnSpc>
              <a:spcBef>
                <a:spcPts val="500"/>
              </a:spcBef>
              <a:spcAft>
                <a:spcPts val="0"/>
              </a:spcAft>
              <a:buClr>
                <a:schemeClr val="lt1"/>
              </a:buClr>
              <a:buSzPts val="1125"/>
              <a:buNone/>
              <a:defRPr sz="900"/>
            </a:lvl4pPr>
            <a:lvl5pPr indent="-228600" lvl="4" marL="2286000" algn="l">
              <a:lnSpc>
                <a:spcPct val="120000"/>
              </a:lnSpc>
              <a:spcBef>
                <a:spcPts val="500"/>
              </a:spcBef>
              <a:spcAft>
                <a:spcPts val="0"/>
              </a:spcAft>
              <a:buClr>
                <a:schemeClr val="lt1"/>
              </a:buClr>
              <a:buSzPts val="1125"/>
              <a:buNone/>
              <a:defRPr sz="900"/>
            </a:lvl5pPr>
            <a:lvl6pPr indent="-228600" lvl="5" marL="2743200" algn="l">
              <a:lnSpc>
                <a:spcPct val="120000"/>
              </a:lnSpc>
              <a:spcBef>
                <a:spcPts val="500"/>
              </a:spcBef>
              <a:spcAft>
                <a:spcPts val="0"/>
              </a:spcAft>
              <a:buClr>
                <a:schemeClr val="lt1"/>
              </a:buClr>
              <a:buSzPts val="1125"/>
              <a:buNone/>
              <a:defRPr sz="900"/>
            </a:lvl6pPr>
            <a:lvl7pPr indent="-228600" lvl="6" marL="3200400" algn="l">
              <a:lnSpc>
                <a:spcPct val="120000"/>
              </a:lnSpc>
              <a:spcBef>
                <a:spcPts val="500"/>
              </a:spcBef>
              <a:spcAft>
                <a:spcPts val="0"/>
              </a:spcAft>
              <a:buClr>
                <a:schemeClr val="lt1"/>
              </a:buClr>
              <a:buSzPts val="1125"/>
              <a:buNone/>
              <a:defRPr sz="900"/>
            </a:lvl7pPr>
            <a:lvl8pPr indent="-228600" lvl="7" marL="3657600" algn="l">
              <a:lnSpc>
                <a:spcPct val="120000"/>
              </a:lnSpc>
              <a:spcBef>
                <a:spcPts val="500"/>
              </a:spcBef>
              <a:spcAft>
                <a:spcPts val="0"/>
              </a:spcAft>
              <a:buClr>
                <a:schemeClr val="lt1"/>
              </a:buClr>
              <a:buSzPts val="1125"/>
              <a:buNone/>
              <a:defRPr sz="900"/>
            </a:lvl8pPr>
            <a:lvl9pPr indent="-228600" lvl="8" marL="4114800" algn="l">
              <a:lnSpc>
                <a:spcPct val="120000"/>
              </a:lnSpc>
              <a:spcBef>
                <a:spcPts val="500"/>
              </a:spcBef>
              <a:spcAft>
                <a:spcPts val="0"/>
              </a:spcAft>
              <a:buClr>
                <a:schemeClr val="lt1"/>
              </a:buClr>
              <a:buSzPts val="1125"/>
              <a:buNone/>
              <a:defRPr sz="900"/>
            </a:lvl9pPr>
          </a:lstStyle>
          <a:p/>
        </p:txBody>
      </p:sp>
      <p:sp>
        <p:nvSpPr>
          <p:cNvPr id="312" name="Google Shape;312;p33"/>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3" name="Google Shape;313;p33"/>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4" name="Google Shape;314;p33"/>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15" name="Shape 315"/>
        <p:cNvGrpSpPr/>
        <p:nvPr/>
      </p:nvGrpSpPr>
      <p:grpSpPr>
        <a:xfrm>
          <a:off x="0" y="0"/>
          <a:ext cx="0" cy="0"/>
          <a:chOff x="0" y="0"/>
          <a:chExt cx="0" cy="0"/>
        </a:xfrm>
      </p:grpSpPr>
      <p:sp>
        <p:nvSpPr>
          <p:cNvPr id="316" name="Google Shape;316;p34"/>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7" name="Google Shape;317;p34"/>
          <p:cNvSpPr txBox="1"/>
          <p:nvPr>
            <p:ph idx="1" type="body"/>
          </p:nvPr>
        </p:nvSpPr>
        <p:spPr>
          <a:xfrm rot="5400000">
            <a:off x="2799953" y="305594"/>
            <a:ext cx="3541714" cy="7429499"/>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318" name="Google Shape;318;p34"/>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9" name="Google Shape;319;p34"/>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0" name="Google Shape;320;p34"/>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1" name="Shape 321"/>
        <p:cNvGrpSpPr/>
        <p:nvPr/>
      </p:nvGrpSpPr>
      <p:grpSpPr>
        <a:xfrm>
          <a:off x="0" y="0"/>
          <a:ext cx="0" cy="0"/>
          <a:chOff x="0" y="0"/>
          <a:chExt cx="0" cy="0"/>
        </a:xfrm>
      </p:grpSpPr>
      <p:sp>
        <p:nvSpPr>
          <p:cNvPr id="322" name="Google Shape;322;p35"/>
          <p:cNvSpPr txBox="1"/>
          <p:nvPr>
            <p:ph type="title"/>
          </p:nvPr>
        </p:nvSpPr>
        <p:spPr>
          <a:xfrm rot="5400000">
            <a:off x="4942880" y="2448522"/>
            <a:ext cx="5181601" cy="1503758"/>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3" name="Google Shape;323;p35"/>
          <p:cNvSpPr txBox="1"/>
          <p:nvPr>
            <p:ph idx="1" type="body"/>
          </p:nvPr>
        </p:nvSpPr>
        <p:spPr>
          <a:xfrm rot="5400000">
            <a:off x="1170978" y="294679"/>
            <a:ext cx="5181601" cy="5811443"/>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lt1"/>
              </a:buClr>
              <a:buSzPts val="2250"/>
              <a:buChar char="•"/>
              <a:defRPr/>
            </a:lvl1pPr>
            <a:lvl2pPr indent="-371475" lvl="1" marL="914400" algn="l">
              <a:lnSpc>
                <a:spcPct val="120000"/>
              </a:lnSpc>
              <a:spcBef>
                <a:spcPts val="500"/>
              </a:spcBef>
              <a:spcAft>
                <a:spcPts val="0"/>
              </a:spcAft>
              <a:buClr>
                <a:schemeClr val="lt1"/>
              </a:buClr>
              <a:buSzPts val="2250"/>
              <a:buChar char="•"/>
              <a:defRPr/>
            </a:lvl2pPr>
            <a:lvl3pPr indent="-371475" lvl="2" marL="1371600" algn="l">
              <a:lnSpc>
                <a:spcPct val="120000"/>
              </a:lnSpc>
              <a:spcBef>
                <a:spcPts val="500"/>
              </a:spcBef>
              <a:spcAft>
                <a:spcPts val="0"/>
              </a:spcAft>
              <a:buClr>
                <a:schemeClr val="lt1"/>
              </a:buClr>
              <a:buSzPts val="2250"/>
              <a:buChar char="•"/>
              <a:defRPr/>
            </a:lvl3pPr>
            <a:lvl4pPr indent="-371475" lvl="3" marL="1828800" algn="l">
              <a:lnSpc>
                <a:spcPct val="120000"/>
              </a:lnSpc>
              <a:spcBef>
                <a:spcPts val="500"/>
              </a:spcBef>
              <a:spcAft>
                <a:spcPts val="0"/>
              </a:spcAft>
              <a:buClr>
                <a:schemeClr val="lt1"/>
              </a:buClr>
              <a:buSzPts val="2250"/>
              <a:buChar char="•"/>
              <a:defRPr/>
            </a:lvl4pPr>
            <a:lvl5pPr indent="-371475" lvl="4" marL="2286000" algn="l">
              <a:lnSpc>
                <a:spcPct val="120000"/>
              </a:lnSpc>
              <a:spcBef>
                <a:spcPts val="500"/>
              </a:spcBef>
              <a:spcAft>
                <a:spcPts val="0"/>
              </a:spcAft>
              <a:buClr>
                <a:schemeClr val="lt1"/>
              </a:buClr>
              <a:buSzPts val="2250"/>
              <a:buChar char="•"/>
              <a:defRPr/>
            </a:lvl5pPr>
            <a:lvl6pPr indent="-371475" lvl="5" marL="2743200" algn="l">
              <a:lnSpc>
                <a:spcPct val="120000"/>
              </a:lnSpc>
              <a:spcBef>
                <a:spcPts val="500"/>
              </a:spcBef>
              <a:spcAft>
                <a:spcPts val="0"/>
              </a:spcAft>
              <a:buClr>
                <a:schemeClr val="lt1"/>
              </a:buClr>
              <a:buSzPts val="2250"/>
              <a:buChar char="•"/>
              <a:defRPr/>
            </a:lvl6pPr>
            <a:lvl7pPr indent="-371475" lvl="6" marL="3200400" algn="l">
              <a:lnSpc>
                <a:spcPct val="120000"/>
              </a:lnSpc>
              <a:spcBef>
                <a:spcPts val="500"/>
              </a:spcBef>
              <a:spcAft>
                <a:spcPts val="0"/>
              </a:spcAft>
              <a:buClr>
                <a:schemeClr val="lt1"/>
              </a:buClr>
              <a:buSzPts val="2250"/>
              <a:buChar char="•"/>
              <a:defRPr/>
            </a:lvl7pPr>
            <a:lvl8pPr indent="-371475" lvl="7" marL="3657600" algn="l">
              <a:lnSpc>
                <a:spcPct val="120000"/>
              </a:lnSpc>
              <a:spcBef>
                <a:spcPts val="500"/>
              </a:spcBef>
              <a:spcAft>
                <a:spcPts val="0"/>
              </a:spcAft>
              <a:buClr>
                <a:schemeClr val="lt1"/>
              </a:buClr>
              <a:buSzPts val="2250"/>
              <a:buChar char="•"/>
              <a:defRPr/>
            </a:lvl8pPr>
            <a:lvl9pPr indent="-371475" lvl="8" marL="4114800" algn="l">
              <a:lnSpc>
                <a:spcPct val="120000"/>
              </a:lnSpc>
              <a:spcBef>
                <a:spcPts val="500"/>
              </a:spcBef>
              <a:spcAft>
                <a:spcPts val="0"/>
              </a:spcAft>
              <a:buClr>
                <a:schemeClr val="lt1"/>
              </a:buClr>
              <a:buSzPts val="2250"/>
              <a:buChar char="•"/>
              <a:defRPr/>
            </a:lvl9pPr>
          </a:lstStyle>
          <a:p/>
        </p:txBody>
      </p:sp>
      <p:sp>
        <p:nvSpPr>
          <p:cNvPr id="324" name="Google Shape;324;p35"/>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5" name="Google Shape;325;p35"/>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35"/>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4" name="Shape 374"/>
        <p:cNvGrpSpPr/>
        <p:nvPr/>
      </p:nvGrpSpPr>
      <p:grpSpPr>
        <a:xfrm>
          <a:off x="0" y="0"/>
          <a:ext cx="0" cy="0"/>
          <a:chOff x="0" y="0"/>
          <a:chExt cx="0" cy="0"/>
        </a:xfrm>
      </p:grpSpPr>
      <p:sp>
        <p:nvSpPr>
          <p:cNvPr id="375" name="Google Shape;375;p37"/>
          <p:cNvSpPr txBox="1"/>
          <p:nvPr>
            <p:ph type="title"/>
          </p:nvPr>
        </p:nvSpPr>
        <p:spPr>
          <a:xfrm>
            <a:off x="856058" y="619127"/>
            <a:ext cx="7429500" cy="1477961"/>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6" name="Google Shape;376;p37"/>
          <p:cNvSpPr txBox="1"/>
          <p:nvPr>
            <p:ph idx="1" type="body"/>
          </p:nvPr>
        </p:nvSpPr>
        <p:spPr>
          <a:xfrm>
            <a:off x="1078902" y="2249486"/>
            <a:ext cx="3435949"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000"/>
              <a:buNone/>
              <a:defRPr b="0" sz="2400" cap="none">
                <a:solidFill>
                  <a:schemeClr val="dk1"/>
                </a:solidFill>
              </a:defRPr>
            </a:lvl1pPr>
            <a:lvl2pPr indent="-228600" lvl="1" marL="914400" algn="l">
              <a:lnSpc>
                <a:spcPct val="120000"/>
              </a:lnSpc>
              <a:spcBef>
                <a:spcPts val="500"/>
              </a:spcBef>
              <a:spcAft>
                <a:spcPts val="0"/>
              </a:spcAft>
              <a:buClr>
                <a:schemeClr val="dk1"/>
              </a:buClr>
              <a:buSzPts val="2500"/>
              <a:buNone/>
              <a:defRPr b="1" sz="2000"/>
            </a:lvl2pPr>
            <a:lvl3pPr indent="-228600" lvl="2" marL="1371600" algn="l">
              <a:lnSpc>
                <a:spcPct val="120000"/>
              </a:lnSpc>
              <a:spcBef>
                <a:spcPts val="500"/>
              </a:spcBef>
              <a:spcAft>
                <a:spcPts val="0"/>
              </a:spcAft>
              <a:buClr>
                <a:schemeClr val="dk1"/>
              </a:buClr>
              <a:buSzPts val="2250"/>
              <a:buNone/>
              <a:defRPr b="1" sz="1800"/>
            </a:lvl3pPr>
            <a:lvl4pPr indent="-228600" lvl="3" marL="1828800" algn="l">
              <a:lnSpc>
                <a:spcPct val="120000"/>
              </a:lnSpc>
              <a:spcBef>
                <a:spcPts val="500"/>
              </a:spcBef>
              <a:spcAft>
                <a:spcPts val="0"/>
              </a:spcAft>
              <a:buClr>
                <a:schemeClr val="dk1"/>
              </a:buClr>
              <a:buSzPts val="2000"/>
              <a:buNone/>
              <a:defRPr b="1" sz="1600"/>
            </a:lvl4pPr>
            <a:lvl5pPr indent="-228600" lvl="4" marL="2286000" algn="l">
              <a:lnSpc>
                <a:spcPct val="120000"/>
              </a:lnSpc>
              <a:spcBef>
                <a:spcPts val="500"/>
              </a:spcBef>
              <a:spcAft>
                <a:spcPts val="0"/>
              </a:spcAft>
              <a:buClr>
                <a:schemeClr val="dk1"/>
              </a:buClr>
              <a:buSzPts val="2000"/>
              <a:buNone/>
              <a:defRPr b="1" sz="1600"/>
            </a:lvl5pPr>
            <a:lvl6pPr indent="-228600" lvl="5" marL="2743200" algn="l">
              <a:lnSpc>
                <a:spcPct val="120000"/>
              </a:lnSpc>
              <a:spcBef>
                <a:spcPts val="500"/>
              </a:spcBef>
              <a:spcAft>
                <a:spcPts val="0"/>
              </a:spcAft>
              <a:buClr>
                <a:schemeClr val="dk1"/>
              </a:buClr>
              <a:buSzPts val="2000"/>
              <a:buNone/>
              <a:defRPr b="1" sz="1600"/>
            </a:lvl6pPr>
            <a:lvl7pPr indent="-228600" lvl="6" marL="3200400" algn="l">
              <a:lnSpc>
                <a:spcPct val="120000"/>
              </a:lnSpc>
              <a:spcBef>
                <a:spcPts val="500"/>
              </a:spcBef>
              <a:spcAft>
                <a:spcPts val="0"/>
              </a:spcAft>
              <a:buClr>
                <a:schemeClr val="dk1"/>
              </a:buClr>
              <a:buSzPts val="2000"/>
              <a:buNone/>
              <a:defRPr b="1" sz="1600"/>
            </a:lvl7pPr>
            <a:lvl8pPr indent="-228600" lvl="7" marL="3657600" algn="l">
              <a:lnSpc>
                <a:spcPct val="120000"/>
              </a:lnSpc>
              <a:spcBef>
                <a:spcPts val="500"/>
              </a:spcBef>
              <a:spcAft>
                <a:spcPts val="0"/>
              </a:spcAft>
              <a:buClr>
                <a:schemeClr val="dk1"/>
              </a:buClr>
              <a:buSzPts val="2000"/>
              <a:buNone/>
              <a:defRPr b="1" sz="1600"/>
            </a:lvl8pPr>
            <a:lvl9pPr indent="-228600" lvl="8" marL="4114800" algn="l">
              <a:lnSpc>
                <a:spcPct val="120000"/>
              </a:lnSpc>
              <a:spcBef>
                <a:spcPts val="500"/>
              </a:spcBef>
              <a:spcAft>
                <a:spcPts val="0"/>
              </a:spcAft>
              <a:buClr>
                <a:schemeClr val="dk1"/>
              </a:buClr>
              <a:buSzPts val="2000"/>
              <a:buNone/>
              <a:defRPr b="1" sz="1600"/>
            </a:lvl9pPr>
          </a:lstStyle>
          <a:p/>
        </p:txBody>
      </p:sp>
      <p:sp>
        <p:nvSpPr>
          <p:cNvPr id="377" name="Google Shape;377;p37"/>
          <p:cNvSpPr txBox="1"/>
          <p:nvPr>
            <p:ph idx="2" type="body"/>
          </p:nvPr>
        </p:nvSpPr>
        <p:spPr>
          <a:xfrm>
            <a:off x="856058" y="3073398"/>
            <a:ext cx="3658793"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378" name="Google Shape;378;p37"/>
          <p:cNvSpPr txBox="1"/>
          <p:nvPr>
            <p:ph idx="3" type="body"/>
          </p:nvPr>
        </p:nvSpPr>
        <p:spPr>
          <a:xfrm>
            <a:off x="4851992" y="2249485"/>
            <a:ext cx="343356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3000"/>
              <a:buNone/>
              <a:defRPr b="0" sz="2400" cap="none">
                <a:solidFill>
                  <a:schemeClr val="dk1"/>
                </a:solidFill>
              </a:defRPr>
            </a:lvl1pPr>
            <a:lvl2pPr indent="-228600" lvl="1" marL="914400" algn="l">
              <a:lnSpc>
                <a:spcPct val="120000"/>
              </a:lnSpc>
              <a:spcBef>
                <a:spcPts val="500"/>
              </a:spcBef>
              <a:spcAft>
                <a:spcPts val="0"/>
              </a:spcAft>
              <a:buClr>
                <a:schemeClr val="dk1"/>
              </a:buClr>
              <a:buSzPts val="2500"/>
              <a:buNone/>
              <a:defRPr b="1" sz="2000"/>
            </a:lvl2pPr>
            <a:lvl3pPr indent="-228600" lvl="2" marL="1371600" algn="l">
              <a:lnSpc>
                <a:spcPct val="120000"/>
              </a:lnSpc>
              <a:spcBef>
                <a:spcPts val="500"/>
              </a:spcBef>
              <a:spcAft>
                <a:spcPts val="0"/>
              </a:spcAft>
              <a:buClr>
                <a:schemeClr val="dk1"/>
              </a:buClr>
              <a:buSzPts val="2250"/>
              <a:buNone/>
              <a:defRPr b="1" sz="1800"/>
            </a:lvl3pPr>
            <a:lvl4pPr indent="-228600" lvl="3" marL="1828800" algn="l">
              <a:lnSpc>
                <a:spcPct val="120000"/>
              </a:lnSpc>
              <a:spcBef>
                <a:spcPts val="500"/>
              </a:spcBef>
              <a:spcAft>
                <a:spcPts val="0"/>
              </a:spcAft>
              <a:buClr>
                <a:schemeClr val="dk1"/>
              </a:buClr>
              <a:buSzPts val="2000"/>
              <a:buNone/>
              <a:defRPr b="1" sz="1600"/>
            </a:lvl4pPr>
            <a:lvl5pPr indent="-228600" lvl="4" marL="2286000" algn="l">
              <a:lnSpc>
                <a:spcPct val="120000"/>
              </a:lnSpc>
              <a:spcBef>
                <a:spcPts val="500"/>
              </a:spcBef>
              <a:spcAft>
                <a:spcPts val="0"/>
              </a:spcAft>
              <a:buClr>
                <a:schemeClr val="dk1"/>
              </a:buClr>
              <a:buSzPts val="2000"/>
              <a:buNone/>
              <a:defRPr b="1" sz="1600"/>
            </a:lvl5pPr>
            <a:lvl6pPr indent="-228600" lvl="5" marL="2743200" algn="l">
              <a:lnSpc>
                <a:spcPct val="120000"/>
              </a:lnSpc>
              <a:spcBef>
                <a:spcPts val="500"/>
              </a:spcBef>
              <a:spcAft>
                <a:spcPts val="0"/>
              </a:spcAft>
              <a:buClr>
                <a:schemeClr val="dk1"/>
              </a:buClr>
              <a:buSzPts val="2000"/>
              <a:buNone/>
              <a:defRPr b="1" sz="1600"/>
            </a:lvl6pPr>
            <a:lvl7pPr indent="-228600" lvl="6" marL="3200400" algn="l">
              <a:lnSpc>
                <a:spcPct val="120000"/>
              </a:lnSpc>
              <a:spcBef>
                <a:spcPts val="500"/>
              </a:spcBef>
              <a:spcAft>
                <a:spcPts val="0"/>
              </a:spcAft>
              <a:buClr>
                <a:schemeClr val="dk1"/>
              </a:buClr>
              <a:buSzPts val="2000"/>
              <a:buNone/>
              <a:defRPr b="1" sz="1600"/>
            </a:lvl7pPr>
            <a:lvl8pPr indent="-228600" lvl="7" marL="3657600" algn="l">
              <a:lnSpc>
                <a:spcPct val="120000"/>
              </a:lnSpc>
              <a:spcBef>
                <a:spcPts val="500"/>
              </a:spcBef>
              <a:spcAft>
                <a:spcPts val="0"/>
              </a:spcAft>
              <a:buClr>
                <a:schemeClr val="dk1"/>
              </a:buClr>
              <a:buSzPts val="2000"/>
              <a:buNone/>
              <a:defRPr b="1" sz="1600"/>
            </a:lvl8pPr>
            <a:lvl9pPr indent="-228600" lvl="8" marL="4114800" algn="l">
              <a:lnSpc>
                <a:spcPct val="120000"/>
              </a:lnSpc>
              <a:spcBef>
                <a:spcPts val="500"/>
              </a:spcBef>
              <a:spcAft>
                <a:spcPts val="0"/>
              </a:spcAft>
              <a:buClr>
                <a:schemeClr val="dk1"/>
              </a:buClr>
              <a:buSzPts val="2000"/>
              <a:buNone/>
              <a:defRPr b="1" sz="1600"/>
            </a:lvl9pPr>
          </a:lstStyle>
          <a:p/>
        </p:txBody>
      </p:sp>
      <p:sp>
        <p:nvSpPr>
          <p:cNvPr id="379" name="Google Shape;379;p37"/>
          <p:cNvSpPr txBox="1"/>
          <p:nvPr>
            <p:ph idx="4" type="body"/>
          </p:nvPr>
        </p:nvSpPr>
        <p:spPr>
          <a:xfrm>
            <a:off x="4629150" y="3073398"/>
            <a:ext cx="3656408" cy="2717801"/>
          </a:xfrm>
          <a:prstGeom prst="rect">
            <a:avLst/>
          </a:prstGeom>
          <a:noFill/>
          <a:ln>
            <a:noFill/>
          </a:ln>
        </p:spPr>
        <p:txBody>
          <a:bodyPr anchorCtr="0" anchor="t" bIns="45700" lIns="91425" spcFirstLastPara="1" rIns="91425" wrap="square" tIns="45700">
            <a:normAutofit/>
          </a:bodyPr>
          <a:lstStyle>
            <a:lvl1pPr indent="-371475" lvl="0" marL="457200" algn="l">
              <a:lnSpc>
                <a:spcPct val="120000"/>
              </a:lnSpc>
              <a:spcBef>
                <a:spcPts val="1000"/>
              </a:spcBef>
              <a:spcAft>
                <a:spcPts val="0"/>
              </a:spcAft>
              <a:buClr>
                <a:schemeClr val="dk1"/>
              </a:buClr>
              <a:buSzPts val="2250"/>
              <a:buChar char="•"/>
              <a:defRPr/>
            </a:lvl1pPr>
            <a:lvl2pPr indent="-371475" lvl="1" marL="914400" algn="l">
              <a:lnSpc>
                <a:spcPct val="120000"/>
              </a:lnSpc>
              <a:spcBef>
                <a:spcPts val="500"/>
              </a:spcBef>
              <a:spcAft>
                <a:spcPts val="0"/>
              </a:spcAft>
              <a:buClr>
                <a:schemeClr val="dk1"/>
              </a:buClr>
              <a:buSzPts val="2250"/>
              <a:buChar char="•"/>
              <a:defRPr/>
            </a:lvl2pPr>
            <a:lvl3pPr indent="-371475" lvl="2" marL="1371600" algn="l">
              <a:lnSpc>
                <a:spcPct val="120000"/>
              </a:lnSpc>
              <a:spcBef>
                <a:spcPts val="500"/>
              </a:spcBef>
              <a:spcAft>
                <a:spcPts val="0"/>
              </a:spcAft>
              <a:buClr>
                <a:schemeClr val="dk1"/>
              </a:buClr>
              <a:buSzPts val="2250"/>
              <a:buChar char="•"/>
              <a:defRPr/>
            </a:lvl3pPr>
            <a:lvl4pPr indent="-371475" lvl="3" marL="1828800" algn="l">
              <a:lnSpc>
                <a:spcPct val="120000"/>
              </a:lnSpc>
              <a:spcBef>
                <a:spcPts val="500"/>
              </a:spcBef>
              <a:spcAft>
                <a:spcPts val="0"/>
              </a:spcAft>
              <a:buClr>
                <a:schemeClr val="dk1"/>
              </a:buClr>
              <a:buSzPts val="2250"/>
              <a:buChar char="•"/>
              <a:defRPr/>
            </a:lvl4pPr>
            <a:lvl5pPr indent="-371475" lvl="4" marL="2286000" algn="l">
              <a:lnSpc>
                <a:spcPct val="120000"/>
              </a:lnSpc>
              <a:spcBef>
                <a:spcPts val="500"/>
              </a:spcBef>
              <a:spcAft>
                <a:spcPts val="0"/>
              </a:spcAft>
              <a:buClr>
                <a:schemeClr val="dk1"/>
              </a:buClr>
              <a:buSzPts val="2250"/>
              <a:buChar char="•"/>
              <a:defRPr/>
            </a:lvl5pPr>
            <a:lvl6pPr indent="-371475" lvl="5" marL="2743200" algn="l">
              <a:lnSpc>
                <a:spcPct val="120000"/>
              </a:lnSpc>
              <a:spcBef>
                <a:spcPts val="500"/>
              </a:spcBef>
              <a:spcAft>
                <a:spcPts val="0"/>
              </a:spcAft>
              <a:buClr>
                <a:schemeClr val="dk1"/>
              </a:buClr>
              <a:buSzPts val="2250"/>
              <a:buChar char="•"/>
              <a:defRPr/>
            </a:lvl6pPr>
            <a:lvl7pPr indent="-371475" lvl="6" marL="3200400" algn="l">
              <a:lnSpc>
                <a:spcPct val="120000"/>
              </a:lnSpc>
              <a:spcBef>
                <a:spcPts val="500"/>
              </a:spcBef>
              <a:spcAft>
                <a:spcPts val="0"/>
              </a:spcAft>
              <a:buClr>
                <a:schemeClr val="dk1"/>
              </a:buClr>
              <a:buSzPts val="2250"/>
              <a:buChar char="•"/>
              <a:defRPr/>
            </a:lvl7pPr>
            <a:lvl8pPr indent="-371475" lvl="7" marL="3657600" algn="l">
              <a:lnSpc>
                <a:spcPct val="120000"/>
              </a:lnSpc>
              <a:spcBef>
                <a:spcPts val="500"/>
              </a:spcBef>
              <a:spcAft>
                <a:spcPts val="0"/>
              </a:spcAft>
              <a:buClr>
                <a:schemeClr val="dk1"/>
              </a:buClr>
              <a:buSzPts val="2250"/>
              <a:buChar char="•"/>
              <a:defRPr/>
            </a:lvl8pPr>
            <a:lvl9pPr indent="-371475" lvl="8" marL="4114800" algn="l">
              <a:lnSpc>
                <a:spcPct val="120000"/>
              </a:lnSpc>
              <a:spcBef>
                <a:spcPts val="500"/>
              </a:spcBef>
              <a:spcAft>
                <a:spcPts val="0"/>
              </a:spcAft>
              <a:buClr>
                <a:schemeClr val="dk1"/>
              </a:buClr>
              <a:buSzPts val="2250"/>
              <a:buChar char="•"/>
              <a:defRPr/>
            </a:lvl9pPr>
          </a:lstStyle>
          <a:p/>
        </p:txBody>
      </p:sp>
      <p:sp>
        <p:nvSpPr>
          <p:cNvPr id="380" name="Google Shape;380;p37"/>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1" name="Google Shape;381;p37"/>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2" name="Google Shape;382;p37"/>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spcAft>
                <a:spcPts val="0"/>
              </a:spcAft>
              <a:buNone/>
              <a:defRPr/>
            </a:lvl1pPr>
            <a:lvl2pPr indent="0" lvl="1" marL="0" algn="r">
              <a:lnSpc>
                <a:spcPct val="100000"/>
              </a:lnSpc>
              <a:spcBef>
                <a:spcPts val="0"/>
              </a:spcBef>
              <a:spcAft>
                <a:spcPts val="0"/>
              </a:spcAft>
              <a:buNone/>
              <a:defRPr/>
            </a:lvl2pPr>
            <a:lvl3pPr indent="0" lvl="2" marL="0" algn="r">
              <a:lnSpc>
                <a:spcPct val="100000"/>
              </a:lnSpc>
              <a:spcBef>
                <a:spcPts val="0"/>
              </a:spcBef>
              <a:spcAft>
                <a:spcPts val="0"/>
              </a:spcAft>
              <a:buNone/>
              <a:defRPr/>
            </a:lvl3pPr>
            <a:lvl4pPr indent="0" lvl="3" marL="0" algn="r">
              <a:lnSpc>
                <a:spcPct val="100000"/>
              </a:lnSpc>
              <a:spcBef>
                <a:spcPts val="0"/>
              </a:spcBef>
              <a:spcAft>
                <a:spcPts val="0"/>
              </a:spcAft>
              <a:buNone/>
              <a:defRPr/>
            </a:lvl4pPr>
            <a:lvl5pPr indent="0" lvl="4" marL="0" algn="r">
              <a:lnSpc>
                <a:spcPct val="100000"/>
              </a:lnSpc>
              <a:spcBef>
                <a:spcPts val="0"/>
              </a:spcBef>
              <a:spcAft>
                <a:spcPts val="0"/>
              </a:spcAft>
              <a:buNone/>
              <a:defRPr/>
            </a:lvl5pPr>
            <a:lvl6pPr indent="0" lvl="5" marL="0" algn="r">
              <a:lnSpc>
                <a:spcPct val="100000"/>
              </a:lnSpc>
              <a:spcBef>
                <a:spcPts val="0"/>
              </a:spcBef>
              <a:spcAft>
                <a:spcPts val="0"/>
              </a:spcAft>
              <a:buNone/>
              <a:defRPr/>
            </a:lvl6pPr>
            <a:lvl7pPr indent="0" lvl="6" marL="0" algn="r">
              <a:lnSpc>
                <a:spcPct val="100000"/>
              </a:lnSpc>
              <a:spcBef>
                <a:spcPts val="0"/>
              </a:spcBef>
              <a:spcAft>
                <a:spcPts val="0"/>
              </a:spcAft>
              <a:buNone/>
              <a:defRPr/>
            </a:lvl7pPr>
            <a:lvl8pPr indent="0" lvl="7" marL="0" algn="r">
              <a:lnSpc>
                <a:spcPct val="100000"/>
              </a:lnSpc>
              <a:spcBef>
                <a:spcPts val="0"/>
              </a:spcBef>
              <a:spcAft>
                <a:spcPts val="0"/>
              </a:spcAft>
              <a:buNone/>
              <a:defRPr/>
            </a:lvl8pPr>
            <a:lvl9pPr indent="0" lvl="8" marL="0" algn="r">
              <a:lnSpc>
                <a:spcPct val="100000"/>
              </a:lnSpc>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rgbClr val="4B2E83"/>
        </a:solidFill>
      </p:bgPr>
    </p:bg>
    <p:spTree>
      <p:nvGrpSpPr>
        <p:cNvPr id="384" name="Shape 384"/>
        <p:cNvGrpSpPr/>
        <p:nvPr/>
      </p:nvGrpSpPr>
      <p:grpSpPr>
        <a:xfrm>
          <a:off x="0" y="0"/>
          <a:ext cx="0" cy="0"/>
          <a:chOff x="0" y="0"/>
          <a:chExt cx="0" cy="0"/>
        </a:xfrm>
      </p:grpSpPr>
      <p:pic>
        <p:nvPicPr>
          <p:cNvPr descr="UW_W Logo_White.png" id="385" name="Google Shape;385;p39"/>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pic>
        <p:nvPicPr>
          <p:cNvPr id="386" name="Google Shape;386;p39"/>
          <p:cNvPicPr preferRelativeResize="0"/>
          <p:nvPr/>
        </p:nvPicPr>
        <p:blipFill rotWithShape="1">
          <a:blip r:embed="rId3">
            <a:alphaModFix/>
          </a:blip>
          <a:srcRect b="0" l="0" r="0" t="0"/>
          <a:stretch/>
        </p:blipFill>
        <p:spPr>
          <a:xfrm>
            <a:off x="677334" y="6354234"/>
            <a:ext cx="2540000" cy="266700"/>
          </a:xfrm>
          <a:prstGeom prst="rect">
            <a:avLst/>
          </a:prstGeom>
          <a:noFill/>
          <a:ln>
            <a:noFill/>
          </a:ln>
        </p:spPr>
      </p:pic>
      <p:sp>
        <p:nvSpPr>
          <p:cNvPr id="387" name="Google Shape;387;p39"/>
          <p:cNvSpPr txBox="1"/>
          <p:nvPr>
            <p:ph idx="1" type="body"/>
          </p:nvPr>
        </p:nvSpPr>
        <p:spPr>
          <a:xfrm>
            <a:off x="671757" y="1179824"/>
            <a:ext cx="6972300" cy="2641756"/>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100000"/>
              </a:lnSpc>
              <a:spcBef>
                <a:spcPts val="1000"/>
              </a:spcBef>
              <a:spcAft>
                <a:spcPts val="0"/>
              </a:spcAft>
              <a:buClr>
                <a:schemeClr val="accent3"/>
              </a:buClr>
              <a:buSzPts val="5000"/>
              <a:buFont typeface="Arial"/>
              <a:buNone/>
              <a:defRPr b="0" i="0" sz="5000" u="none" cap="none" strike="noStrike">
                <a:solidFill>
                  <a:schemeClr val="accent3"/>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88" name="Google Shape;388;p39"/>
          <p:cNvPicPr preferRelativeResize="0"/>
          <p:nvPr/>
        </p:nvPicPr>
        <p:blipFill rotWithShape="1">
          <a:blip r:embed="rId4">
            <a:alphaModFix/>
          </a:blip>
          <a:srcRect b="0" l="0" r="0" t="0"/>
          <a:stretch/>
        </p:blipFill>
        <p:spPr>
          <a:xfrm>
            <a:off x="813587" y="4006085"/>
            <a:ext cx="2284303" cy="11277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389" name="Shape 389"/>
        <p:cNvGrpSpPr/>
        <p:nvPr/>
      </p:nvGrpSpPr>
      <p:grpSpPr>
        <a:xfrm>
          <a:off x="0" y="0"/>
          <a:ext cx="0" cy="0"/>
          <a:chOff x="0" y="0"/>
          <a:chExt cx="0" cy="0"/>
        </a:xfrm>
      </p:grpSpPr>
      <p:sp>
        <p:nvSpPr>
          <p:cNvPr id="390" name="Google Shape;390;p40"/>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91" name="Google Shape;391;p40"/>
          <p:cNvSpPr txBox="1"/>
          <p:nvPr>
            <p:ph idx="2" type="body"/>
          </p:nvPr>
        </p:nvSpPr>
        <p:spPr>
          <a:xfrm>
            <a:off x="659305" y="2320239"/>
            <a:ext cx="8197114" cy="3810086"/>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92" name="Google Shape;392;p40"/>
          <p:cNvSpPr txBox="1"/>
          <p:nvPr>
            <p:ph idx="3" type="body"/>
          </p:nvPr>
        </p:nvSpPr>
        <p:spPr>
          <a:xfrm>
            <a:off x="671757" y="1730667"/>
            <a:ext cx="8184662" cy="4111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rgbClr val="FFFFFF"/>
              </a:buClr>
              <a:buSzPts val="2400"/>
              <a:buFont typeface="Arial"/>
              <a:buNone/>
              <a:defRPr b="0" i="0" sz="2400" u="none" cap="none" strike="noStrike">
                <a:solidFill>
                  <a:srgbClr val="FFFFFF"/>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393" name="Google Shape;393;p40"/>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pic>
        <p:nvPicPr>
          <p:cNvPr descr="Bar_RtAngle_7502_RGB.png" id="394" name="Google Shape;394;p40"/>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rgbClr val="4B2E83"/>
        </a:solidFill>
      </p:bgPr>
    </p:bg>
    <p:spTree>
      <p:nvGrpSpPr>
        <p:cNvPr id="395" name="Shape 395"/>
        <p:cNvGrpSpPr/>
        <p:nvPr/>
      </p:nvGrpSpPr>
      <p:grpSpPr>
        <a:xfrm>
          <a:off x="0" y="0"/>
          <a:ext cx="0" cy="0"/>
          <a:chOff x="0" y="0"/>
          <a:chExt cx="0" cy="0"/>
        </a:xfrm>
      </p:grpSpPr>
      <p:pic>
        <p:nvPicPr>
          <p:cNvPr descr="UW_W Logo_White.png" id="396" name="Google Shape;396;p41"/>
          <p:cNvPicPr preferRelativeResize="0"/>
          <p:nvPr/>
        </p:nvPicPr>
        <p:blipFill rotWithShape="1">
          <a:blip r:embed="rId2">
            <a:alphaModFix/>
          </a:blip>
          <a:srcRect b="0" l="0" r="0" t="0"/>
          <a:stretch/>
        </p:blipFill>
        <p:spPr>
          <a:xfrm>
            <a:off x="7445815" y="5945854"/>
            <a:ext cx="1371600" cy="923544"/>
          </a:xfrm>
          <a:prstGeom prst="rect">
            <a:avLst/>
          </a:prstGeom>
          <a:noFill/>
          <a:ln>
            <a:noFill/>
          </a:ln>
        </p:spPr>
      </p:pic>
      <p:sp>
        <p:nvSpPr>
          <p:cNvPr id="397" name="Google Shape;397;p41"/>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398" name="Google Shape;398;p41"/>
          <p:cNvSpPr txBox="1"/>
          <p:nvPr>
            <p:ph idx="2" type="body"/>
          </p:nvPr>
        </p:nvSpPr>
        <p:spPr>
          <a:xfrm>
            <a:off x="659305" y="1736725"/>
            <a:ext cx="8076956" cy="4015497"/>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rgbClr val="FFFFFF"/>
              </a:buClr>
              <a:buSzPts val="2400"/>
              <a:buFont typeface="Merriweather Sans"/>
              <a:buChar char="&gt;"/>
              <a:defRPr b="1" i="0" sz="2400" u="none" cap="none" strike="noStrike">
                <a:solidFill>
                  <a:srgbClr val="FFFFFF"/>
                </a:solidFill>
                <a:latin typeface="Open Sans"/>
                <a:ea typeface="Open Sans"/>
                <a:cs typeface="Open Sans"/>
                <a:sym typeface="Open Sans"/>
              </a:defRPr>
            </a:lvl1pPr>
            <a:lvl2pPr indent="-355600" lvl="1" marL="914400" marR="0" rtl="0" algn="l">
              <a:spcBef>
                <a:spcPts val="400"/>
              </a:spcBef>
              <a:spcAft>
                <a:spcPts val="0"/>
              </a:spcAft>
              <a:buClr>
                <a:srgbClr val="FFFFFF"/>
              </a:buClr>
              <a:buSzPts val="2000"/>
              <a:buFont typeface="Arial"/>
              <a:buChar char="–"/>
              <a:defRPr b="1" i="0" sz="2000" u="none" cap="none" strike="noStrike">
                <a:solidFill>
                  <a:srgbClr val="FFFFFF"/>
                </a:solidFill>
                <a:latin typeface="Open Sans"/>
                <a:ea typeface="Open Sans"/>
                <a:cs typeface="Open Sans"/>
                <a:sym typeface="Open Sans"/>
              </a:defRPr>
            </a:lvl2pPr>
            <a:lvl3pPr indent="-342900" lvl="2" marL="1371600" marR="0" rtl="0" algn="l">
              <a:spcBef>
                <a:spcPts val="360"/>
              </a:spcBef>
              <a:spcAft>
                <a:spcPts val="0"/>
              </a:spcAft>
              <a:buClr>
                <a:srgbClr val="FFFFFF"/>
              </a:buClr>
              <a:buSzPts val="1800"/>
              <a:buFont typeface="Merriweather Sans"/>
              <a:buChar char="&gt;"/>
              <a:defRPr b="1" i="0" sz="1800" u="none" cap="none" strike="noStrike">
                <a:solidFill>
                  <a:srgbClr val="FFFFFF"/>
                </a:solidFill>
                <a:latin typeface="Open Sans"/>
                <a:ea typeface="Open Sans"/>
                <a:cs typeface="Open Sans"/>
                <a:sym typeface="Open Sans"/>
              </a:defRPr>
            </a:lvl3pPr>
            <a:lvl4pPr indent="-330200" lvl="3" marL="1828800" marR="0" rtl="0" algn="l">
              <a:spcBef>
                <a:spcPts val="320"/>
              </a:spcBef>
              <a:spcAft>
                <a:spcPts val="0"/>
              </a:spcAft>
              <a:buClr>
                <a:srgbClr val="FFFFFF"/>
              </a:buClr>
              <a:buSzPts val="1600"/>
              <a:buFont typeface="Arial"/>
              <a:buChar char="–"/>
              <a:defRPr b="1" i="0" sz="1600" u="none" cap="none" strike="noStrike">
                <a:solidFill>
                  <a:srgbClr val="FFFFFF"/>
                </a:solidFill>
                <a:latin typeface="Open Sans"/>
                <a:ea typeface="Open Sans"/>
                <a:cs typeface="Open Sans"/>
                <a:sym typeface="Open Sans"/>
              </a:defRPr>
            </a:lvl4pPr>
            <a:lvl5pPr indent="-317500" lvl="4" marL="2286000" marR="0" rtl="0" algn="l">
              <a:spcBef>
                <a:spcPts val="280"/>
              </a:spcBef>
              <a:spcAft>
                <a:spcPts val="0"/>
              </a:spcAft>
              <a:buClr>
                <a:srgbClr val="FFFFFF"/>
              </a:buClr>
              <a:buSzPts val="1400"/>
              <a:buFont typeface="Merriweather Sans"/>
              <a:buChar char="&gt;"/>
              <a:defRPr b="1" i="0" sz="1400" u="none" cap="none" strike="noStrike">
                <a:solidFill>
                  <a:srgbClr val="FFFFFF"/>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399" name="Google Shape;399;p41"/>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rgbClr val="4B2E83"/>
        </a:solidFill>
      </p:bgPr>
    </p:bg>
    <p:spTree>
      <p:nvGrpSpPr>
        <p:cNvPr id="400" name="Shape 400"/>
        <p:cNvGrpSpPr/>
        <p:nvPr/>
      </p:nvGrpSpPr>
      <p:grpSpPr>
        <a:xfrm>
          <a:off x="0" y="0"/>
          <a:ext cx="0" cy="0"/>
          <a:chOff x="0" y="0"/>
          <a:chExt cx="0" cy="0"/>
        </a:xfrm>
      </p:grpSpPr>
      <p:pic>
        <p:nvPicPr>
          <p:cNvPr id="401" name="Google Shape;401;p42"/>
          <p:cNvPicPr preferRelativeResize="0"/>
          <p:nvPr/>
        </p:nvPicPr>
        <p:blipFill rotWithShape="1">
          <a:blip r:embed="rId2">
            <a:alphaModFix/>
          </a:blip>
          <a:srcRect b="0" l="0" r="0" t="0"/>
          <a:stretch/>
        </p:blipFill>
        <p:spPr>
          <a:xfrm>
            <a:off x="6248401" y="6354234"/>
            <a:ext cx="2540000" cy="266700"/>
          </a:xfrm>
          <a:prstGeom prst="rect">
            <a:avLst/>
          </a:prstGeom>
          <a:noFill/>
          <a:ln>
            <a:noFill/>
          </a:ln>
        </p:spPr>
      </p:pic>
      <p:sp>
        <p:nvSpPr>
          <p:cNvPr id="402" name="Google Shape;402;p42"/>
          <p:cNvSpPr/>
          <p:nvPr>
            <p:ph idx="2" type="chart"/>
          </p:nvPr>
        </p:nvSpPr>
        <p:spPr>
          <a:xfrm>
            <a:off x="766763" y="1736725"/>
            <a:ext cx="8021637" cy="4432300"/>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03" name="Google Shape;403;p42"/>
          <p:cNvSpPr txBox="1"/>
          <p:nvPr>
            <p:ph idx="1" type="body"/>
          </p:nvPr>
        </p:nvSpPr>
        <p:spPr>
          <a:xfrm>
            <a:off x="671757" y="371510"/>
            <a:ext cx="8184662" cy="991998"/>
          </a:xfrm>
          <a:prstGeom prst="rect">
            <a:avLst/>
          </a:prstGeom>
          <a:noFill/>
          <a:ln>
            <a:noFill/>
          </a:ln>
        </p:spPr>
        <p:txBody>
          <a:bodyPr anchorCtr="0" anchor="b" bIns="45700" lIns="91425" spcFirstLastPara="1" rIns="91425" wrap="square" tIns="45700">
            <a:normAutofit/>
          </a:bodyPr>
          <a:lstStyle>
            <a:lvl1pPr indent="-228600" lvl="0" marL="457200" marR="0" rtl="0" algn="l">
              <a:lnSpc>
                <a:spcPct val="90000"/>
              </a:lnSpc>
              <a:spcBef>
                <a:spcPts val="600"/>
              </a:spcBef>
              <a:spcAft>
                <a:spcPts val="0"/>
              </a:spcAft>
              <a:buClr>
                <a:srgbClr val="FFFFFF"/>
              </a:buClr>
              <a:buSzPts val="3000"/>
              <a:buFont typeface="Arial"/>
              <a:buNone/>
              <a:defRPr b="0" i="0" sz="3000" u="none" cap="none" strike="noStrike">
                <a:solidFill>
                  <a:srgbClr val="FFFFFF"/>
                </a:solidFill>
                <a:latin typeface="Encode Sans Black"/>
                <a:ea typeface="Encode Sans Black"/>
                <a:cs typeface="Encode Sans Black"/>
                <a:sym typeface="Encode Sans Black"/>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descr="Bar_RtAngle_7502_RGB.png" id="404" name="Google Shape;404;p42"/>
          <p:cNvPicPr preferRelativeResize="0"/>
          <p:nvPr/>
        </p:nvPicPr>
        <p:blipFill rotWithShape="1">
          <a:blip r:embed="rId3">
            <a:alphaModFix/>
          </a:blip>
          <a:srcRect b="0" l="0" r="0" t="0"/>
          <a:stretch/>
        </p:blipFill>
        <p:spPr>
          <a:xfrm>
            <a:off x="784225" y="1437805"/>
            <a:ext cx="1358184" cy="6705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bg>
      <p:bgPr>
        <a:solidFill>
          <a:schemeClr val="dk1"/>
        </a:solidFill>
      </p:bgPr>
    </p:bg>
    <p:spTree>
      <p:nvGrpSpPr>
        <p:cNvPr id="406" name="Shape 406"/>
        <p:cNvGrpSpPr/>
        <p:nvPr/>
      </p:nvGrpSpPr>
      <p:grpSpPr>
        <a:xfrm>
          <a:off x="0" y="0"/>
          <a:ext cx="0" cy="0"/>
          <a:chOff x="0" y="0"/>
          <a:chExt cx="0" cy="0"/>
        </a:xfrm>
      </p:grpSpPr>
      <p:sp>
        <p:nvSpPr>
          <p:cNvPr id="407" name="Google Shape;407;p44"/>
          <p:cNvSpPr txBox="1"/>
          <p:nvPr>
            <p:ph type="title"/>
          </p:nvPr>
        </p:nvSpPr>
        <p:spPr>
          <a:xfrm>
            <a:off x="460375" y="859991"/>
            <a:ext cx="697230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08" name="Google Shape;408;p44"/>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409" name="Google Shape;409;p44"/>
          <p:cNvPicPr preferRelativeResize="0"/>
          <p:nvPr/>
        </p:nvPicPr>
        <p:blipFill rotWithShape="1">
          <a:blip r:embed="rId3">
            <a:alphaModFix/>
          </a:blip>
          <a:srcRect b="0" l="0" r="0" t="0"/>
          <a:stretch/>
        </p:blipFill>
        <p:spPr>
          <a:xfrm>
            <a:off x="568082" y="6131476"/>
            <a:ext cx="2416273" cy="284648"/>
          </a:xfrm>
          <a:prstGeom prst="rect">
            <a:avLst/>
          </a:prstGeom>
          <a:noFill/>
          <a:ln>
            <a:noFill/>
          </a:ln>
        </p:spPr>
      </p:pic>
      <p:pic>
        <p:nvPicPr>
          <p:cNvPr id="410" name="Google Shape;410;p44"/>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solidFill>
          <a:schemeClr val="dk1"/>
        </a:solidFill>
      </p:bgPr>
    </p:bg>
    <p:spTree>
      <p:nvGrpSpPr>
        <p:cNvPr id="411" name="Shape 411"/>
        <p:cNvGrpSpPr/>
        <p:nvPr/>
      </p:nvGrpSpPr>
      <p:grpSpPr>
        <a:xfrm>
          <a:off x="0" y="0"/>
          <a:ext cx="0" cy="0"/>
          <a:chOff x="0" y="0"/>
          <a:chExt cx="0" cy="0"/>
        </a:xfrm>
      </p:grpSpPr>
      <p:sp>
        <p:nvSpPr>
          <p:cNvPr id="412" name="Google Shape;412;p45"/>
          <p:cNvSpPr txBox="1"/>
          <p:nvPr>
            <p:ph type="title"/>
          </p:nvPr>
        </p:nvSpPr>
        <p:spPr>
          <a:xfrm>
            <a:off x="460375"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5000"/>
              <a:buFont typeface="Encode Sans Black"/>
              <a:buNone/>
              <a:defRPr b="1" i="0" sz="5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13" name="Google Shape;413;p45"/>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414" name="Google Shape;414;p45"/>
          <p:cNvPicPr preferRelativeResize="0"/>
          <p:nvPr/>
        </p:nvPicPr>
        <p:blipFill rotWithShape="1">
          <a:blip r:embed="rId3">
            <a:alphaModFix/>
          </a:blip>
          <a:srcRect b="0" l="0" r="0" t="0"/>
          <a:stretch/>
        </p:blipFill>
        <p:spPr>
          <a:xfrm>
            <a:off x="568081" y="6234042"/>
            <a:ext cx="2540000" cy="229748"/>
          </a:xfrm>
          <a:prstGeom prst="rect">
            <a:avLst/>
          </a:prstGeom>
          <a:noFill/>
          <a:ln>
            <a:noFill/>
          </a:ln>
        </p:spPr>
      </p:pic>
      <p:pic>
        <p:nvPicPr>
          <p:cNvPr id="415" name="Google Shape;415;p45"/>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29" name="Google Shape;29;p5"/>
          <p:cNvSpPr txBox="1"/>
          <p:nvPr>
            <p:ph idx="1" type="body"/>
          </p:nvPr>
        </p:nvSpPr>
        <p:spPr>
          <a:xfrm>
            <a:off x="722313" y="2906713"/>
            <a:ext cx="7772400" cy="15003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algn="l">
              <a:lnSpc>
                <a:spcPct val="100000"/>
              </a:lnSpc>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algn="l">
              <a:lnSpc>
                <a:spcPct val="100000"/>
              </a:lnSpc>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algn="l">
              <a:lnSpc>
                <a:spcPct val="100000"/>
              </a:lnSpc>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16" name="Shape 416"/>
        <p:cNvGrpSpPr/>
        <p:nvPr/>
      </p:nvGrpSpPr>
      <p:grpSpPr>
        <a:xfrm>
          <a:off x="0" y="0"/>
          <a:ext cx="0" cy="0"/>
          <a:chOff x="0" y="0"/>
          <a:chExt cx="0" cy="0"/>
        </a:xfrm>
      </p:grpSpPr>
      <p:sp>
        <p:nvSpPr>
          <p:cNvPr id="417" name="Google Shape;417;p46"/>
          <p:cNvSpPr txBox="1"/>
          <p:nvPr>
            <p:ph type="title"/>
          </p:nvPr>
        </p:nvSpPr>
        <p:spPr>
          <a:xfrm>
            <a:off x="447923" y="495349"/>
            <a:ext cx="8197115"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18" name="Google Shape;418;p46"/>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19" name="Google Shape;419;p46"/>
          <p:cNvSpPr txBox="1"/>
          <p:nvPr>
            <p:ph idx="1" type="body"/>
          </p:nvPr>
        </p:nvSpPr>
        <p:spPr>
          <a:xfrm>
            <a:off x="460375" y="2307558"/>
            <a:ext cx="8184663" cy="548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420" name="Google Shape;420;p46"/>
          <p:cNvSpPr txBox="1"/>
          <p:nvPr>
            <p:ph idx="2" type="body"/>
          </p:nvPr>
        </p:nvSpPr>
        <p:spPr>
          <a:xfrm>
            <a:off x="447923" y="3093654"/>
            <a:ext cx="8197115" cy="300234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28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21" name="Google Shape;421;p46"/>
          <p:cNvPicPr preferRelativeResize="0"/>
          <p:nvPr/>
        </p:nvPicPr>
        <p:blipFill rotWithShape="1">
          <a:blip r:embed="rId3">
            <a:alphaModFix/>
          </a:blip>
          <a:srcRect b="0" l="0" r="0" t="0"/>
          <a:stretch/>
        </p:blipFill>
        <p:spPr>
          <a:xfrm>
            <a:off x="6105037" y="6234042"/>
            <a:ext cx="2540000" cy="229748"/>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bg>
      <p:bgPr>
        <a:solidFill>
          <a:schemeClr val="dk1"/>
        </a:solidFill>
      </p:bgPr>
    </p:bg>
    <p:spTree>
      <p:nvGrpSpPr>
        <p:cNvPr id="422" name="Shape 422"/>
        <p:cNvGrpSpPr/>
        <p:nvPr/>
      </p:nvGrpSpPr>
      <p:grpSpPr>
        <a:xfrm>
          <a:off x="0" y="0"/>
          <a:ext cx="0" cy="0"/>
          <a:chOff x="0" y="0"/>
          <a:chExt cx="0" cy="0"/>
        </a:xfrm>
      </p:grpSpPr>
      <p:sp>
        <p:nvSpPr>
          <p:cNvPr id="423" name="Google Shape;423;p47"/>
          <p:cNvSpPr txBox="1"/>
          <p:nvPr>
            <p:ph type="title"/>
          </p:nvPr>
        </p:nvSpPr>
        <p:spPr>
          <a:xfrm>
            <a:off x="447923" y="492978"/>
            <a:ext cx="8197115"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4" name="Google Shape;424;p47"/>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25" name="Google Shape;425;p47"/>
          <p:cNvSpPr txBox="1"/>
          <p:nvPr>
            <p:ph idx="1" type="body"/>
          </p:nvPr>
        </p:nvSpPr>
        <p:spPr>
          <a:xfrm>
            <a:off x="447923" y="2307558"/>
            <a:ext cx="8197115" cy="315453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lt2"/>
              </a:buClr>
              <a:buSzPts val="2400"/>
              <a:buFont typeface="Merriweather Sans"/>
              <a:buChar char="&gt;"/>
              <a:defRPr b="1" i="0" sz="2400" u="none" cap="none" strike="noStrike">
                <a:solidFill>
                  <a:schemeClr val="lt2"/>
                </a:solidFill>
                <a:latin typeface="Open Sans"/>
                <a:ea typeface="Open Sans"/>
                <a:cs typeface="Open Sans"/>
                <a:sym typeface="Open Sans"/>
              </a:defRPr>
            </a:lvl1pPr>
            <a:lvl2pPr indent="-355600" lvl="1" marL="914400" marR="0" rtl="0" algn="l">
              <a:spcBef>
                <a:spcPts val="400"/>
              </a:spcBef>
              <a:spcAft>
                <a:spcPts val="0"/>
              </a:spcAft>
              <a:buClr>
                <a:schemeClr val="lt2"/>
              </a:buClr>
              <a:buSzPts val="2000"/>
              <a:buFont typeface="Arial"/>
              <a:buChar char="–"/>
              <a:defRPr b="1" i="0" sz="2000" u="none" cap="none" strike="noStrike">
                <a:solidFill>
                  <a:schemeClr val="lt2"/>
                </a:solidFill>
                <a:latin typeface="Open Sans"/>
                <a:ea typeface="Open Sans"/>
                <a:cs typeface="Open Sans"/>
                <a:sym typeface="Open Sans"/>
              </a:defRPr>
            </a:lvl2pPr>
            <a:lvl3pPr indent="-342900" lvl="2" marL="1371600" marR="0" rtl="0" algn="l">
              <a:spcBef>
                <a:spcPts val="360"/>
              </a:spcBef>
              <a:spcAft>
                <a:spcPts val="0"/>
              </a:spcAft>
              <a:buClr>
                <a:schemeClr val="lt2"/>
              </a:buClr>
              <a:buSzPts val="1800"/>
              <a:buFont typeface="Merriweather Sans"/>
              <a:buChar char="&gt;"/>
              <a:defRPr b="1" i="0" sz="1800" u="none" cap="none" strike="noStrike">
                <a:solidFill>
                  <a:schemeClr val="lt2"/>
                </a:solidFill>
                <a:latin typeface="Open Sans"/>
                <a:ea typeface="Open Sans"/>
                <a:cs typeface="Open Sans"/>
                <a:sym typeface="Open Sans"/>
              </a:defRPr>
            </a:lvl3pPr>
            <a:lvl4pPr indent="-330200" lvl="3" marL="1828800" marR="0" rtl="0" algn="l">
              <a:spcBef>
                <a:spcPts val="320"/>
              </a:spcBef>
              <a:spcAft>
                <a:spcPts val="0"/>
              </a:spcAft>
              <a:buClr>
                <a:schemeClr val="lt2"/>
              </a:buClr>
              <a:buSzPts val="1600"/>
              <a:buFont typeface="Arial"/>
              <a:buChar char="–"/>
              <a:defRPr b="1" i="0" sz="1600" u="none" cap="none" strike="noStrike">
                <a:solidFill>
                  <a:schemeClr val="lt2"/>
                </a:solidFill>
                <a:latin typeface="Open Sans"/>
                <a:ea typeface="Open Sans"/>
                <a:cs typeface="Open Sans"/>
                <a:sym typeface="Open Sans"/>
              </a:defRPr>
            </a:lvl4pPr>
            <a:lvl5pPr indent="-317500" lvl="4" marL="2286000" marR="0" rtl="0" algn="l">
              <a:spcBef>
                <a:spcPts val="280"/>
              </a:spcBef>
              <a:spcAft>
                <a:spcPts val="0"/>
              </a:spcAft>
              <a:buClr>
                <a:schemeClr val="lt2"/>
              </a:buClr>
              <a:buSzPts val="1400"/>
              <a:buFont typeface="Merriweather Sans"/>
              <a:buChar char="&gt;"/>
              <a:defRPr b="1" i="0" sz="1400" u="none" cap="none" strike="noStrike">
                <a:solidFill>
                  <a:schemeClr val="lt2"/>
                </a:solidFill>
                <a:latin typeface="Open Sans"/>
                <a:ea typeface="Open Sans"/>
                <a:cs typeface="Open Sans"/>
                <a:sym typeface="Open Sans"/>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26" name="Google Shape;426;p47"/>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bg>
      <p:bgPr>
        <a:solidFill>
          <a:schemeClr val="dk1"/>
        </a:solidFill>
      </p:bgPr>
    </p:bg>
    <p:spTree>
      <p:nvGrpSpPr>
        <p:cNvPr id="427" name="Shape 427"/>
        <p:cNvGrpSpPr/>
        <p:nvPr/>
      </p:nvGrpSpPr>
      <p:grpSpPr>
        <a:xfrm>
          <a:off x="0" y="0"/>
          <a:ext cx="0" cy="0"/>
          <a:chOff x="0" y="0"/>
          <a:chExt cx="0" cy="0"/>
        </a:xfrm>
      </p:grpSpPr>
      <p:sp>
        <p:nvSpPr>
          <p:cNvPr id="428" name="Google Shape;428;p48"/>
          <p:cNvSpPr txBox="1"/>
          <p:nvPr>
            <p:ph type="title"/>
          </p:nvPr>
        </p:nvSpPr>
        <p:spPr>
          <a:xfrm>
            <a:off x="460375" y="494165"/>
            <a:ext cx="8184663"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lt2"/>
              </a:buClr>
              <a:buSzPts val="3000"/>
              <a:buFont typeface="Encode Sans Black"/>
              <a:buNone/>
              <a:defRPr b="1" i="0" sz="3000" u="none" cap="none" strike="noStrike">
                <a:solidFill>
                  <a:schemeClr val="lt2"/>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29" name="Google Shape;429;p48"/>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30" name="Google Shape;430;p48"/>
          <p:cNvSpPr/>
          <p:nvPr>
            <p:ph idx="2" type="chart"/>
          </p:nvPr>
        </p:nvSpPr>
        <p:spPr>
          <a:xfrm>
            <a:off x="447923" y="2299971"/>
            <a:ext cx="8184663" cy="3770892"/>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rgbClr val="FFFFFF"/>
              </a:buClr>
              <a:buSzPts val="2400"/>
              <a:buFont typeface="Arial"/>
              <a:buNone/>
              <a:defRPr b="0" i="1" sz="2400" u="none" cap="none" strike="noStrike">
                <a:solidFill>
                  <a:srgbClr val="FFFFFF"/>
                </a:solidFill>
                <a:latin typeface="Open Sans Light"/>
                <a:ea typeface="Open Sans Light"/>
                <a:cs typeface="Open Sans Light"/>
                <a:sym typeface="Open Sans Light"/>
              </a:defRPr>
            </a:lvl1pPr>
            <a:lvl2pPr lvl="1" marR="0" rtl="0" algn="l">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lvl="2" marR="0" rtl="0" algn="l">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lvl="3"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lvl="4"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lvl="5"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lvl="6"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lvl="7"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lvl="8"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pic>
        <p:nvPicPr>
          <p:cNvPr id="431" name="Google Shape;431;p48"/>
          <p:cNvPicPr preferRelativeResize="0"/>
          <p:nvPr/>
        </p:nvPicPr>
        <p:blipFill rotWithShape="1">
          <a:blip r:embed="rId3">
            <a:alphaModFix/>
          </a:blip>
          <a:srcRect b="0" l="0" r="0" t="0"/>
          <a:stretch/>
        </p:blipFill>
        <p:spPr>
          <a:xfrm>
            <a:off x="6105037" y="6234042"/>
            <a:ext cx="2540000" cy="229748"/>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Content">
  <p:cSld name="Header + Content">
    <p:spTree>
      <p:nvGrpSpPr>
        <p:cNvPr id="433" name="Shape 433"/>
        <p:cNvGrpSpPr/>
        <p:nvPr/>
      </p:nvGrpSpPr>
      <p:grpSpPr>
        <a:xfrm>
          <a:off x="0" y="0"/>
          <a:ext cx="0" cy="0"/>
          <a:chOff x="0" y="0"/>
          <a:chExt cx="0" cy="0"/>
        </a:xfrm>
      </p:grpSpPr>
      <p:sp>
        <p:nvSpPr>
          <p:cNvPr id="434" name="Google Shape;434;p50"/>
          <p:cNvSpPr txBox="1"/>
          <p:nvPr>
            <p:ph type="title"/>
          </p:nvPr>
        </p:nvSpPr>
        <p:spPr>
          <a:xfrm>
            <a:off x="460375" y="494165"/>
            <a:ext cx="8184663"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35" name="Google Shape;435;p50"/>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36" name="Google Shape;436;p50"/>
          <p:cNvSpPr txBox="1"/>
          <p:nvPr>
            <p:ph idx="1" type="body"/>
          </p:nvPr>
        </p:nvSpPr>
        <p:spPr>
          <a:xfrm>
            <a:off x="447923" y="2307558"/>
            <a:ext cx="8197115" cy="3154535"/>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28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37" name="Google Shape;437;p50"/>
          <p:cNvPicPr preferRelativeResize="0"/>
          <p:nvPr/>
        </p:nvPicPr>
        <p:blipFill rotWithShape="1">
          <a:blip r:embed="rId3">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38" name="Shape 438"/>
        <p:cNvGrpSpPr/>
        <p:nvPr/>
      </p:nvGrpSpPr>
      <p:grpSpPr>
        <a:xfrm>
          <a:off x="0" y="0"/>
          <a:ext cx="0" cy="0"/>
          <a:chOff x="0" y="0"/>
          <a:chExt cx="0" cy="0"/>
        </a:xfrm>
      </p:grpSpPr>
      <p:sp>
        <p:nvSpPr>
          <p:cNvPr id="439" name="Google Shape;439;p51"/>
          <p:cNvSpPr txBox="1"/>
          <p:nvPr>
            <p:ph type="title"/>
          </p:nvPr>
        </p:nvSpPr>
        <p:spPr>
          <a:xfrm>
            <a:off x="460375"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5000"/>
              <a:buFont typeface="Encode Sans Black"/>
              <a:buNone/>
              <a:defRPr b="1" i="0" sz="5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40" name="Google Shape;440;p51"/>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441" name="Google Shape;441;p51"/>
          <p:cNvPicPr preferRelativeResize="0"/>
          <p:nvPr/>
        </p:nvPicPr>
        <p:blipFill rotWithShape="1">
          <a:blip r:embed="rId3">
            <a:alphaModFix/>
          </a:blip>
          <a:srcRect b="0" l="0" r="0" t="0"/>
          <a:stretch/>
        </p:blipFill>
        <p:spPr>
          <a:xfrm>
            <a:off x="568081" y="6132014"/>
            <a:ext cx="2425227" cy="284364"/>
          </a:xfrm>
          <a:prstGeom prst="rect">
            <a:avLst/>
          </a:prstGeom>
          <a:noFill/>
          <a:ln>
            <a:noFill/>
          </a:ln>
        </p:spPr>
      </p:pic>
      <p:pic>
        <p:nvPicPr>
          <p:cNvPr id="442" name="Google Shape;442;p51"/>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443" name="Shape 443"/>
        <p:cNvGrpSpPr/>
        <p:nvPr/>
      </p:nvGrpSpPr>
      <p:grpSpPr>
        <a:xfrm>
          <a:off x="0" y="0"/>
          <a:ext cx="0" cy="0"/>
          <a:chOff x="0" y="0"/>
          <a:chExt cx="0" cy="0"/>
        </a:xfrm>
      </p:grpSpPr>
      <p:sp>
        <p:nvSpPr>
          <p:cNvPr id="444" name="Google Shape;444;p52"/>
          <p:cNvSpPr txBox="1"/>
          <p:nvPr>
            <p:ph type="title"/>
          </p:nvPr>
        </p:nvSpPr>
        <p:spPr>
          <a:xfrm>
            <a:off x="460377" y="859991"/>
            <a:ext cx="7023540" cy="3522341"/>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5000"/>
              <a:buFont typeface="Encode Sans Black"/>
              <a:buNone/>
              <a:defRPr b="1" i="0" sz="5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45" name="Google Shape;445;p52"/>
          <p:cNvPicPr preferRelativeResize="0"/>
          <p:nvPr/>
        </p:nvPicPr>
        <p:blipFill rotWithShape="1">
          <a:blip r:embed="rId2">
            <a:alphaModFix/>
          </a:blip>
          <a:srcRect b="0" l="0" r="0" t="0"/>
          <a:stretch/>
        </p:blipFill>
        <p:spPr>
          <a:xfrm>
            <a:off x="568081" y="4568599"/>
            <a:ext cx="1600200" cy="186267"/>
          </a:xfrm>
          <a:prstGeom prst="rect">
            <a:avLst/>
          </a:prstGeom>
          <a:noFill/>
          <a:ln>
            <a:noFill/>
          </a:ln>
        </p:spPr>
      </p:pic>
      <p:pic>
        <p:nvPicPr>
          <p:cNvPr id="446" name="Google Shape;446;p52"/>
          <p:cNvPicPr preferRelativeResize="0"/>
          <p:nvPr/>
        </p:nvPicPr>
        <p:blipFill rotWithShape="1">
          <a:blip r:embed="rId3">
            <a:alphaModFix/>
          </a:blip>
          <a:srcRect b="0" l="0" r="0" t="0"/>
          <a:stretch/>
        </p:blipFill>
        <p:spPr>
          <a:xfrm>
            <a:off x="568086" y="6234042"/>
            <a:ext cx="2539991" cy="229748"/>
          </a:xfrm>
          <a:prstGeom prst="rect">
            <a:avLst/>
          </a:prstGeom>
          <a:noFill/>
          <a:ln>
            <a:noFill/>
          </a:ln>
        </p:spPr>
      </p:pic>
      <p:pic>
        <p:nvPicPr>
          <p:cNvPr id="447" name="Google Shape;447;p52"/>
          <p:cNvPicPr preferRelativeResize="0"/>
          <p:nvPr/>
        </p:nvPicPr>
        <p:blipFill rotWithShape="1">
          <a:blip r:embed="rId4">
            <a:alphaModFix/>
          </a:blip>
          <a:srcRect b="0" l="0" r="0" t="0"/>
          <a:stretch/>
        </p:blipFill>
        <p:spPr>
          <a:xfrm>
            <a:off x="7483915" y="5626608"/>
            <a:ext cx="1371600" cy="1231392"/>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Subheader + Content">
  <p:cSld name="Header + Subheader + Content">
    <p:spTree>
      <p:nvGrpSpPr>
        <p:cNvPr id="448" name="Shape 448"/>
        <p:cNvGrpSpPr/>
        <p:nvPr/>
      </p:nvGrpSpPr>
      <p:grpSpPr>
        <a:xfrm>
          <a:off x="0" y="0"/>
          <a:ext cx="0" cy="0"/>
          <a:chOff x="0" y="0"/>
          <a:chExt cx="0" cy="0"/>
        </a:xfrm>
      </p:grpSpPr>
      <p:sp>
        <p:nvSpPr>
          <p:cNvPr id="449" name="Google Shape;449;p53"/>
          <p:cNvSpPr txBox="1"/>
          <p:nvPr>
            <p:ph type="title"/>
          </p:nvPr>
        </p:nvSpPr>
        <p:spPr>
          <a:xfrm>
            <a:off x="447923" y="492382"/>
            <a:ext cx="8197109"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50" name="Google Shape;450;p53"/>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51" name="Google Shape;451;p53"/>
          <p:cNvSpPr txBox="1"/>
          <p:nvPr>
            <p:ph idx="1" type="body"/>
          </p:nvPr>
        </p:nvSpPr>
        <p:spPr>
          <a:xfrm>
            <a:off x="460375" y="2307558"/>
            <a:ext cx="8184663" cy="548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480"/>
              </a:spcBef>
              <a:spcAft>
                <a:spcPts val="0"/>
              </a:spcAft>
              <a:buClr>
                <a:schemeClr val="dk2"/>
              </a:buClr>
              <a:buSzPts val="2400"/>
              <a:buFont typeface="Arial"/>
              <a:buNone/>
              <a:defRPr b="0" i="0" sz="2400" u="none" cap="none" strike="noStrike">
                <a:solidFill>
                  <a:schemeClr val="dk2"/>
                </a:solidFill>
                <a:latin typeface="Arial"/>
                <a:ea typeface="Arial"/>
                <a:cs typeface="Arial"/>
                <a:sym typeface="Arial"/>
              </a:defRPr>
            </a:lvl1pPr>
            <a:lvl2pPr indent="-228600" lvl="1" marL="914400" marR="0" rtl="0" algn="l">
              <a:spcBef>
                <a:spcPts val="560"/>
              </a:spcBef>
              <a:spcAft>
                <a:spcPts val="0"/>
              </a:spcAft>
              <a:buClr>
                <a:srgbClr val="E8D3A2"/>
              </a:buClr>
              <a:buSzPts val="2800"/>
              <a:buFont typeface="Arial"/>
              <a:buNone/>
              <a:defRPr b="0" i="0" sz="2800" u="none" cap="none" strike="noStrike">
                <a:solidFill>
                  <a:srgbClr val="E8D3A2"/>
                </a:solidFill>
                <a:latin typeface="Encode Sans Black"/>
                <a:ea typeface="Encode Sans Black"/>
                <a:cs typeface="Encode Sans Black"/>
                <a:sym typeface="Encode Sans Black"/>
              </a:defRPr>
            </a:lvl2pPr>
            <a:lvl3pPr indent="-228600" lvl="2" marL="1371600" marR="0" rtl="0" algn="l">
              <a:spcBef>
                <a:spcPts val="480"/>
              </a:spcBef>
              <a:spcAft>
                <a:spcPts val="0"/>
              </a:spcAft>
              <a:buClr>
                <a:srgbClr val="E8D3A2"/>
              </a:buClr>
              <a:buSzPts val="2400"/>
              <a:buFont typeface="Arial"/>
              <a:buNone/>
              <a:defRPr b="0" i="0" sz="2400" u="none" cap="none" strike="noStrike">
                <a:solidFill>
                  <a:srgbClr val="E8D3A2"/>
                </a:solidFill>
                <a:latin typeface="Encode Sans Black"/>
                <a:ea typeface="Encode Sans Black"/>
                <a:cs typeface="Encode Sans Black"/>
                <a:sym typeface="Encode Sans Black"/>
              </a:defRPr>
            </a:lvl3pPr>
            <a:lvl4pPr indent="-228600" lvl="3" marL="18288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4pPr>
            <a:lvl5pPr indent="-228600" lvl="4" marL="2286000" marR="0" rtl="0" algn="l">
              <a:spcBef>
                <a:spcPts val="400"/>
              </a:spcBef>
              <a:spcAft>
                <a:spcPts val="0"/>
              </a:spcAft>
              <a:buClr>
                <a:srgbClr val="E8D3A2"/>
              </a:buClr>
              <a:buSzPts val="2000"/>
              <a:buFont typeface="Arial"/>
              <a:buNone/>
              <a:defRPr b="0" i="0" sz="2000" u="none" cap="none" strike="noStrike">
                <a:solidFill>
                  <a:srgbClr val="E8D3A2"/>
                </a:solidFill>
                <a:latin typeface="Encode Sans Black"/>
                <a:ea typeface="Encode Sans Black"/>
                <a:cs typeface="Encode Sans Black"/>
                <a:sym typeface="Encode Sans Black"/>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52" name="Google Shape;452;p53"/>
          <p:cNvSpPr txBox="1"/>
          <p:nvPr>
            <p:ph idx="2" type="body"/>
          </p:nvPr>
        </p:nvSpPr>
        <p:spPr>
          <a:xfrm>
            <a:off x="447923" y="3093654"/>
            <a:ext cx="8197115" cy="300234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2"/>
              </a:buClr>
              <a:buSzPts val="2400"/>
              <a:buFont typeface="Merriweather Sans"/>
              <a:buChar char="&gt;"/>
              <a:defRPr b="1" i="0" sz="2400" u="none" cap="none" strike="noStrike">
                <a:solidFill>
                  <a:schemeClr val="dk2"/>
                </a:solidFill>
                <a:latin typeface="Open Sans"/>
                <a:ea typeface="Open Sans"/>
                <a:cs typeface="Open Sans"/>
                <a:sym typeface="Open Sans"/>
              </a:defRPr>
            </a:lvl1pPr>
            <a:lvl2pPr indent="-355600" lvl="1" marL="914400" marR="0" rtl="0" algn="l">
              <a:spcBef>
                <a:spcPts val="400"/>
              </a:spcBef>
              <a:spcAft>
                <a:spcPts val="0"/>
              </a:spcAft>
              <a:buClr>
                <a:schemeClr val="dk2"/>
              </a:buClr>
              <a:buSzPts val="2000"/>
              <a:buFont typeface="Arial"/>
              <a:buChar char="–"/>
              <a:defRPr b="1" i="0" sz="2000" u="none" cap="none" strike="noStrike">
                <a:solidFill>
                  <a:schemeClr val="dk2"/>
                </a:solidFill>
                <a:latin typeface="Open Sans"/>
                <a:ea typeface="Open Sans"/>
                <a:cs typeface="Open Sans"/>
                <a:sym typeface="Open Sans"/>
              </a:defRPr>
            </a:lvl2pPr>
            <a:lvl3pPr indent="-342900" lvl="2" marL="1371600" marR="0" rtl="0" algn="l">
              <a:spcBef>
                <a:spcPts val="360"/>
              </a:spcBef>
              <a:spcAft>
                <a:spcPts val="0"/>
              </a:spcAft>
              <a:buClr>
                <a:schemeClr val="dk2"/>
              </a:buClr>
              <a:buSzPts val="1800"/>
              <a:buFont typeface="Merriweather Sans"/>
              <a:buChar char="&gt;"/>
              <a:defRPr b="1" i="0" sz="1800" u="none" cap="none" strike="noStrike">
                <a:solidFill>
                  <a:schemeClr val="dk2"/>
                </a:solidFill>
                <a:latin typeface="Open Sans"/>
                <a:ea typeface="Open Sans"/>
                <a:cs typeface="Open Sans"/>
                <a:sym typeface="Open Sans"/>
              </a:defRPr>
            </a:lvl3pPr>
            <a:lvl4pPr indent="-330200" lvl="3" marL="1828800" marR="0" rtl="0" algn="l">
              <a:spcBef>
                <a:spcPts val="320"/>
              </a:spcBef>
              <a:spcAft>
                <a:spcPts val="0"/>
              </a:spcAft>
              <a:buClr>
                <a:schemeClr val="dk2"/>
              </a:buClr>
              <a:buSzPts val="1600"/>
              <a:buFont typeface="Arial"/>
              <a:buChar char="–"/>
              <a:defRPr b="1" i="0" sz="1600" u="none" cap="none" strike="noStrike">
                <a:solidFill>
                  <a:schemeClr val="dk2"/>
                </a:solidFill>
                <a:latin typeface="Open Sans"/>
                <a:ea typeface="Open Sans"/>
                <a:cs typeface="Open Sans"/>
                <a:sym typeface="Open Sans"/>
              </a:defRPr>
            </a:lvl4pPr>
            <a:lvl5pPr indent="-317500" lvl="4" marL="2286000" marR="0" rtl="0" algn="l">
              <a:spcBef>
                <a:spcPts val="280"/>
              </a:spcBef>
              <a:spcAft>
                <a:spcPts val="0"/>
              </a:spcAft>
              <a:buClr>
                <a:schemeClr val="dk2"/>
              </a:buClr>
              <a:buSzPts val="1400"/>
              <a:buFont typeface="Merriweather Sans"/>
              <a:buChar char="&gt;"/>
              <a:defRPr b="1" i="0" sz="1400" u="none" cap="none" strike="noStrike">
                <a:solidFill>
                  <a:schemeClr val="dk2"/>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53" name="Google Shape;453;p53"/>
          <p:cNvPicPr preferRelativeResize="0"/>
          <p:nvPr/>
        </p:nvPicPr>
        <p:blipFill rotWithShape="1">
          <a:blip r:embed="rId3">
            <a:alphaModFix/>
          </a:blip>
          <a:srcRect b="0" l="0" r="0" t="0"/>
          <a:stretch/>
        </p:blipFill>
        <p:spPr>
          <a:xfrm>
            <a:off x="6105042" y="6234042"/>
            <a:ext cx="2539991" cy="229748"/>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 + Graphic">
  <p:cSld name="Header + Graphic">
    <p:spTree>
      <p:nvGrpSpPr>
        <p:cNvPr id="454" name="Shape 454"/>
        <p:cNvGrpSpPr/>
        <p:nvPr/>
      </p:nvGrpSpPr>
      <p:grpSpPr>
        <a:xfrm>
          <a:off x="0" y="0"/>
          <a:ext cx="0" cy="0"/>
          <a:chOff x="0" y="0"/>
          <a:chExt cx="0" cy="0"/>
        </a:xfrm>
      </p:grpSpPr>
      <p:sp>
        <p:nvSpPr>
          <p:cNvPr id="455" name="Google Shape;455;p54"/>
          <p:cNvSpPr txBox="1"/>
          <p:nvPr>
            <p:ph type="title"/>
          </p:nvPr>
        </p:nvSpPr>
        <p:spPr>
          <a:xfrm>
            <a:off x="460375" y="492978"/>
            <a:ext cx="8172211" cy="132503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chemeClr val="dk1"/>
              </a:buClr>
              <a:buSzPts val="3000"/>
              <a:buFont typeface="Encode Sans Black"/>
              <a:buNone/>
              <a:defRPr b="1" i="0" sz="3000" u="none" cap="none" strike="noStrike">
                <a:solidFill>
                  <a:schemeClr val="dk1"/>
                </a:solidFill>
                <a:latin typeface="Encode Sans Black"/>
                <a:ea typeface="Encode Sans Black"/>
                <a:cs typeface="Encode Sans Black"/>
                <a:sym typeface="Encode Sans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456" name="Google Shape;456;p54"/>
          <p:cNvPicPr preferRelativeResize="0"/>
          <p:nvPr/>
        </p:nvPicPr>
        <p:blipFill rotWithShape="1">
          <a:blip r:embed="rId2">
            <a:alphaModFix/>
          </a:blip>
          <a:srcRect b="0" l="0" r="0" t="0"/>
          <a:stretch/>
        </p:blipFill>
        <p:spPr>
          <a:xfrm>
            <a:off x="549032" y="1818011"/>
            <a:ext cx="1103781" cy="128483"/>
          </a:xfrm>
          <a:prstGeom prst="rect">
            <a:avLst/>
          </a:prstGeom>
          <a:noFill/>
          <a:ln>
            <a:noFill/>
          </a:ln>
        </p:spPr>
      </p:pic>
      <p:sp>
        <p:nvSpPr>
          <p:cNvPr id="457" name="Google Shape;457;p54"/>
          <p:cNvSpPr/>
          <p:nvPr>
            <p:ph idx="2" type="chart"/>
          </p:nvPr>
        </p:nvSpPr>
        <p:spPr>
          <a:xfrm>
            <a:off x="447923" y="2299972"/>
            <a:ext cx="8184663" cy="3948217"/>
          </a:xfrm>
          <a:prstGeom prst="rect">
            <a:avLst/>
          </a:prstGeom>
          <a:noFill/>
          <a:ln>
            <a:noFill/>
          </a:ln>
        </p:spPr>
        <p:txBody>
          <a:bodyPr anchorCtr="0" anchor="t" bIns="45700" lIns="91425" spcFirstLastPara="1" rIns="91425" wrap="square" tIns="45700">
            <a:noAutofit/>
          </a:bodyPr>
          <a:lstStyle>
            <a:lvl1pPr lvl="0" marR="0" rtl="0" algn="l">
              <a:spcBef>
                <a:spcPts val="480"/>
              </a:spcBef>
              <a:spcAft>
                <a:spcPts val="0"/>
              </a:spcAft>
              <a:buClr>
                <a:schemeClr val="dk1"/>
              </a:buClr>
              <a:buSzPts val="2400"/>
              <a:buFont typeface="Arial"/>
              <a:buNone/>
              <a:defRPr b="0" i="1" sz="2400" u="none" cap="none" strike="noStrike">
                <a:solidFill>
                  <a:schemeClr val="dk1"/>
                </a:solidFill>
                <a:latin typeface="Open Sans Light"/>
                <a:ea typeface="Open Sans Light"/>
                <a:cs typeface="Open Sans Light"/>
                <a:sym typeface="Open Sans Light"/>
              </a:defRPr>
            </a:lvl1pPr>
            <a:lvl2pPr lvl="1"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pic>
        <p:nvPicPr>
          <p:cNvPr id="458" name="Google Shape;458;p54"/>
          <p:cNvPicPr preferRelativeResize="0"/>
          <p:nvPr/>
        </p:nvPicPr>
        <p:blipFill rotWithShape="1">
          <a:blip r:embed="rId3">
            <a:alphaModFix/>
          </a:blip>
          <a:srcRect b="0" l="0" r="0" t="0"/>
          <a:stretch/>
        </p:blipFill>
        <p:spPr>
          <a:xfrm>
            <a:off x="6105042" y="6234042"/>
            <a:ext cx="2539991" cy="229748"/>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secHead">
  <p:cSld name="SECTION_HEADER">
    <p:bg>
      <p:bgPr>
        <a:solidFill>
          <a:schemeClr val="lt1"/>
        </a:solidFill>
      </p:bgPr>
    </p:bg>
    <p:spTree>
      <p:nvGrpSpPr>
        <p:cNvPr id="463" name="Shape 463"/>
        <p:cNvGrpSpPr/>
        <p:nvPr/>
      </p:nvGrpSpPr>
      <p:grpSpPr>
        <a:xfrm>
          <a:off x="0" y="0"/>
          <a:ext cx="0" cy="0"/>
          <a:chOff x="0" y="0"/>
          <a:chExt cx="0" cy="0"/>
        </a:xfrm>
      </p:grpSpPr>
      <p:sp>
        <p:nvSpPr>
          <p:cNvPr id="464" name="Google Shape;464;p56"/>
          <p:cNvSpPr txBox="1"/>
          <p:nvPr>
            <p:ph type="title"/>
          </p:nvPr>
        </p:nvSpPr>
        <p:spPr>
          <a:xfrm>
            <a:off x="609600" y="1447800"/>
            <a:ext cx="5830887" cy="13620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3600"/>
              <a:buFont typeface="Open Sans ExtraBold"/>
              <a:buNone/>
              <a:defRPr b="1" sz="3600" cap="none">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5" name="Google Shape;465;p56"/>
          <p:cNvSpPr txBox="1"/>
          <p:nvPr>
            <p:ph idx="1" type="body"/>
          </p:nvPr>
        </p:nvSpPr>
        <p:spPr>
          <a:xfrm>
            <a:off x="609600" y="4138744"/>
            <a:ext cx="5297487" cy="6731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rgbClr val="262626"/>
              </a:buClr>
              <a:buSzPts val="2000"/>
              <a:buNone/>
              <a:defRPr b="1" sz="2000">
                <a:solidFill>
                  <a:srgbClr val="262626"/>
                </a:solidFill>
                <a:latin typeface="Open Sans"/>
                <a:ea typeface="Open Sans"/>
                <a:cs typeface="Open Sans"/>
                <a:sym typeface="Open Sans"/>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pic>
        <p:nvPicPr>
          <p:cNvPr id="466" name="Google Shape;466;p56"/>
          <p:cNvPicPr preferRelativeResize="0"/>
          <p:nvPr/>
        </p:nvPicPr>
        <p:blipFill rotWithShape="1">
          <a:blip r:embed="rId2">
            <a:alphaModFix/>
          </a:blip>
          <a:srcRect b="0" l="0" r="0" t="0"/>
          <a:stretch/>
        </p:blipFill>
        <p:spPr>
          <a:xfrm>
            <a:off x="0" y="0"/>
            <a:ext cx="9144000" cy="796066"/>
          </a:xfrm>
          <a:prstGeom prst="rect">
            <a:avLst/>
          </a:prstGeom>
          <a:noFill/>
          <a:ln>
            <a:noFill/>
          </a:ln>
        </p:spPr>
      </p:pic>
      <p:pic>
        <p:nvPicPr>
          <p:cNvPr id="467" name="Google Shape;467;p56"/>
          <p:cNvPicPr preferRelativeResize="0"/>
          <p:nvPr/>
        </p:nvPicPr>
        <p:blipFill rotWithShape="1">
          <a:blip r:embed="rId3">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lt1"/>
        </a:solidFill>
      </p:bgPr>
    </p:bg>
    <p:spTree>
      <p:nvGrpSpPr>
        <p:cNvPr id="468" name="Shape 468"/>
        <p:cNvGrpSpPr/>
        <p:nvPr/>
      </p:nvGrpSpPr>
      <p:grpSpPr>
        <a:xfrm>
          <a:off x="0" y="0"/>
          <a:ext cx="0" cy="0"/>
          <a:chOff x="0" y="0"/>
          <a:chExt cx="0" cy="0"/>
        </a:xfrm>
      </p:grpSpPr>
      <p:sp>
        <p:nvSpPr>
          <p:cNvPr id="469" name="Google Shape;469;p57"/>
          <p:cNvSpPr txBox="1"/>
          <p:nvPr>
            <p:ph type="title"/>
          </p:nvPr>
        </p:nvSpPr>
        <p:spPr>
          <a:xfrm>
            <a:off x="457200" y="277327"/>
            <a:ext cx="8229600" cy="715962"/>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2800"/>
              <a:buFont typeface="Open Sans ExtraBold"/>
              <a:buNone/>
              <a:defRPr b="1" sz="2800">
                <a:solidFill>
                  <a:schemeClr val="accent1"/>
                </a:solidFill>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0" name="Google Shape;470;p57"/>
          <p:cNvSpPr txBox="1"/>
          <p:nvPr>
            <p:ph idx="1" type="body"/>
          </p:nvPr>
        </p:nvSpPr>
        <p:spPr>
          <a:xfrm>
            <a:off x="457200" y="1338748"/>
            <a:ext cx="8229600" cy="4525963"/>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Clr>
                <a:schemeClr val="dk1"/>
              </a:buClr>
              <a:buSzPts val="2000"/>
              <a:buNone/>
              <a:defRPr b="1" sz="2000">
                <a:latin typeface="Open Sans"/>
                <a:ea typeface="Open Sans"/>
                <a:cs typeface="Open Sans"/>
                <a:sym typeface="Open Sans"/>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cxnSp>
        <p:nvCxnSpPr>
          <p:cNvPr id="471" name="Google Shape;471;p57"/>
          <p:cNvCxnSpPr/>
          <p:nvPr/>
        </p:nvCxnSpPr>
        <p:spPr>
          <a:xfrm>
            <a:off x="457200" y="1090001"/>
            <a:ext cx="8686800" cy="0"/>
          </a:xfrm>
          <a:prstGeom prst="straightConnector1">
            <a:avLst/>
          </a:prstGeom>
          <a:noFill/>
          <a:ln cap="flat" cmpd="sng" w="28575">
            <a:solidFill>
              <a:srgbClr val="2F006D"/>
            </a:solidFill>
            <a:prstDash val="solid"/>
            <a:round/>
            <a:headEnd len="sm" w="sm" type="none"/>
            <a:tailEnd len="sm" w="sm" type="none"/>
          </a:ln>
        </p:spPr>
      </p:cxnSp>
      <p:sp>
        <p:nvSpPr>
          <p:cNvPr id="472" name="Google Shape;472;p57"/>
          <p:cNvSpPr txBox="1"/>
          <p:nvPr/>
        </p:nvSpPr>
        <p:spPr>
          <a:xfrm>
            <a:off x="54864" y="6520875"/>
            <a:ext cx="402336" cy="2444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473" name="Google Shape;473;p57"/>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35" name="Google Shape;35;p6"/>
          <p:cNvSpPr txBox="1"/>
          <p:nvPr>
            <p:ph idx="1" type="body"/>
          </p:nvPr>
        </p:nvSpPr>
        <p:spPr>
          <a:xfrm>
            <a:off x="457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4648200" y="1600200"/>
            <a:ext cx="4038600" cy="4526100"/>
          </a:xfrm>
          <a:prstGeom prst="rect">
            <a:avLst/>
          </a:prstGeom>
          <a:noFill/>
          <a:ln>
            <a:noFill/>
          </a:ln>
        </p:spPr>
        <p:txBody>
          <a:bodyPr anchorCtr="0" anchor="t" bIns="91425" lIns="91425" spcFirstLastPara="1" rIns="91425" wrap="square" tIns="91425">
            <a:noAutofit/>
          </a:bodyPr>
          <a:lstStyle>
            <a:lvl1pPr indent="-406400" lvl="0" marL="4572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content">
  <p:cSld name="Title, subtitle, content">
    <p:bg>
      <p:bgPr>
        <a:solidFill>
          <a:schemeClr val="lt1"/>
        </a:solidFill>
      </p:bgPr>
    </p:bg>
    <p:spTree>
      <p:nvGrpSpPr>
        <p:cNvPr id="474" name="Shape 474"/>
        <p:cNvGrpSpPr/>
        <p:nvPr/>
      </p:nvGrpSpPr>
      <p:grpSpPr>
        <a:xfrm>
          <a:off x="0" y="0"/>
          <a:ext cx="0" cy="0"/>
          <a:chOff x="0" y="0"/>
          <a:chExt cx="0" cy="0"/>
        </a:xfrm>
      </p:grpSpPr>
      <p:sp>
        <p:nvSpPr>
          <p:cNvPr id="475" name="Google Shape;475;p58"/>
          <p:cNvSpPr txBox="1"/>
          <p:nvPr/>
        </p:nvSpPr>
        <p:spPr>
          <a:xfrm>
            <a:off x="54864" y="6520875"/>
            <a:ext cx="402336" cy="24447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000" u="none" cap="none" strike="noStrike">
                <a:solidFill>
                  <a:schemeClr val="accent1"/>
                </a:solidFill>
                <a:latin typeface="Open Sans"/>
                <a:ea typeface="Open Sans"/>
                <a:cs typeface="Open Sans"/>
                <a:sym typeface="Open Sans"/>
              </a:rPr>
              <a:t>‹#›</a:t>
            </a:fld>
            <a:endParaRPr b="0" i="0" sz="1000" u="none" cap="none" strike="noStrike">
              <a:solidFill>
                <a:schemeClr val="accent1"/>
              </a:solidFill>
              <a:latin typeface="Open Sans"/>
              <a:ea typeface="Open Sans"/>
              <a:cs typeface="Open Sans"/>
              <a:sym typeface="Open Sans"/>
            </a:endParaRPr>
          </a:p>
        </p:txBody>
      </p:sp>
      <p:pic>
        <p:nvPicPr>
          <p:cNvPr id="476" name="Google Shape;476;p58"/>
          <p:cNvPicPr preferRelativeResize="0"/>
          <p:nvPr/>
        </p:nvPicPr>
        <p:blipFill rotWithShape="1">
          <a:blip r:embed="rId2">
            <a:alphaModFix/>
          </a:blip>
          <a:srcRect b="0" l="0" r="0" t="0"/>
          <a:stretch/>
        </p:blipFill>
        <p:spPr>
          <a:xfrm>
            <a:off x="0" y="6350924"/>
            <a:ext cx="9144000" cy="507076"/>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p:cSld name="Content with Title">
    <p:bg>
      <p:bgPr>
        <a:solidFill>
          <a:schemeClr val="lt1"/>
        </a:solidFill>
      </p:bgPr>
    </p:bg>
    <p:spTree>
      <p:nvGrpSpPr>
        <p:cNvPr id="477" name="Shape 477"/>
        <p:cNvGrpSpPr/>
        <p:nvPr/>
      </p:nvGrpSpPr>
      <p:grpSpPr>
        <a:xfrm>
          <a:off x="0" y="0"/>
          <a:ext cx="0" cy="0"/>
          <a:chOff x="0" y="0"/>
          <a:chExt cx="0" cy="0"/>
        </a:xfrm>
      </p:grpSpPr>
      <p:pic>
        <p:nvPicPr>
          <p:cNvPr id="478" name="Google Shape;478;p5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sp>
        <p:nvSpPr>
          <p:cNvPr id="479" name="Google Shape;479;p59"/>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ors and Thank you">
  <p:cSld name="Instructors and Thank you">
    <p:spTree>
      <p:nvGrpSpPr>
        <p:cNvPr id="480" name="Shape 480"/>
        <p:cNvGrpSpPr/>
        <p:nvPr/>
      </p:nvGrpSpPr>
      <p:grpSpPr>
        <a:xfrm>
          <a:off x="0" y="0"/>
          <a:ext cx="0" cy="0"/>
          <a:chOff x="0" y="0"/>
          <a:chExt cx="0" cy="0"/>
        </a:xfrm>
      </p:grpSpPr>
      <p:sp>
        <p:nvSpPr>
          <p:cNvPr id="481" name="Google Shape;481;p60"/>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82" name="Google Shape;482;p60"/>
          <p:cNvSpPr txBox="1"/>
          <p:nvPr>
            <p:ph type="title"/>
          </p:nvPr>
        </p:nvSpPr>
        <p:spPr>
          <a:xfrm>
            <a:off x="457200" y="1447800"/>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3" name="Google Shape;483;p60"/>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pic>
        <p:nvPicPr>
          <p:cNvPr id="484" name="Google Shape;484;p60"/>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485" name="Google Shape;485;p6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486" name="Google Shape;486;p60"/>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87" name="Google Shape;487;p60"/>
          <p:cNvSpPr txBox="1"/>
          <p:nvPr>
            <p:ph idx="1" type="body"/>
          </p:nvPr>
        </p:nvSpPr>
        <p:spPr>
          <a:xfrm>
            <a:off x="838200" y="2819400"/>
            <a:ext cx="7543800" cy="27432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y Section Header">
  <p:cSld name="Gray Section Header">
    <p:bg>
      <p:bgPr>
        <a:solidFill>
          <a:srgbClr val="BFBFBF"/>
        </a:solidFill>
      </p:bgPr>
    </p:bg>
    <p:spTree>
      <p:nvGrpSpPr>
        <p:cNvPr id="488" name="Shape 488"/>
        <p:cNvGrpSpPr/>
        <p:nvPr/>
      </p:nvGrpSpPr>
      <p:grpSpPr>
        <a:xfrm>
          <a:off x="0" y="0"/>
          <a:ext cx="0" cy="0"/>
          <a:chOff x="0" y="0"/>
          <a:chExt cx="0" cy="0"/>
        </a:xfrm>
      </p:grpSpPr>
      <p:sp>
        <p:nvSpPr>
          <p:cNvPr id="489" name="Google Shape;489;p61"/>
          <p:cNvSpPr/>
          <p:nvPr/>
        </p:nvSpPr>
        <p:spPr>
          <a:xfrm>
            <a:off x="609600" y="2582678"/>
            <a:ext cx="8382000" cy="1524000"/>
          </a:xfrm>
          <a:custGeom>
            <a:rect b="b" l="l" r="r" t="t"/>
            <a:pathLst>
              <a:path extrusionOk="0" h="1676400" w="7848600">
                <a:moveTo>
                  <a:pt x="0" y="0"/>
                </a:moveTo>
                <a:lnTo>
                  <a:pt x="7848600" y="0"/>
                </a:lnTo>
                <a:lnTo>
                  <a:pt x="7200530" y="1667522"/>
                </a:lnTo>
                <a:lnTo>
                  <a:pt x="0" y="1676400"/>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90" name="Google Shape;490;p61"/>
          <p:cNvSpPr txBox="1"/>
          <p:nvPr>
            <p:ph idx="1" type="subTitle"/>
          </p:nvPr>
        </p:nvSpPr>
        <p:spPr>
          <a:xfrm>
            <a:off x="228600" y="4265676"/>
            <a:ext cx="7391400" cy="685800"/>
          </a:xfrm>
          <a:prstGeom prst="rect">
            <a:avLst/>
          </a:prstGeom>
          <a:noFill/>
          <a:ln>
            <a:noFill/>
          </a:ln>
        </p:spPr>
        <p:txBody>
          <a:bodyPr anchorCtr="0" anchor="t" bIns="45700" lIns="91425" spcFirstLastPara="1" rIns="91425" wrap="square" tIns="45700">
            <a:normAutofit/>
          </a:bodyPr>
          <a:lstStyle>
            <a:lvl1pPr lvl="0" algn="l">
              <a:spcBef>
                <a:spcPts val="560"/>
              </a:spcBef>
              <a:spcAft>
                <a:spcPts val="0"/>
              </a:spcAft>
              <a:buClr>
                <a:srgbClr val="191919"/>
              </a:buClr>
              <a:buSzPts val="2800"/>
              <a:buNone/>
              <a:defRPr sz="2800">
                <a:solidFill>
                  <a:srgbClr val="191919"/>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491" name="Google Shape;491;p61"/>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492" name="Google Shape;492;p61"/>
          <p:cNvSpPr txBox="1"/>
          <p:nvPr>
            <p:ph type="title"/>
          </p:nvPr>
        </p:nvSpPr>
        <p:spPr>
          <a:xfrm>
            <a:off x="312864" y="2438400"/>
            <a:ext cx="7391400" cy="15240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lt2"/>
              </a:buClr>
              <a:buSzPts val="5400"/>
              <a:buFont typeface="Arial Black"/>
              <a:buNone/>
              <a:defRPr b="1" sz="5400" cap="none">
                <a:solidFill>
                  <a:schemeClr val="lt2"/>
                </a:solidFill>
                <a:latin typeface="Arial Black"/>
                <a:ea typeface="Arial Black"/>
                <a:cs typeface="Arial Black"/>
                <a:sym typeface="Arial Bla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ype="twoObj">
  <p:cSld name="TWO_OBJECTS">
    <p:spTree>
      <p:nvGrpSpPr>
        <p:cNvPr id="493" name="Shape 493"/>
        <p:cNvGrpSpPr/>
        <p:nvPr/>
      </p:nvGrpSpPr>
      <p:grpSpPr>
        <a:xfrm>
          <a:off x="0" y="0"/>
          <a:ext cx="0" cy="0"/>
          <a:chOff x="0" y="0"/>
          <a:chExt cx="0" cy="0"/>
        </a:xfrm>
      </p:grpSpPr>
      <p:sp>
        <p:nvSpPr>
          <p:cNvPr id="494" name="Google Shape;494;p62"/>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495" name="Google Shape;495;p6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6" name="Google Shape;496;p6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97" name="Google Shape;497;p6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498" name="Google Shape;498;p62"/>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499" name="Google Shape;499;p6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00" name="Google Shape;500;p62"/>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01" name="Google Shape;501;p62"/>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stacked content">
  <p:cSld name="2 stacked content">
    <p:spTree>
      <p:nvGrpSpPr>
        <p:cNvPr id="502" name="Shape 502"/>
        <p:cNvGrpSpPr/>
        <p:nvPr/>
      </p:nvGrpSpPr>
      <p:grpSpPr>
        <a:xfrm>
          <a:off x="0" y="0"/>
          <a:ext cx="0" cy="0"/>
          <a:chOff x="0" y="0"/>
          <a:chExt cx="0" cy="0"/>
        </a:xfrm>
      </p:grpSpPr>
      <p:sp>
        <p:nvSpPr>
          <p:cNvPr id="503" name="Google Shape;503;p63"/>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04" name="Google Shape;504;p6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5" name="Google Shape;505;p63"/>
          <p:cNvSpPr txBox="1"/>
          <p:nvPr>
            <p:ph idx="1" type="body"/>
          </p:nvPr>
        </p:nvSpPr>
        <p:spPr>
          <a:xfrm>
            <a:off x="457200" y="1600201"/>
            <a:ext cx="8229600" cy="21336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506" name="Google Shape;506;p63"/>
          <p:cNvSpPr txBox="1"/>
          <p:nvPr>
            <p:ph idx="2" type="body"/>
          </p:nvPr>
        </p:nvSpPr>
        <p:spPr>
          <a:xfrm>
            <a:off x="457200" y="3733801"/>
            <a:ext cx="8229600" cy="2392362"/>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pic>
        <p:nvPicPr>
          <p:cNvPr id="507" name="Google Shape;507;p63"/>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08" name="Google Shape;508;p63"/>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09" name="Google Shape;509;p63"/>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10" name="Google Shape;510;p63"/>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with Titles" type="twoTxTwoObj">
  <p:cSld name="TWO_OBJECTS_WITH_TEXT">
    <p:spTree>
      <p:nvGrpSpPr>
        <p:cNvPr id="511" name="Shape 511"/>
        <p:cNvGrpSpPr/>
        <p:nvPr/>
      </p:nvGrpSpPr>
      <p:grpSpPr>
        <a:xfrm>
          <a:off x="0" y="0"/>
          <a:ext cx="0" cy="0"/>
          <a:chOff x="0" y="0"/>
          <a:chExt cx="0" cy="0"/>
        </a:xfrm>
      </p:grpSpPr>
      <p:sp>
        <p:nvSpPr>
          <p:cNvPr id="512" name="Google Shape;512;p64"/>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13" name="Google Shape;513;p6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4" name="Google Shape;514;p6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5" name="Google Shape;515;p6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6" name="Google Shape;516;p6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17" name="Google Shape;517;p6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518" name="Google Shape;518;p64"/>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19" name="Google Shape;519;p64"/>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20" name="Google Shape;520;p64"/>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21" name="Google Shape;521;p64"/>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stacked content with Titles">
  <p:cSld name="Two stacked content with Titles">
    <p:spTree>
      <p:nvGrpSpPr>
        <p:cNvPr id="522" name="Shape 522"/>
        <p:cNvGrpSpPr/>
        <p:nvPr/>
      </p:nvGrpSpPr>
      <p:grpSpPr>
        <a:xfrm>
          <a:off x="0" y="0"/>
          <a:ext cx="0" cy="0"/>
          <a:chOff x="0" y="0"/>
          <a:chExt cx="0" cy="0"/>
        </a:xfrm>
      </p:grpSpPr>
      <p:sp>
        <p:nvSpPr>
          <p:cNvPr id="523" name="Google Shape;523;p65"/>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24" name="Google Shape;524;p6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Open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5" name="Google Shape;525;p65"/>
          <p:cNvSpPr txBox="1"/>
          <p:nvPr>
            <p:ph idx="1" type="body"/>
          </p:nvPr>
        </p:nvSpPr>
        <p:spPr>
          <a:xfrm>
            <a:off x="457200" y="1535113"/>
            <a:ext cx="8229600"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6" name="Google Shape;526;p65"/>
          <p:cNvSpPr txBox="1"/>
          <p:nvPr>
            <p:ph idx="2" type="body"/>
          </p:nvPr>
        </p:nvSpPr>
        <p:spPr>
          <a:xfrm>
            <a:off x="457200" y="2209790"/>
            <a:ext cx="8229600" cy="160021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27" name="Google Shape;527;p65"/>
          <p:cNvSpPr txBox="1"/>
          <p:nvPr>
            <p:ph idx="3" type="body"/>
          </p:nvPr>
        </p:nvSpPr>
        <p:spPr>
          <a:xfrm>
            <a:off x="457200" y="3968769"/>
            <a:ext cx="8229600"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28" name="Google Shape;528;p65"/>
          <p:cNvSpPr txBox="1"/>
          <p:nvPr>
            <p:ph idx="4" type="body"/>
          </p:nvPr>
        </p:nvSpPr>
        <p:spPr>
          <a:xfrm>
            <a:off x="455613" y="4654560"/>
            <a:ext cx="8231187" cy="1635125"/>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pic>
        <p:nvPicPr>
          <p:cNvPr id="529" name="Google Shape;529;p65"/>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30" name="Google Shape;530;p65"/>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31" name="Google Shape;531;p65"/>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32" name="Google Shape;532;p65"/>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33" name="Shape 533"/>
        <p:cNvGrpSpPr/>
        <p:nvPr/>
      </p:nvGrpSpPr>
      <p:grpSpPr>
        <a:xfrm>
          <a:off x="0" y="0"/>
          <a:ext cx="0" cy="0"/>
          <a:chOff x="0" y="0"/>
          <a:chExt cx="0" cy="0"/>
        </a:xfrm>
      </p:grpSpPr>
      <p:sp>
        <p:nvSpPr>
          <p:cNvPr id="534" name="Google Shape;534;p66"/>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35" name="Google Shape;535;p6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Open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6" name="Google Shape;536;p66"/>
          <p:cNvSpPr txBox="1"/>
          <p:nvPr>
            <p:ph idx="1" type="body"/>
          </p:nvPr>
        </p:nvSpPr>
        <p:spPr>
          <a:xfrm>
            <a:off x="3575050" y="1435100"/>
            <a:ext cx="5111750" cy="469106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37" name="Google Shape;537;p6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538" name="Google Shape;538;p66"/>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39" name="Google Shape;539;p6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40" name="Google Shape;540;p66"/>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41" name="Google Shape;541;p66"/>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42" name="Shape 542"/>
        <p:cNvGrpSpPr/>
        <p:nvPr/>
      </p:nvGrpSpPr>
      <p:grpSpPr>
        <a:xfrm>
          <a:off x="0" y="0"/>
          <a:ext cx="0" cy="0"/>
          <a:chOff x="0" y="0"/>
          <a:chExt cx="0" cy="0"/>
        </a:xfrm>
      </p:grpSpPr>
      <p:sp>
        <p:nvSpPr>
          <p:cNvPr id="543" name="Google Shape;543;p67"/>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44" name="Google Shape;544;p67"/>
          <p:cNvSpPr txBox="1"/>
          <p:nvPr>
            <p:ph type="title"/>
          </p:nvPr>
        </p:nvSpPr>
        <p:spPr>
          <a:xfrm>
            <a:off x="1792288" y="4800600"/>
            <a:ext cx="5486400" cy="566738"/>
          </a:xfrm>
          <a:prstGeom prst="rect">
            <a:avLst/>
          </a:prstGeom>
          <a:solidFill>
            <a:srgbClr val="323F4F"/>
          </a:solid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000"/>
              <a:buFont typeface="Open Sans"/>
              <a:buNone/>
              <a:defRPr b="1" sz="2000">
                <a:solidFill>
                  <a:schemeClr val="l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5" name="Google Shape;545;p67"/>
          <p:cNvSpPr/>
          <p:nvPr>
            <p:ph idx="2" type="pic"/>
          </p:nvPr>
        </p:nvSpPr>
        <p:spPr>
          <a:xfrm>
            <a:off x="1792288" y="612775"/>
            <a:ext cx="5486400" cy="4114800"/>
          </a:xfrm>
          <a:prstGeom prst="rect">
            <a:avLst/>
          </a:prstGeom>
          <a:noFill/>
          <a:ln>
            <a:noFill/>
          </a:ln>
        </p:spPr>
      </p:sp>
      <p:sp>
        <p:nvSpPr>
          <p:cNvPr id="546" name="Google Shape;546;p6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rgbClr val="3F3F3F"/>
              </a:buClr>
              <a:buSzPts val="1400"/>
              <a:buNone/>
              <a:defRPr sz="1400">
                <a:solidFill>
                  <a:srgbClr val="3F3F3F"/>
                </a:solidFill>
              </a:defRPr>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pic>
        <p:nvPicPr>
          <p:cNvPr id="547" name="Google Shape;547;p67"/>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48" name="Google Shape;548;p67"/>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49" name="Google Shape;549;p67"/>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50" name="Google Shape;550;p67"/>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42" name="Google Shape;42;p7"/>
          <p:cNvSpPr txBox="1"/>
          <p:nvPr>
            <p:ph idx="1" type="body"/>
          </p:nvPr>
        </p:nvSpPr>
        <p:spPr>
          <a:xfrm>
            <a:off x="457200" y="1535113"/>
            <a:ext cx="40401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57200" y="2174875"/>
            <a:ext cx="40401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4645025" y="1535113"/>
            <a:ext cx="4041900" cy="639900"/>
          </a:xfrm>
          <a:prstGeom prst="rect">
            <a:avLst/>
          </a:prstGeom>
          <a:noFill/>
          <a:ln>
            <a:noFill/>
          </a:ln>
        </p:spPr>
        <p:txBody>
          <a:bodyPr anchorCtr="0" anchor="b" bIns="91425" lIns="91425" spcFirstLastPara="1" rIns="91425" wrap="square" tIns="91425">
            <a:noAutofit/>
          </a:bodyPr>
          <a:lstStyle>
            <a:lvl1pPr indent="-228600" lvl="0" marL="457200" marR="0" algn="l">
              <a:lnSpc>
                <a:spcPct val="100000"/>
              </a:lnSpc>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algn="l">
              <a:lnSpc>
                <a:spcPct val="100000"/>
              </a:lnSpc>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algn="l">
              <a:lnSpc>
                <a:spcPct val="100000"/>
              </a:lnSpc>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algn="l">
              <a:lnSpc>
                <a:spcPct val="100000"/>
              </a:lnSpc>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4645025" y="2174875"/>
            <a:ext cx="4041900" cy="3951300"/>
          </a:xfrm>
          <a:prstGeom prst="rect">
            <a:avLst/>
          </a:prstGeom>
          <a:noFill/>
          <a:ln>
            <a:noFill/>
          </a:ln>
        </p:spPr>
        <p:txBody>
          <a:bodyPr anchorCtr="0" anchor="t" bIns="91425" lIns="91425" spcFirstLastPara="1" rIns="91425" wrap="square" tIns="91425">
            <a:noAutofit/>
          </a:bodyPr>
          <a:lstStyle>
            <a:lvl1pPr indent="-381000" lvl="0" marL="4572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algn="l">
              <a:lnSpc>
                <a:spcPct val="100000"/>
              </a:lnSpc>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zed content and logos">
  <p:cSld name="Sized content and logos">
    <p:bg>
      <p:bgPr>
        <a:solidFill>
          <a:schemeClr val="lt2"/>
        </a:solidFill>
      </p:bgPr>
    </p:bg>
    <p:spTree>
      <p:nvGrpSpPr>
        <p:cNvPr id="551" name="Shape 551"/>
        <p:cNvGrpSpPr/>
        <p:nvPr/>
      </p:nvGrpSpPr>
      <p:grpSpPr>
        <a:xfrm>
          <a:off x="0" y="0"/>
          <a:ext cx="0" cy="0"/>
          <a:chOff x="0" y="0"/>
          <a:chExt cx="0" cy="0"/>
        </a:xfrm>
      </p:grpSpPr>
      <p:sp>
        <p:nvSpPr>
          <p:cNvPr id="552" name="Google Shape;552;p68"/>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53" name="Google Shape;553;p6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54" name="Google Shape;554;p68"/>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55" name="Google Shape;555;p68"/>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56" name="Google Shape;556;p68"/>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57" name="Google Shape;557;p68"/>
          <p:cNvSpPr txBox="1"/>
          <p:nvPr>
            <p:ph idx="12" type="sldNum"/>
          </p:nvPr>
        </p:nvSpPr>
        <p:spPr>
          <a:xfrm>
            <a:off x="93214" y="6427434"/>
            <a:ext cx="404674"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1pPr>
            <a:lvl2pPr indent="0" lvl="1"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2pPr>
            <a:lvl3pPr indent="0" lvl="2"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3pPr>
            <a:lvl4pPr indent="0" lvl="3"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4pPr>
            <a:lvl5pPr indent="0" lvl="4"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5pPr>
            <a:lvl6pPr indent="0" lvl="5"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6pPr>
            <a:lvl7pPr indent="0" lvl="6"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7pPr>
            <a:lvl8pPr indent="0" lvl="7"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8pPr>
            <a:lvl9pPr indent="0" lvl="8" mar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gray)">
  <p:cSld name="Fullscreen Content w/logos (gray)">
    <p:spTree>
      <p:nvGrpSpPr>
        <p:cNvPr id="558" name="Shape 558"/>
        <p:cNvGrpSpPr/>
        <p:nvPr/>
      </p:nvGrpSpPr>
      <p:grpSpPr>
        <a:xfrm>
          <a:off x="0" y="0"/>
          <a:ext cx="0" cy="0"/>
          <a:chOff x="0" y="0"/>
          <a:chExt cx="0" cy="0"/>
        </a:xfrm>
      </p:grpSpPr>
      <p:sp>
        <p:nvSpPr>
          <p:cNvPr id="559" name="Google Shape;559;p69"/>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pic>
        <p:nvPicPr>
          <p:cNvPr id="560" name="Google Shape;560;p69"/>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61" name="Google Shape;561;p69"/>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62" name="Google Shape;562;p69"/>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63" name="Google Shape;563;p69"/>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64" name="Google Shape;564;p69"/>
          <p:cNvSpPr txBox="1"/>
          <p:nvPr>
            <p:ph idx="1" type="body"/>
          </p:nvPr>
        </p:nvSpPr>
        <p:spPr>
          <a:xfrm>
            <a:off x="128588" y="152400"/>
            <a:ext cx="8863012" cy="60912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w/logos (white)">
  <p:cSld name="Fullscreen Content w/logos (white)">
    <p:spTree>
      <p:nvGrpSpPr>
        <p:cNvPr id="565" name="Shape 565"/>
        <p:cNvGrpSpPr/>
        <p:nvPr/>
      </p:nvGrpSpPr>
      <p:grpSpPr>
        <a:xfrm>
          <a:off x="0" y="0"/>
          <a:ext cx="0" cy="0"/>
          <a:chOff x="0" y="0"/>
          <a:chExt cx="0" cy="0"/>
        </a:xfrm>
      </p:grpSpPr>
      <p:pic>
        <p:nvPicPr>
          <p:cNvPr id="566" name="Google Shape;566;p70"/>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67" name="Google Shape;567;p70"/>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68" name="Google Shape;568;p70"/>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69" name="Google Shape;569;p70"/>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70" name="Google Shape;570;p70"/>
          <p:cNvSpPr txBox="1"/>
          <p:nvPr>
            <p:ph idx="1" type="body"/>
          </p:nvPr>
        </p:nvSpPr>
        <p:spPr>
          <a:xfrm>
            <a:off x="128588" y="152400"/>
            <a:ext cx="8863012" cy="6091238"/>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screen Content Only (white)">
  <p:cSld name="Fullscreen Content Only (white)">
    <p:spTree>
      <p:nvGrpSpPr>
        <p:cNvPr id="571" name="Shape 571"/>
        <p:cNvGrpSpPr/>
        <p:nvPr/>
      </p:nvGrpSpPr>
      <p:grpSpPr>
        <a:xfrm>
          <a:off x="0" y="0"/>
          <a:ext cx="0" cy="0"/>
          <a:chOff x="0" y="0"/>
          <a:chExt cx="0" cy="0"/>
        </a:xfrm>
      </p:grpSpPr>
      <p:sp>
        <p:nvSpPr>
          <p:cNvPr id="572" name="Google Shape;572;p71"/>
          <p:cNvSpPr txBox="1"/>
          <p:nvPr>
            <p:ph idx="1" type="body"/>
          </p:nvPr>
        </p:nvSpPr>
        <p:spPr>
          <a:xfrm>
            <a:off x="128588" y="152399"/>
            <a:ext cx="8863012" cy="6520307"/>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Logos" type="titleOnly">
  <p:cSld name="TITLE_ONLY">
    <p:spTree>
      <p:nvGrpSpPr>
        <p:cNvPr id="573" name="Shape 573"/>
        <p:cNvGrpSpPr/>
        <p:nvPr/>
      </p:nvGrpSpPr>
      <p:grpSpPr>
        <a:xfrm>
          <a:off x="0" y="0"/>
          <a:ext cx="0" cy="0"/>
          <a:chOff x="0" y="0"/>
          <a:chExt cx="0" cy="0"/>
        </a:xfrm>
      </p:grpSpPr>
      <p:sp>
        <p:nvSpPr>
          <p:cNvPr id="574" name="Google Shape;574;p72"/>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75" name="Google Shape;575;p7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576" name="Google Shape;576;p72"/>
          <p:cNvPicPr preferRelativeResize="0"/>
          <p:nvPr/>
        </p:nvPicPr>
        <p:blipFill rotWithShape="1">
          <a:blip r:embed="rId2">
            <a:alphaModFix/>
          </a:blip>
          <a:srcRect b="0" l="0" r="0" t="0"/>
          <a:stretch/>
        </p:blipFill>
        <p:spPr>
          <a:xfrm>
            <a:off x="128726" y="6243656"/>
            <a:ext cx="532863" cy="496858"/>
          </a:xfrm>
          <a:prstGeom prst="rect">
            <a:avLst/>
          </a:prstGeom>
          <a:noFill/>
          <a:ln>
            <a:noFill/>
          </a:ln>
        </p:spPr>
      </p:pic>
      <p:pic>
        <p:nvPicPr>
          <p:cNvPr id="577" name="Google Shape;577;p72"/>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78" name="Google Shape;578;p72"/>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79" name="Google Shape;579;p72"/>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 gray">
  <p:cSld name="Title on gray">
    <p:spTree>
      <p:nvGrpSpPr>
        <p:cNvPr id="580" name="Shape 580"/>
        <p:cNvGrpSpPr/>
        <p:nvPr/>
      </p:nvGrpSpPr>
      <p:grpSpPr>
        <a:xfrm>
          <a:off x="0" y="0"/>
          <a:ext cx="0" cy="0"/>
          <a:chOff x="0" y="0"/>
          <a:chExt cx="0" cy="0"/>
        </a:xfrm>
      </p:grpSpPr>
      <p:sp>
        <p:nvSpPr>
          <p:cNvPr id="581" name="Google Shape;581;p73"/>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82" name="Google Shape;582;p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gray)">
  <p:cSld name="Totally Blank (gray)">
    <p:spTree>
      <p:nvGrpSpPr>
        <p:cNvPr id="583" name="Shape 583"/>
        <p:cNvGrpSpPr/>
        <p:nvPr/>
      </p:nvGrpSpPr>
      <p:grpSpPr>
        <a:xfrm>
          <a:off x="0" y="0"/>
          <a:ext cx="0" cy="0"/>
          <a:chOff x="0" y="0"/>
          <a:chExt cx="0" cy="0"/>
        </a:xfrm>
      </p:grpSpPr>
      <p:sp>
        <p:nvSpPr>
          <p:cNvPr id="584" name="Google Shape;584;p74"/>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otally Blank (white)">
  <p:cSld name="Totally Blank (white)">
    <p:spTree>
      <p:nvGrpSpPr>
        <p:cNvPr id="585" name="Shape 585"/>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86" name="Shape 586"/>
        <p:cNvGrpSpPr/>
        <p:nvPr/>
      </p:nvGrpSpPr>
      <p:grpSpPr>
        <a:xfrm>
          <a:off x="0" y="0"/>
          <a:ext cx="0" cy="0"/>
          <a:chOff x="0" y="0"/>
          <a:chExt cx="0" cy="0"/>
        </a:xfrm>
      </p:grpSpPr>
      <p:sp>
        <p:nvSpPr>
          <p:cNvPr id="587" name="Google Shape;587;p76"/>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88" name="Google Shape;588;p7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9" name="Google Shape;589;p7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90" name="Google Shape;590;p76"/>
          <p:cNvPicPr preferRelativeResize="0"/>
          <p:nvPr/>
        </p:nvPicPr>
        <p:blipFill rotWithShape="1">
          <a:blip r:embed="rId2">
            <a:alphaModFix/>
          </a:blip>
          <a:srcRect b="0" l="0" r="0" t="0"/>
          <a:stretch/>
        </p:blipFill>
        <p:spPr>
          <a:xfrm>
            <a:off x="128726" y="6243656"/>
            <a:ext cx="532863" cy="496859"/>
          </a:xfrm>
          <a:prstGeom prst="rect">
            <a:avLst/>
          </a:prstGeom>
          <a:noFill/>
          <a:ln>
            <a:noFill/>
          </a:ln>
        </p:spPr>
      </p:pic>
      <p:pic>
        <p:nvPicPr>
          <p:cNvPr id="591" name="Google Shape;591;p76"/>
          <p:cNvPicPr preferRelativeResize="0"/>
          <p:nvPr/>
        </p:nvPicPr>
        <p:blipFill rotWithShape="1">
          <a:blip r:embed="rId3">
            <a:alphaModFix/>
          </a:blip>
          <a:srcRect b="0" l="0" r="0" t="0"/>
          <a:stretch/>
        </p:blipFill>
        <p:spPr>
          <a:xfrm>
            <a:off x="8510002" y="6324600"/>
            <a:ext cx="481598" cy="324276"/>
          </a:xfrm>
          <a:prstGeom prst="rect">
            <a:avLst/>
          </a:prstGeom>
          <a:noFill/>
          <a:ln>
            <a:noFill/>
          </a:ln>
        </p:spPr>
      </p:pic>
      <p:sp>
        <p:nvSpPr>
          <p:cNvPr id="592" name="Google Shape;592;p76"/>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593" name="Google Shape;593;p76"/>
          <p:cNvSpPr/>
          <p:nvPr/>
        </p:nvSpPr>
        <p:spPr>
          <a:xfrm>
            <a:off x="8382000" y="6289685"/>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594" name="Shape 594"/>
        <p:cNvGrpSpPr/>
        <p:nvPr/>
      </p:nvGrpSpPr>
      <p:grpSpPr>
        <a:xfrm>
          <a:off x="0" y="0"/>
          <a:ext cx="0" cy="0"/>
          <a:chOff x="0" y="0"/>
          <a:chExt cx="0" cy="0"/>
        </a:xfrm>
      </p:grpSpPr>
      <p:sp>
        <p:nvSpPr>
          <p:cNvPr id="595" name="Google Shape;595;p77"/>
          <p:cNvSpPr/>
          <p:nvPr/>
        </p:nvSpPr>
        <p:spPr>
          <a:xfrm>
            <a:off x="128726" y="152400"/>
            <a:ext cx="8862874" cy="6588116"/>
          </a:xfrm>
          <a:prstGeom prst="rect">
            <a:avLst/>
          </a:prstGeom>
          <a:solidFill>
            <a:srgbClr val="DBDAD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
        <p:nvSpPr>
          <p:cNvPr id="596" name="Google Shape;596;p7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7" name="Google Shape;597;p77"/>
          <p:cNvSpPr txBox="1"/>
          <p:nvPr>
            <p:ph idx="1" type="body"/>
          </p:nvPr>
        </p:nvSpPr>
        <p:spPr>
          <a:xfrm rot="5400000">
            <a:off x="579438" y="228601"/>
            <a:ext cx="5851525" cy="5943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pic>
        <p:nvPicPr>
          <p:cNvPr id="598" name="Google Shape;598;p77"/>
          <p:cNvPicPr preferRelativeResize="0"/>
          <p:nvPr/>
        </p:nvPicPr>
        <p:blipFill rotWithShape="1">
          <a:blip r:embed="rId2">
            <a:alphaModFix/>
          </a:blip>
          <a:srcRect b="0" l="0" r="0" t="0"/>
          <a:stretch/>
        </p:blipFill>
        <p:spPr>
          <a:xfrm rot="5400000">
            <a:off x="124389" y="192254"/>
            <a:ext cx="532863" cy="496859"/>
          </a:xfrm>
          <a:prstGeom prst="rect">
            <a:avLst/>
          </a:prstGeom>
          <a:noFill/>
          <a:ln>
            <a:noFill/>
          </a:ln>
        </p:spPr>
      </p:pic>
      <p:pic>
        <p:nvPicPr>
          <p:cNvPr id="599" name="Google Shape;599;p77"/>
          <p:cNvPicPr preferRelativeResize="0"/>
          <p:nvPr/>
        </p:nvPicPr>
        <p:blipFill rotWithShape="1">
          <a:blip r:embed="rId3">
            <a:alphaModFix/>
          </a:blip>
          <a:srcRect b="0" l="0" r="0" t="0"/>
          <a:stretch/>
        </p:blipFill>
        <p:spPr>
          <a:xfrm rot="5400000">
            <a:off x="128726" y="6324600"/>
            <a:ext cx="481598" cy="324276"/>
          </a:xfrm>
          <a:prstGeom prst="rect">
            <a:avLst/>
          </a:prstGeom>
          <a:noFill/>
          <a:ln>
            <a:noFill/>
          </a:ln>
        </p:spPr>
      </p:pic>
      <p:sp>
        <p:nvSpPr>
          <p:cNvPr id="600" name="Google Shape;600;p77"/>
          <p:cNvSpPr txBox="1"/>
          <p:nvPr>
            <p:ph idx="12" type="sldNum"/>
          </p:nvPr>
        </p:nvSpPr>
        <p:spPr>
          <a:xfrm rot="5400000">
            <a:off x="113797" y="220663"/>
            <a:ext cx="381000" cy="244475"/>
          </a:xfrm>
          <a:prstGeom prst="rect">
            <a:avLst/>
          </a:prstGeom>
          <a:noFill/>
          <a:ln>
            <a:noFill/>
          </a:ln>
        </p:spPr>
        <p:txBody>
          <a:bodyPr anchorCtr="0" anchor="ctr" bIns="45700" lIns="91425" spcFirstLastPara="1" rIns="91425" wrap="square" tIns="45700">
            <a:noAutofit/>
          </a:bodyPr>
          <a:lstStyle>
            <a:lvl1pPr indent="0" lvl="0" marL="0" algn="l">
              <a:lnSpc>
                <a:spcPct val="100000"/>
              </a:lnSpc>
              <a:spcBef>
                <a:spcPts val="0"/>
              </a:spcBef>
              <a:spcAft>
                <a:spcPts val="0"/>
              </a:spcAft>
              <a:buNone/>
              <a:defRPr/>
            </a:lvl1pPr>
            <a:lvl2pPr indent="0" lvl="1" marL="0" algn="l">
              <a:lnSpc>
                <a:spcPct val="100000"/>
              </a:lnSpc>
              <a:spcBef>
                <a:spcPts val="0"/>
              </a:spcBef>
              <a:spcAft>
                <a:spcPts val="0"/>
              </a:spcAft>
              <a:buNone/>
              <a:defRPr/>
            </a:lvl2pPr>
            <a:lvl3pPr indent="0" lvl="2" marL="0" algn="l">
              <a:lnSpc>
                <a:spcPct val="100000"/>
              </a:lnSpc>
              <a:spcBef>
                <a:spcPts val="0"/>
              </a:spcBef>
              <a:spcAft>
                <a:spcPts val="0"/>
              </a:spcAft>
              <a:buNone/>
              <a:defRPr/>
            </a:lvl3pPr>
            <a:lvl4pPr indent="0" lvl="3" marL="0" algn="l">
              <a:lnSpc>
                <a:spcPct val="100000"/>
              </a:lnSpc>
              <a:spcBef>
                <a:spcPts val="0"/>
              </a:spcBef>
              <a:spcAft>
                <a:spcPts val="0"/>
              </a:spcAft>
              <a:buNone/>
              <a:defRPr/>
            </a:lvl4pPr>
            <a:lvl5pPr indent="0" lvl="4" marL="0" algn="l">
              <a:lnSpc>
                <a:spcPct val="100000"/>
              </a:lnSpc>
              <a:spcBef>
                <a:spcPts val="0"/>
              </a:spcBef>
              <a:spcAft>
                <a:spcPts val="0"/>
              </a:spcAft>
              <a:buNone/>
              <a:defRPr/>
            </a:lvl5pPr>
            <a:lvl6pPr indent="0" lvl="5" marL="0" algn="l">
              <a:lnSpc>
                <a:spcPct val="100000"/>
              </a:lnSpc>
              <a:spcBef>
                <a:spcPts val="0"/>
              </a:spcBef>
              <a:spcAft>
                <a:spcPts val="0"/>
              </a:spcAft>
              <a:buNone/>
              <a:defRPr/>
            </a:lvl6pPr>
            <a:lvl7pPr indent="0" lvl="6" marL="0" algn="l">
              <a:lnSpc>
                <a:spcPct val="100000"/>
              </a:lnSpc>
              <a:spcBef>
                <a:spcPts val="0"/>
              </a:spcBef>
              <a:spcAft>
                <a:spcPts val="0"/>
              </a:spcAft>
              <a:buNone/>
              <a:defRPr/>
            </a:lvl7pPr>
            <a:lvl8pPr indent="0" lvl="7" marL="0" algn="l">
              <a:lnSpc>
                <a:spcPct val="100000"/>
              </a:lnSpc>
              <a:spcBef>
                <a:spcPts val="0"/>
              </a:spcBef>
              <a:spcAft>
                <a:spcPts val="0"/>
              </a:spcAft>
              <a:buNone/>
              <a:defRPr/>
            </a:lvl8pPr>
            <a:lvl9pPr indent="0" lvl="8" marL="0" algn="l">
              <a:lnSpc>
                <a:spcPct val="100000"/>
              </a:lnSpc>
              <a:spcBef>
                <a:spcPts val="0"/>
              </a:spcBef>
              <a:spcAft>
                <a:spcPts val="0"/>
              </a:spcAft>
              <a:buNone/>
              <a:defRPr/>
            </a:lvl9pPr>
          </a:lstStyle>
          <a:p>
            <a:pPr indent="0" lvl="0" marL="0" rtl="0" algn="l">
              <a:spcBef>
                <a:spcPts val="0"/>
              </a:spcBef>
              <a:spcAft>
                <a:spcPts val="0"/>
              </a:spcAft>
              <a:buNone/>
            </a:pPr>
            <a:fld id="{00000000-1234-1234-1234-123412341234}" type="slidenum">
              <a:rPr lang="en-US"/>
              <a:t>‹#›</a:t>
            </a:fld>
            <a:endParaRPr/>
          </a:p>
        </p:txBody>
      </p:sp>
      <p:sp>
        <p:nvSpPr>
          <p:cNvPr id="601" name="Google Shape;601;p77"/>
          <p:cNvSpPr/>
          <p:nvPr/>
        </p:nvSpPr>
        <p:spPr>
          <a:xfrm rot="5400000">
            <a:off x="64725" y="6214780"/>
            <a:ext cx="609600" cy="415915"/>
          </a:xfrm>
          <a:prstGeom prst="rect">
            <a:avLst/>
          </a:prstGeom>
          <a:solidFill>
            <a:srgbClr val="DBDADA">
              <a:alpha val="34901"/>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1" name="Google Shape;51;p8"/>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400" cy="11619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56" name="Google Shape;56;p9"/>
          <p:cNvSpPr txBox="1"/>
          <p:nvPr>
            <p:ph idx="1" type="body"/>
          </p:nvPr>
        </p:nvSpPr>
        <p:spPr>
          <a:xfrm>
            <a:off x="3575050" y="273050"/>
            <a:ext cx="5111700" cy="5853000"/>
          </a:xfrm>
          <a:prstGeom prst="rect">
            <a:avLst/>
          </a:prstGeom>
          <a:noFill/>
          <a:ln>
            <a:noFill/>
          </a:ln>
        </p:spPr>
        <p:txBody>
          <a:bodyPr anchorCtr="0" anchor="t" bIns="91425" lIns="91425" spcFirstLastPara="1" rIns="91425" wrap="square" tIns="91425">
            <a:noAutofit/>
          </a:bodyPr>
          <a:lstStyle>
            <a:lvl1pPr indent="-431800" lvl="0" marL="457200" marR="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57200" y="1435100"/>
            <a:ext cx="3008400" cy="46911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00"/>
          </a:xfrm>
          <a:prstGeom prst="rect">
            <a:avLst/>
          </a:prstGeom>
          <a:noFill/>
          <a:ln>
            <a:noFill/>
          </a:ln>
        </p:spPr>
        <p:txBody>
          <a:bodyPr anchorCtr="0" anchor="b" bIns="91425" lIns="91425" spcFirstLastPara="1" rIns="91425" wrap="square" tIns="91425">
            <a:noAutofit/>
          </a:bodyPr>
          <a:lstStyle>
            <a:lvl1pPr lvl="0" marR="0" algn="l">
              <a:lnSpc>
                <a:spcPct val="100000"/>
              </a:lnSpc>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900"/>
          </a:xfrm>
          <a:prstGeom prst="rect">
            <a:avLst/>
          </a:prstGeom>
          <a:noFill/>
          <a:ln>
            <a:noFill/>
          </a:ln>
        </p:spPr>
        <p:txBody>
          <a:bodyPr anchorCtr="0" anchor="t" bIns="91425" lIns="91425" spcFirstLastPara="1" rIns="91425" wrap="square" tIns="91425">
            <a:noAutofit/>
          </a:bodyPr>
          <a:lstStyle>
            <a:lvl1pPr indent="-228600" lvl="0" marL="457200" marR="0" algn="l">
              <a:lnSpc>
                <a:spcPct val="100000"/>
              </a:lnSpc>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algn="l">
              <a:lnSpc>
                <a:spcPct val="100000"/>
              </a:lnSpc>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algn="l">
              <a:lnSpc>
                <a:spcPct val="100000"/>
              </a:lnSpc>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algn="l">
              <a:lnSpc>
                <a:spcPct val="100000"/>
              </a:lnSpc>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algn="l">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algn="ctr">
              <a:lnSpc>
                <a:spcPct val="100000"/>
              </a:lnSpc>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7.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theme" Target="../theme/theme8.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3" Type="http://schemas.openxmlformats.org/officeDocument/2006/relationships/slideLayout" Target="../slideLayouts/slideLayout26.xml"/><Relationship Id="rId12" Type="http://schemas.openxmlformats.org/officeDocument/2006/relationships/slideLayout" Target="../slideLayouts/slideLayout25.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5" Type="http://schemas.openxmlformats.org/officeDocument/2006/relationships/slideLayout" Target="../slideLayouts/slideLayout28.xml"/><Relationship Id="rId14" Type="http://schemas.openxmlformats.org/officeDocument/2006/relationships/slideLayout" Target="../slideLayouts/slideLayout27.xml"/><Relationship Id="rId17" Type="http://schemas.openxmlformats.org/officeDocument/2006/relationships/slideLayout" Target="../slideLayouts/slideLayout30.xml"/><Relationship Id="rId16" Type="http://schemas.openxmlformats.org/officeDocument/2006/relationships/slideLayout" Target="../slideLayouts/slideLayout29.xml"/><Relationship Id="rId5" Type="http://schemas.openxmlformats.org/officeDocument/2006/relationships/slideLayout" Target="../slideLayouts/slideLayout18.xml"/><Relationship Id="rId19" Type="http://schemas.openxmlformats.org/officeDocument/2006/relationships/slideLayout" Target="../slideLayouts/slideLayout32.xml"/><Relationship Id="rId6" Type="http://schemas.openxmlformats.org/officeDocument/2006/relationships/slideLayout" Target="../slideLayouts/slideLayout19.xml"/><Relationship Id="rId18" Type="http://schemas.openxmlformats.org/officeDocument/2006/relationships/slideLayout" Target="../slideLayouts/slideLayout31.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5.png"/><Relationship Id="rId3" Type="http://schemas.openxmlformats.org/officeDocument/2006/relationships/slideLayout" Target="../slideLayouts/slideLayout33.xml"/><Relationship Id="rId4" Type="http://schemas.openxmlformats.org/officeDocument/2006/relationships/theme" Target="../theme/theme9.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theme" Target="../theme/theme4.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5" Type="http://schemas.openxmlformats.org/officeDocument/2006/relationships/slideLayout" Target="../slideLayouts/slideLayout42.xml"/><Relationship Id="rId6"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theme" Target="../theme/theme2.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67.xml"/><Relationship Id="rId11" Type="http://schemas.openxmlformats.org/officeDocument/2006/relationships/slideLayout" Target="../slideLayouts/slideLayout58.xml"/><Relationship Id="rId22" Type="http://schemas.openxmlformats.org/officeDocument/2006/relationships/slideLayout" Target="../slideLayouts/slideLayout69.xml"/><Relationship Id="rId10" Type="http://schemas.openxmlformats.org/officeDocument/2006/relationships/slideLayout" Target="../slideLayouts/slideLayout57.xml"/><Relationship Id="rId21" Type="http://schemas.openxmlformats.org/officeDocument/2006/relationships/slideLayout" Target="../slideLayouts/slideLayout68.xml"/><Relationship Id="rId13" Type="http://schemas.openxmlformats.org/officeDocument/2006/relationships/slideLayout" Target="../slideLayouts/slideLayout60.xml"/><Relationship Id="rId12" Type="http://schemas.openxmlformats.org/officeDocument/2006/relationships/slideLayout" Target="../slideLayouts/slideLayout59.xml"/><Relationship Id="rId23" Type="http://schemas.openxmlformats.org/officeDocument/2006/relationships/theme" Target="../theme/theme5.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5" Type="http://schemas.openxmlformats.org/officeDocument/2006/relationships/slideLayout" Target="../slideLayouts/slideLayout62.xml"/><Relationship Id="rId14" Type="http://schemas.openxmlformats.org/officeDocument/2006/relationships/slideLayout" Target="../slideLayouts/slideLayout61.xml"/><Relationship Id="rId17" Type="http://schemas.openxmlformats.org/officeDocument/2006/relationships/slideLayout" Target="../slideLayouts/slideLayout64.xml"/><Relationship Id="rId16" Type="http://schemas.openxmlformats.org/officeDocument/2006/relationships/slideLayout" Target="../slideLayouts/slideLayout63.xml"/><Relationship Id="rId5" Type="http://schemas.openxmlformats.org/officeDocument/2006/relationships/slideLayout" Target="../slideLayouts/slideLayout52.xml"/><Relationship Id="rId19" Type="http://schemas.openxmlformats.org/officeDocument/2006/relationships/slideLayout" Target="../slideLayouts/slideLayout66.xml"/><Relationship Id="rId6" Type="http://schemas.openxmlformats.org/officeDocument/2006/relationships/slideLayout" Target="../slideLayouts/slideLayout53.xml"/><Relationship Id="rId18" Type="http://schemas.openxmlformats.org/officeDocument/2006/relationships/slideLayout" Target="../slideLayouts/slideLayout65.xml"/><Relationship Id="rId7" Type="http://schemas.openxmlformats.org/officeDocument/2006/relationships/slideLayout" Target="../slideLayouts/slideLayout54.xml"/><Relationship Id="rId8"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1"/>
          <p:cNvSpPr txBox="1"/>
          <p:nvPr>
            <p:ph idx="1" type="body"/>
          </p:nvPr>
        </p:nvSpPr>
        <p:spPr>
          <a:xfrm>
            <a:off x="457200" y="1600200"/>
            <a:ext cx="8229600" cy="45261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80" name="Shape 80"/>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102" name="Shape 102"/>
        <p:cNvGrpSpPr/>
        <p:nvPr/>
      </p:nvGrpSpPr>
      <p:grpSpPr>
        <a:xfrm>
          <a:off x="0" y="0"/>
          <a:ext cx="0" cy="0"/>
          <a:chOff x="0" y="0"/>
          <a:chExt cx="0" cy="0"/>
        </a:xfrm>
      </p:grpSpPr>
      <p:pic>
        <p:nvPicPr>
          <p:cNvPr descr="\\DROBO-FS\QuickDrops\JB\PPTX NG\Droplets\LightingOverlay.png" id="103" name="Google Shape;103;p18"/>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104" name="Google Shape;104;p18"/>
          <p:cNvGrpSpPr/>
          <p:nvPr/>
        </p:nvGrpSpPr>
        <p:grpSpPr>
          <a:xfrm>
            <a:off x="-14288" y="0"/>
            <a:ext cx="9041774" cy="6858001"/>
            <a:chOff x="-14288" y="0"/>
            <a:chExt cx="9041774" cy="6858001"/>
          </a:xfrm>
        </p:grpSpPr>
        <p:grpSp>
          <p:nvGrpSpPr>
            <p:cNvPr id="105" name="Google Shape;105;p18"/>
            <p:cNvGrpSpPr/>
            <p:nvPr/>
          </p:nvGrpSpPr>
          <p:grpSpPr>
            <a:xfrm>
              <a:off x="-14288" y="0"/>
              <a:ext cx="1220788" cy="6858001"/>
              <a:chOff x="-14288" y="0"/>
              <a:chExt cx="1220788" cy="6858001"/>
            </a:xfrm>
          </p:grpSpPr>
          <p:sp>
            <p:nvSpPr>
              <p:cNvPr id="106" name="Google Shape;106;p18"/>
              <p:cNvSpPr/>
              <p:nvPr/>
            </p:nvSpPr>
            <p:spPr>
              <a:xfrm>
                <a:off x="114300" y="4763"/>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8"/>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8"/>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8"/>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lt2"/>
                  </a:gs>
                  <a:gs pos="100000">
                    <a:srgbClr val="3B95DE"/>
                  </a:gs>
                </a:gsLst>
                <a:lin ang="5400000" scaled="0"/>
              </a:gradFill>
              <a:ln>
                <a:noFill/>
              </a:ln>
            </p:spPr>
          </p:sp>
          <p:sp>
            <p:nvSpPr>
              <p:cNvPr id="110" name="Google Shape;110;p18"/>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8"/>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lt2"/>
                  </a:gs>
                  <a:gs pos="100000">
                    <a:srgbClr val="3B95DE"/>
                  </a:gs>
                </a:gsLst>
                <a:lin ang="5400000" scaled="0"/>
              </a:gradFill>
              <a:ln>
                <a:noFill/>
              </a:ln>
            </p:spPr>
          </p:sp>
          <p:sp>
            <p:nvSpPr>
              <p:cNvPr id="112" name="Google Shape;112;p18"/>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lt2"/>
                  </a:gs>
                  <a:gs pos="100000">
                    <a:srgbClr val="3B95DE"/>
                  </a:gs>
                </a:gsLst>
                <a:lin ang="5400000" scaled="0"/>
              </a:gradFill>
              <a:ln>
                <a:noFill/>
              </a:ln>
            </p:spPr>
          </p:sp>
          <p:sp>
            <p:nvSpPr>
              <p:cNvPr id="113" name="Google Shape;113;p18"/>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8"/>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18"/>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lt2"/>
                  </a:gs>
                  <a:gs pos="100000">
                    <a:srgbClr val="3B95DE"/>
                  </a:gs>
                </a:gsLst>
                <a:lin ang="5400000" scaled="0"/>
              </a:gradFill>
              <a:ln>
                <a:noFill/>
              </a:ln>
            </p:spPr>
          </p:sp>
          <p:sp>
            <p:nvSpPr>
              <p:cNvPr id="116" name="Google Shape;116;p18"/>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7" name="Google Shape;117;p18"/>
              <p:cNvCxnSpPr/>
              <p:nvPr/>
            </p:nvCxnSpPr>
            <p:spPr>
              <a:xfrm>
                <a:off x="-4763" y="9525"/>
                <a:ext cx="0" cy="0"/>
              </a:xfrm>
              <a:prstGeom prst="straightConnector1">
                <a:avLst/>
              </a:prstGeom>
              <a:gradFill>
                <a:gsLst>
                  <a:gs pos="0">
                    <a:schemeClr val="lt2"/>
                  </a:gs>
                  <a:gs pos="100000">
                    <a:srgbClr val="3B95DE"/>
                  </a:gs>
                </a:gsLst>
                <a:lin ang="5400000" scaled="0"/>
              </a:gradFill>
              <a:ln cap="flat" cmpd="sng" w="9525">
                <a:solidFill>
                  <a:srgbClr val="FFFFFF"/>
                </a:solidFill>
                <a:prstDash val="solid"/>
                <a:miter lim="800000"/>
                <a:headEnd len="med" w="med" type="none"/>
                <a:tailEnd len="med" w="med" type="none"/>
              </a:ln>
            </p:spPr>
          </p:cxnSp>
          <p:sp>
            <p:nvSpPr>
              <p:cNvPr id="118" name="Google Shape;118;p18"/>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lt2"/>
                  </a:gs>
                  <a:gs pos="100000">
                    <a:srgbClr val="3B95DE"/>
                  </a:gs>
                </a:gsLst>
                <a:lin ang="5400000" scaled="0"/>
              </a:gradFill>
              <a:ln>
                <a:noFill/>
              </a:ln>
            </p:spPr>
          </p:sp>
          <p:sp>
            <p:nvSpPr>
              <p:cNvPr id="119" name="Google Shape;119;p18"/>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lt2"/>
                  </a:gs>
                  <a:gs pos="100000">
                    <a:srgbClr val="3B95DE"/>
                  </a:gs>
                </a:gsLst>
                <a:lin ang="5400000" scaled="0"/>
              </a:gradFill>
              <a:ln>
                <a:noFill/>
              </a:ln>
            </p:spPr>
          </p:sp>
          <p:sp>
            <p:nvSpPr>
              <p:cNvPr id="120" name="Google Shape;120;p18"/>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lt2"/>
                  </a:gs>
                  <a:gs pos="100000">
                    <a:srgbClr val="3B95DE"/>
                  </a:gs>
                </a:gsLst>
                <a:lin ang="5400000" scaled="0"/>
              </a:gradFill>
              <a:ln>
                <a:noFill/>
              </a:ln>
            </p:spPr>
          </p:sp>
          <p:sp>
            <p:nvSpPr>
              <p:cNvPr id="121" name="Google Shape;121;p18"/>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8"/>
              <p:cNvSpPr/>
              <p:nvPr/>
            </p:nvSpPr>
            <p:spPr>
              <a:xfrm>
                <a:off x="133350" y="4662488"/>
                <a:ext cx="23813" cy="2181225"/>
              </a:xfrm>
              <a:prstGeom prst="rect">
                <a:avLst/>
              </a:pr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8"/>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lt2"/>
                  </a:gs>
                  <a:gs pos="100000">
                    <a:srgbClr val="3B95DE"/>
                  </a:gs>
                </a:gsLst>
                <a:lin ang="5400000" scaled="0"/>
              </a:gradFill>
              <a:ln>
                <a:noFill/>
              </a:ln>
            </p:spPr>
          </p:sp>
          <p:sp>
            <p:nvSpPr>
              <p:cNvPr id="124" name="Google Shape;124;p18"/>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8"/>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lt2"/>
                  </a:gs>
                  <a:gs pos="100000">
                    <a:srgbClr val="3B95DE"/>
                  </a:gs>
                </a:gsLst>
                <a:lin ang="5400000" scaled="0"/>
              </a:gradFill>
              <a:ln>
                <a:noFill/>
              </a:ln>
            </p:spPr>
          </p:sp>
          <p:sp>
            <p:nvSpPr>
              <p:cNvPr id="126" name="Google Shape;126;p18"/>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8"/>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lt2"/>
                  </a:gs>
                  <a:gs pos="100000">
                    <a:srgbClr val="3B95DE"/>
                  </a:gs>
                </a:gsLst>
                <a:lin ang="5400000" scaled="0"/>
              </a:gradFill>
              <a:ln>
                <a:noFill/>
              </a:ln>
            </p:spPr>
          </p:sp>
          <p:sp>
            <p:nvSpPr>
              <p:cNvPr id="128" name="Google Shape;128;p18"/>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lt2"/>
                  </a:gs>
                  <a:gs pos="100000">
                    <a:srgbClr val="3B95DE"/>
                  </a:gs>
                </a:gsLst>
                <a:lin ang="5400000" scaled="0"/>
              </a:gradFill>
              <a:ln>
                <a:noFill/>
              </a:ln>
            </p:spPr>
          </p:sp>
          <p:sp>
            <p:nvSpPr>
              <p:cNvPr id="129" name="Google Shape;129;p18"/>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8"/>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lt2"/>
                  </a:gs>
                  <a:gs pos="100000">
                    <a:srgbClr val="3B95DE"/>
                  </a:gs>
                </a:gsLst>
                <a:lin ang="5400000" scaled="0"/>
              </a:gradFill>
              <a:ln>
                <a:noFill/>
              </a:ln>
            </p:spPr>
          </p:sp>
          <p:sp>
            <p:nvSpPr>
              <p:cNvPr id="132" name="Google Shape;132;p18"/>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lt2"/>
                  </a:gs>
                  <a:gs pos="100000">
                    <a:srgbClr val="3B95DE"/>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 name="Google Shape;133;p18"/>
            <p:cNvGrpSpPr/>
            <p:nvPr/>
          </p:nvGrpSpPr>
          <p:grpSpPr>
            <a:xfrm>
              <a:off x="8352798" y="0"/>
              <a:ext cx="674688" cy="6848476"/>
              <a:chOff x="11364912" y="0"/>
              <a:chExt cx="674688" cy="6848476"/>
            </a:xfrm>
          </p:grpSpPr>
          <p:sp>
            <p:nvSpPr>
              <p:cNvPr id="134" name="Google Shape;134;p18"/>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82FFFF">
                      <a:alpha val="80000"/>
                    </a:srgbClr>
                  </a:gs>
                  <a:gs pos="100000">
                    <a:srgbClr val="3B95DE">
                      <a:alpha val="60000"/>
                    </a:srgbClr>
                  </a:gs>
                </a:gsLst>
                <a:lin ang="5400000" scaled="0"/>
              </a:gradFill>
              <a:ln>
                <a:noFill/>
              </a:ln>
            </p:spPr>
          </p:sp>
          <p:sp>
            <p:nvSpPr>
              <p:cNvPr id="135" name="Google Shape;135;p18"/>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8"/>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8"/>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82FFFF">
                      <a:alpha val="80000"/>
                    </a:srgbClr>
                  </a:gs>
                  <a:gs pos="100000">
                    <a:srgbClr val="3B95DE">
                      <a:alpha val="60000"/>
                    </a:srgbClr>
                  </a:gs>
                </a:gsLst>
                <a:lin ang="5400000" scaled="0"/>
              </a:gradFill>
              <a:ln>
                <a:noFill/>
              </a:ln>
            </p:spPr>
          </p:sp>
          <p:sp>
            <p:nvSpPr>
              <p:cNvPr id="138" name="Google Shape;138;p18"/>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8"/>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82FFFF">
                      <a:alpha val="80000"/>
                    </a:srgbClr>
                  </a:gs>
                  <a:gs pos="100000">
                    <a:srgbClr val="3B95DE">
                      <a:alpha val="60000"/>
                    </a:srgbClr>
                  </a:gs>
                </a:gsLst>
                <a:lin ang="5400000" scaled="0"/>
              </a:gradFill>
              <a:ln>
                <a:noFill/>
              </a:ln>
            </p:spPr>
          </p:sp>
          <p:sp>
            <p:nvSpPr>
              <p:cNvPr id="140" name="Google Shape;140;p18"/>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82FFFF">
                      <a:alpha val="80000"/>
                    </a:srgbClr>
                  </a:gs>
                  <a:gs pos="100000">
                    <a:srgbClr val="3B95DE">
                      <a:alpha val="60000"/>
                    </a:srgbClr>
                  </a:gs>
                </a:gsLst>
                <a:lin ang="5400000" scaled="0"/>
              </a:gradFill>
              <a:ln>
                <a:noFill/>
              </a:ln>
            </p:spPr>
          </p:sp>
          <p:sp>
            <p:nvSpPr>
              <p:cNvPr id="142" name="Google Shape;142;p18"/>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
              <p:cNvSpPr/>
              <p:nvPr/>
            </p:nvSpPr>
            <p:spPr>
              <a:xfrm>
                <a:off x="11939587" y="6596063"/>
                <a:ext cx="23813" cy="252413"/>
              </a:xfrm>
              <a:prstGeom prst="rect">
                <a:avLst/>
              </a:prstGeom>
              <a:gradFill>
                <a:gsLst>
                  <a:gs pos="0">
                    <a:srgbClr val="82FFFF">
                      <a:alpha val="80000"/>
                    </a:srgbClr>
                  </a:gs>
                  <a:gs pos="100000">
                    <a:srgbClr val="3B95DE">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44" name="Google Shape;144;p18"/>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3600"/>
              <a:buFont typeface="Twentieth Century"/>
              <a:buNone/>
              <a:defRPr b="0" i="0" sz="3600" u="none" cap="none" strike="noStrike">
                <a:solidFill>
                  <a:schemeClr val="lt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5" name="Google Shape;145;p18"/>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lt1"/>
              </a:buClr>
              <a:buSzPts val="3000"/>
              <a:buFont typeface="Arial"/>
              <a:buChar char="•"/>
              <a:defRPr b="0" i="0" sz="2400" u="none" cap="none" strike="noStrike">
                <a:solidFill>
                  <a:schemeClr val="lt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lt1"/>
              </a:buClr>
              <a:buSzPts val="2500"/>
              <a:buFont typeface="Arial"/>
              <a:buChar char="•"/>
              <a:defRPr b="0" i="0" sz="2000" u="none" cap="none" strike="noStrike">
                <a:solidFill>
                  <a:schemeClr val="lt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lt1"/>
              </a:buClr>
              <a:buSzPts val="2250"/>
              <a:buFont typeface="Arial"/>
              <a:buChar char="•"/>
              <a:defRPr b="0" i="0" sz="1800" u="none" cap="none" strike="noStrike">
                <a:solidFill>
                  <a:schemeClr val="lt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lt1"/>
              </a:buClr>
              <a:buSzPts val="2000"/>
              <a:buFont typeface="Arial"/>
              <a:buChar char="•"/>
              <a:defRPr b="0" i="0" sz="1600" u="none" cap="none" strike="noStrike">
                <a:solidFill>
                  <a:schemeClr val="lt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lt1"/>
              </a:buClr>
              <a:buSzPts val="1750"/>
              <a:buFont typeface="Arial"/>
              <a:buChar char="•"/>
              <a:defRPr b="0" i="0" sz="1400" u="none" cap="none" strike="noStrike">
                <a:solidFill>
                  <a:schemeClr val="lt1"/>
                </a:solidFill>
                <a:latin typeface="Twentieth Century"/>
                <a:ea typeface="Twentieth Century"/>
                <a:cs typeface="Twentieth Century"/>
                <a:sym typeface="Twentieth Century"/>
              </a:defRPr>
            </a:lvl9pPr>
          </a:lstStyle>
          <a:p/>
        </p:txBody>
      </p:sp>
      <p:sp>
        <p:nvSpPr>
          <p:cNvPr id="146" name="Google Shape;146;p18"/>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7" name="Google Shape;147;p18"/>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5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48" name="Google Shape;148;p18"/>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1pPr>
            <a:lvl2pPr indent="0" lvl="1"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2pPr>
            <a:lvl3pPr indent="0" lvl="2"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3pPr>
            <a:lvl4pPr indent="0" lvl="3"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4pPr>
            <a:lvl5pPr indent="0" lvl="4"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5pPr>
            <a:lvl6pPr indent="0" lvl="5"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6pPr>
            <a:lvl7pPr indent="0" lvl="6"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7pPr>
            <a:lvl8pPr indent="0" lvl="7"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8pPr>
            <a:lvl9pPr indent="0" lvl="8" marL="0" marR="0" rtl="0" algn="r">
              <a:lnSpc>
                <a:spcPct val="100000"/>
              </a:lnSpc>
              <a:spcBef>
                <a:spcPts val="0"/>
              </a:spcBef>
              <a:spcAft>
                <a:spcPts val="0"/>
              </a:spcAft>
              <a:buNone/>
              <a:defRPr b="0" i="0" sz="105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7" name="Shape 327"/>
        <p:cNvGrpSpPr/>
        <p:nvPr/>
      </p:nvGrpSpPr>
      <p:grpSpPr>
        <a:xfrm>
          <a:off x="0" y="0"/>
          <a:ext cx="0" cy="0"/>
          <a:chOff x="0" y="0"/>
          <a:chExt cx="0" cy="0"/>
        </a:xfrm>
      </p:grpSpPr>
      <p:pic>
        <p:nvPicPr>
          <p:cNvPr descr="\\DROBO-FS\QuickDrops\JB\PPTX NG\Droplets\LightingOverlay.png" id="328" name="Google Shape;328;p36"/>
          <p:cNvPicPr preferRelativeResize="0"/>
          <p:nvPr/>
        </p:nvPicPr>
        <p:blipFill rotWithShape="1">
          <a:blip r:embed="rId2">
            <a:alphaModFix amt="30000"/>
          </a:blip>
          <a:srcRect b="0" l="0" r="0" t="0"/>
          <a:stretch/>
        </p:blipFill>
        <p:spPr>
          <a:xfrm>
            <a:off x="1" y="-1"/>
            <a:ext cx="9144002" cy="6858001"/>
          </a:xfrm>
          <a:prstGeom prst="rect">
            <a:avLst/>
          </a:prstGeom>
          <a:noFill/>
          <a:ln>
            <a:noFill/>
          </a:ln>
        </p:spPr>
      </p:pic>
      <p:grpSp>
        <p:nvGrpSpPr>
          <p:cNvPr id="329" name="Google Shape;329;p36"/>
          <p:cNvGrpSpPr/>
          <p:nvPr/>
        </p:nvGrpSpPr>
        <p:grpSpPr>
          <a:xfrm>
            <a:off x="-14288" y="0"/>
            <a:ext cx="9041774" cy="6858001"/>
            <a:chOff x="-14288" y="0"/>
            <a:chExt cx="9041774" cy="6858001"/>
          </a:xfrm>
        </p:grpSpPr>
        <p:grpSp>
          <p:nvGrpSpPr>
            <p:cNvPr id="330" name="Google Shape;330;p36"/>
            <p:cNvGrpSpPr/>
            <p:nvPr/>
          </p:nvGrpSpPr>
          <p:grpSpPr>
            <a:xfrm>
              <a:off x="-14288" y="0"/>
              <a:ext cx="1220788" cy="6858001"/>
              <a:chOff x="-14288" y="0"/>
              <a:chExt cx="1220788" cy="6858001"/>
            </a:xfrm>
          </p:grpSpPr>
          <p:sp>
            <p:nvSpPr>
              <p:cNvPr id="331" name="Google Shape;331;p36"/>
              <p:cNvSpPr/>
              <p:nvPr/>
            </p:nvSpPr>
            <p:spPr>
              <a:xfrm>
                <a:off x="114300" y="4763"/>
                <a:ext cx="23813" cy="2181225"/>
              </a:xfrm>
              <a:prstGeom prst="rect">
                <a:avLst/>
              </a:pr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6"/>
              <p:cNvSpPr/>
              <p:nvPr/>
            </p:nvSpPr>
            <p:spPr>
              <a:xfrm>
                <a:off x="33337" y="217646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6"/>
              <p:cNvSpPr/>
              <p:nvPr/>
            </p:nvSpPr>
            <p:spPr>
              <a:xfrm>
                <a:off x="28575" y="4021138"/>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6"/>
              <p:cNvSpPr/>
              <p:nvPr/>
            </p:nvSpPr>
            <p:spPr>
              <a:xfrm>
                <a:off x="200025" y="4763"/>
                <a:ext cx="369888" cy="1811338"/>
              </a:xfrm>
              <a:custGeom>
                <a:rect b="b" l="l" r="r" t="t"/>
                <a:pathLst>
                  <a:path extrusionOk="0" h="1141" w="233">
                    <a:moveTo>
                      <a:pt x="218" y="1141"/>
                    </a:moveTo>
                    <a:lnTo>
                      <a:pt x="0" y="626"/>
                    </a:lnTo>
                    <a:lnTo>
                      <a:pt x="0" y="0"/>
                    </a:lnTo>
                    <a:lnTo>
                      <a:pt x="15" y="0"/>
                    </a:lnTo>
                    <a:lnTo>
                      <a:pt x="15" y="623"/>
                    </a:lnTo>
                    <a:lnTo>
                      <a:pt x="233" y="1135"/>
                    </a:lnTo>
                    <a:lnTo>
                      <a:pt x="218" y="1141"/>
                    </a:lnTo>
                    <a:close/>
                  </a:path>
                </a:pathLst>
              </a:custGeom>
              <a:gradFill>
                <a:gsLst>
                  <a:gs pos="0">
                    <a:schemeClr val="dk2"/>
                  </a:gs>
                  <a:gs pos="100000">
                    <a:srgbClr val="B3FFFF"/>
                  </a:gs>
                </a:gsLst>
                <a:lin ang="5400000" scaled="0"/>
              </a:gradFill>
              <a:ln>
                <a:noFill/>
              </a:ln>
            </p:spPr>
          </p:sp>
          <p:sp>
            <p:nvSpPr>
              <p:cNvPr id="335" name="Google Shape;335;p36"/>
              <p:cNvSpPr/>
              <p:nvPr/>
            </p:nvSpPr>
            <p:spPr>
              <a:xfrm>
                <a:off x="503237" y="1801813"/>
                <a:ext cx="190500" cy="188913"/>
              </a:xfrm>
              <a:custGeom>
                <a:rect b="b" l="l" r="r" t="t"/>
                <a:pathLst>
                  <a:path extrusionOk="0" h="40" w="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6"/>
              <p:cNvSpPr/>
              <p:nvPr/>
            </p:nvSpPr>
            <p:spPr>
              <a:xfrm>
                <a:off x="285750" y="4763"/>
                <a:ext cx="369888" cy="1430338"/>
              </a:xfrm>
              <a:custGeom>
                <a:rect b="b" l="l" r="r" t="t"/>
                <a:pathLst>
                  <a:path extrusionOk="0" h="901" w="233">
                    <a:moveTo>
                      <a:pt x="221" y="901"/>
                    </a:moveTo>
                    <a:lnTo>
                      <a:pt x="0" y="383"/>
                    </a:lnTo>
                    <a:lnTo>
                      <a:pt x="0" y="0"/>
                    </a:lnTo>
                    <a:lnTo>
                      <a:pt x="18" y="0"/>
                    </a:lnTo>
                    <a:lnTo>
                      <a:pt x="18" y="380"/>
                    </a:lnTo>
                    <a:lnTo>
                      <a:pt x="233" y="895"/>
                    </a:lnTo>
                    <a:lnTo>
                      <a:pt x="221" y="901"/>
                    </a:lnTo>
                    <a:close/>
                  </a:path>
                </a:pathLst>
              </a:custGeom>
              <a:gradFill>
                <a:gsLst>
                  <a:gs pos="0">
                    <a:schemeClr val="dk2"/>
                  </a:gs>
                  <a:gs pos="100000">
                    <a:srgbClr val="B3FFFF"/>
                  </a:gs>
                </a:gsLst>
                <a:lin ang="5400000" scaled="0"/>
              </a:gradFill>
              <a:ln>
                <a:noFill/>
              </a:ln>
            </p:spPr>
          </p:sp>
          <p:sp>
            <p:nvSpPr>
              <p:cNvPr id="337" name="Google Shape;337;p36"/>
              <p:cNvSpPr/>
              <p:nvPr/>
            </p:nvSpPr>
            <p:spPr>
              <a:xfrm>
                <a:off x="546100" y="0"/>
                <a:ext cx="152400" cy="912813"/>
              </a:xfrm>
              <a:custGeom>
                <a:rect b="b" l="l" r="r" t="t"/>
                <a:pathLst>
                  <a:path extrusionOk="0" h="575" w="96">
                    <a:moveTo>
                      <a:pt x="96" y="575"/>
                    </a:moveTo>
                    <a:lnTo>
                      <a:pt x="78" y="575"/>
                    </a:lnTo>
                    <a:lnTo>
                      <a:pt x="78" y="192"/>
                    </a:lnTo>
                    <a:lnTo>
                      <a:pt x="0" y="6"/>
                    </a:lnTo>
                    <a:lnTo>
                      <a:pt x="15" y="0"/>
                    </a:lnTo>
                    <a:lnTo>
                      <a:pt x="96" y="189"/>
                    </a:lnTo>
                    <a:lnTo>
                      <a:pt x="96" y="575"/>
                    </a:lnTo>
                    <a:close/>
                  </a:path>
                </a:pathLst>
              </a:custGeom>
              <a:gradFill>
                <a:gsLst>
                  <a:gs pos="0">
                    <a:schemeClr val="dk2"/>
                  </a:gs>
                  <a:gs pos="100000">
                    <a:srgbClr val="B3FFFF"/>
                  </a:gs>
                </a:gsLst>
                <a:lin ang="5400000" scaled="0"/>
              </a:gradFill>
              <a:ln>
                <a:noFill/>
              </a:ln>
            </p:spPr>
          </p:sp>
          <p:sp>
            <p:nvSpPr>
              <p:cNvPr id="338" name="Google Shape;338;p36"/>
              <p:cNvSpPr/>
              <p:nvPr/>
            </p:nvSpPr>
            <p:spPr>
              <a:xfrm>
                <a:off x="588962" y="1420813"/>
                <a:ext cx="190500" cy="190500"/>
              </a:xfrm>
              <a:custGeom>
                <a:rect b="b" l="l" r="r" t="t"/>
                <a:pathLst>
                  <a:path extrusionOk="0" h="40" w="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6"/>
              <p:cNvSpPr/>
              <p:nvPr/>
            </p:nvSpPr>
            <p:spPr>
              <a:xfrm>
                <a:off x="588962" y="9032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6"/>
              <p:cNvSpPr/>
              <p:nvPr/>
            </p:nvSpPr>
            <p:spPr>
              <a:xfrm>
                <a:off x="641350" y="0"/>
                <a:ext cx="422275" cy="527050"/>
              </a:xfrm>
              <a:custGeom>
                <a:rect b="b" l="l" r="r" t="t"/>
                <a:pathLst>
                  <a:path extrusionOk="0" h="332" w="266">
                    <a:moveTo>
                      <a:pt x="257" y="332"/>
                    </a:moveTo>
                    <a:lnTo>
                      <a:pt x="48" y="123"/>
                    </a:lnTo>
                    <a:lnTo>
                      <a:pt x="0" y="6"/>
                    </a:lnTo>
                    <a:lnTo>
                      <a:pt x="15" y="0"/>
                    </a:lnTo>
                    <a:lnTo>
                      <a:pt x="63" y="114"/>
                    </a:lnTo>
                    <a:lnTo>
                      <a:pt x="266" y="320"/>
                    </a:lnTo>
                    <a:lnTo>
                      <a:pt x="257" y="332"/>
                    </a:lnTo>
                    <a:close/>
                  </a:path>
                </a:pathLst>
              </a:custGeom>
              <a:gradFill>
                <a:gsLst>
                  <a:gs pos="0">
                    <a:schemeClr val="dk2"/>
                  </a:gs>
                  <a:gs pos="100000">
                    <a:srgbClr val="B3FFFF"/>
                  </a:gs>
                </a:gsLst>
                <a:lin ang="5400000" scaled="0"/>
              </a:gradFill>
              <a:ln>
                <a:noFill/>
              </a:ln>
            </p:spPr>
          </p:sp>
          <p:sp>
            <p:nvSpPr>
              <p:cNvPr id="341" name="Google Shape;341;p36"/>
              <p:cNvSpPr/>
              <p:nvPr/>
            </p:nvSpPr>
            <p:spPr>
              <a:xfrm>
                <a:off x="1020762" y="488950"/>
                <a:ext cx="161925" cy="147638"/>
              </a:xfrm>
              <a:custGeom>
                <a:rect b="b" l="l" r="r" t="t"/>
                <a:pathLst>
                  <a:path extrusionOk="0" h="31" w="34">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42" name="Google Shape;342;p36"/>
              <p:cNvCxnSpPr/>
              <p:nvPr/>
            </p:nvCxnSpPr>
            <p:spPr>
              <a:xfrm>
                <a:off x="-4763" y="9525"/>
                <a:ext cx="0" cy="0"/>
              </a:xfrm>
              <a:prstGeom prst="straightConnector1">
                <a:avLst/>
              </a:prstGeom>
              <a:gradFill>
                <a:gsLst>
                  <a:gs pos="0">
                    <a:schemeClr val="dk2"/>
                  </a:gs>
                  <a:gs pos="100000">
                    <a:srgbClr val="B3FFFF"/>
                  </a:gs>
                </a:gsLst>
                <a:lin ang="5400000" scaled="0"/>
              </a:gradFill>
              <a:ln cap="flat" cmpd="sng" w="9525">
                <a:solidFill>
                  <a:srgbClr val="FFFFFF"/>
                </a:solidFill>
                <a:prstDash val="solid"/>
                <a:miter lim="800000"/>
                <a:headEnd len="med" w="med" type="none"/>
                <a:tailEnd len="med" w="med" type="none"/>
              </a:ln>
            </p:spPr>
          </p:cxnSp>
          <p:sp>
            <p:nvSpPr>
              <p:cNvPr id="343" name="Google Shape;343;p36"/>
              <p:cNvSpPr/>
              <p:nvPr/>
            </p:nvSpPr>
            <p:spPr>
              <a:xfrm>
                <a:off x="9525" y="1801813"/>
                <a:ext cx="123825" cy="127000"/>
              </a:xfrm>
              <a:custGeom>
                <a:rect b="b" l="l" r="r" t="t"/>
                <a:pathLst>
                  <a:path extrusionOk="0" h="80" w="78">
                    <a:moveTo>
                      <a:pt x="6" y="80"/>
                    </a:moveTo>
                    <a:lnTo>
                      <a:pt x="0" y="71"/>
                    </a:lnTo>
                    <a:lnTo>
                      <a:pt x="69" y="0"/>
                    </a:lnTo>
                    <a:lnTo>
                      <a:pt x="78" y="9"/>
                    </a:lnTo>
                    <a:lnTo>
                      <a:pt x="6" y="80"/>
                    </a:lnTo>
                    <a:close/>
                  </a:path>
                </a:pathLst>
              </a:custGeom>
              <a:gradFill>
                <a:gsLst>
                  <a:gs pos="0">
                    <a:schemeClr val="dk2"/>
                  </a:gs>
                  <a:gs pos="100000">
                    <a:srgbClr val="B3FFFF"/>
                  </a:gs>
                </a:gsLst>
                <a:lin ang="5400000" scaled="0"/>
              </a:gradFill>
              <a:ln>
                <a:noFill/>
              </a:ln>
            </p:spPr>
          </p:sp>
          <p:sp>
            <p:nvSpPr>
              <p:cNvPr id="344" name="Google Shape;344;p36"/>
              <p:cNvSpPr/>
              <p:nvPr/>
            </p:nvSpPr>
            <p:spPr>
              <a:xfrm>
                <a:off x="-9525" y="3549650"/>
                <a:ext cx="147638" cy="481013"/>
              </a:xfrm>
              <a:custGeom>
                <a:rect b="b" l="l" r="r" t="t"/>
                <a:pathLst>
                  <a:path extrusionOk="0" h="303" w="93">
                    <a:moveTo>
                      <a:pt x="93" y="303"/>
                    </a:moveTo>
                    <a:lnTo>
                      <a:pt x="78" y="303"/>
                    </a:lnTo>
                    <a:lnTo>
                      <a:pt x="78" y="78"/>
                    </a:lnTo>
                    <a:lnTo>
                      <a:pt x="0" y="12"/>
                    </a:lnTo>
                    <a:lnTo>
                      <a:pt x="12" y="0"/>
                    </a:lnTo>
                    <a:lnTo>
                      <a:pt x="93" y="69"/>
                    </a:lnTo>
                    <a:lnTo>
                      <a:pt x="93" y="303"/>
                    </a:lnTo>
                    <a:close/>
                  </a:path>
                </a:pathLst>
              </a:custGeom>
              <a:gradFill>
                <a:gsLst>
                  <a:gs pos="0">
                    <a:schemeClr val="dk2"/>
                  </a:gs>
                  <a:gs pos="100000">
                    <a:srgbClr val="B3FFFF"/>
                  </a:gs>
                </a:gsLst>
                <a:lin ang="5400000" scaled="0"/>
              </a:gradFill>
              <a:ln>
                <a:noFill/>
              </a:ln>
            </p:spPr>
          </p:sp>
          <p:sp>
            <p:nvSpPr>
              <p:cNvPr id="345" name="Google Shape;345;p36"/>
              <p:cNvSpPr/>
              <p:nvPr/>
            </p:nvSpPr>
            <p:spPr>
              <a:xfrm>
                <a:off x="128587" y="1382713"/>
                <a:ext cx="142875" cy="476250"/>
              </a:xfrm>
              <a:custGeom>
                <a:rect b="b" l="l" r="r" t="t"/>
                <a:pathLst>
                  <a:path extrusionOk="0" h="300" w="90">
                    <a:moveTo>
                      <a:pt x="90" y="300"/>
                    </a:moveTo>
                    <a:lnTo>
                      <a:pt x="78" y="300"/>
                    </a:lnTo>
                    <a:lnTo>
                      <a:pt x="78" y="84"/>
                    </a:lnTo>
                    <a:lnTo>
                      <a:pt x="0" y="9"/>
                    </a:lnTo>
                    <a:lnTo>
                      <a:pt x="9" y="0"/>
                    </a:lnTo>
                    <a:lnTo>
                      <a:pt x="90" y="81"/>
                    </a:lnTo>
                    <a:lnTo>
                      <a:pt x="90" y="300"/>
                    </a:lnTo>
                    <a:close/>
                  </a:path>
                </a:pathLst>
              </a:custGeom>
              <a:gradFill>
                <a:gsLst>
                  <a:gs pos="0">
                    <a:schemeClr val="dk2"/>
                  </a:gs>
                  <a:gs pos="100000">
                    <a:srgbClr val="B3FFFF"/>
                  </a:gs>
                </a:gsLst>
                <a:lin ang="5400000" scaled="0"/>
              </a:gradFill>
              <a:ln>
                <a:noFill/>
              </a:ln>
            </p:spPr>
          </p:sp>
          <p:sp>
            <p:nvSpPr>
              <p:cNvPr id="346" name="Google Shape;346;p36"/>
              <p:cNvSpPr/>
              <p:nvPr/>
            </p:nvSpPr>
            <p:spPr>
              <a:xfrm>
                <a:off x="204787" y="1849438"/>
                <a:ext cx="114300" cy="107950"/>
              </a:xfrm>
              <a:custGeom>
                <a:rect b="b" l="l" r="r" t="t"/>
                <a:pathLst>
                  <a:path extrusionOk="0" h="23" w="24">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6"/>
              <p:cNvSpPr/>
              <p:nvPr/>
            </p:nvSpPr>
            <p:spPr>
              <a:xfrm>
                <a:off x="133350" y="4662488"/>
                <a:ext cx="23813" cy="2181225"/>
              </a:xfrm>
              <a:prstGeom prst="rect">
                <a:avLst/>
              </a:pr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6"/>
              <p:cNvSpPr/>
              <p:nvPr/>
            </p:nvSpPr>
            <p:spPr>
              <a:xfrm>
                <a:off x="223837" y="5041900"/>
                <a:ext cx="369888" cy="1801813"/>
              </a:xfrm>
              <a:custGeom>
                <a:rect b="b" l="l" r="r" t="t"/>
                <a:pathLst>
                  <a:path extrusionOk="0" h="1135" w="233">
                    <a:moveTo>
                      <a:pt x="15" y="1135"/>
                    </a:moveTo>
                    <a:lnTo>
                      <a:pt x="0" y="1135"/>
                    </a:lnTo>
                    <a:lnTo>
                      <a:pt x="0" y="515"/>
                    </a:lnTo>
                    <a:lnTo>
                      <a:pt x="0" y="512"/>
                    </a:lnTo>
                    <a:lnTo>
                      <a:pt x="218" y="0"/>
                    </a:lnTo>
                    <a:lnTo>
                      <a:pt x="233" y="6"/>
                    </a:lnTo>
                    <a:lnTo>
                      <a:pt x="15" y="518"/>
                    </a:lnTo>
                    <a:lnTo>
                      <a:pt x="15" y="1135"/>
                    </a:lnTo>
                    <a:close/>
                  </a:path>
                </a:pathLst>
              </a:custGeom>
              <a:gradFill>
                <a:gsLst>
                  <a:gs pos="0">
                    <a:schemeClr val="dk2"/>
                  </a:gs>
                  <a:gs pos="100000">
                    <a:srgbClr val="B3FFFF"/>
                  </a:gs>
                </a:gsLst>
                <a:lin ang="5400000" scaled="0"/>
              </a:gradFill>
              <a:ln>
                <a:noFill/>
              </a:ln>
            </p:spPr>
          </p:sp>
          <p:sp>
            <p:nvSpPr>
              <p:cNvPr id="349" name="Google Shape;349;p36"/>
              <p:cNvSpPr/>
              <p:nvPr/>
            </p:nvSpPr>
            <p:spPr>
              <a:xfrm>
                <a:off x="52387" y="44815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6"/>
              <p:cNvSpPr/>
              <p:nvPr/>
            </p:nvSpPr>
            <p:spPr>
              <a:xfrm>
                <a:off x="-14288" y="5627688"/>
                <a:ext cx="85725" cy="1216025"/>
              </a:xfrm>
              <a:custGeom>
                <a:rect b="b" l="l" r="r" t="t"/>
                <a:pathLst>
                  <a:path extrusionOk="0" h="766" w="54">
                    <a:moveTo>
                      <a:pt x="54" y="766"/>
                    </a:moveTo>
                    <a:lnTo>
                      <a:pt x="36" y="766"/>
                    </a:lnTo>
                    <a:lnTo>
                      <a:pt x="36" y="149"/>
                    </a:lnTo>
                    <a:lnTo>
                      <a:pt x="0" y="3"/>
                    </a:lnTo>
                    <a:lnTo>
                      <a:pt x="18" y="0"/>
                    </a:lnTo>
                    <a:lnTo>
                      <a:pt x="54" y="146"/>
                    </a:lnTo>
                    <a:lnTo>
                      <a:pt x="54" y="766"/>
                    </a:lnTo>
                    <a:close/>
                  </a:path>
                </a:pathLst>
              </a:custGeom>
              <a:gradFill>
                <a:gsLst>
                  <a:gs pos="0">
                    <a:schemeClr val="dk2"/>
                  </a:gs>
                  <a:gs pos="100000">
                    <a:srgbClr val="B3FFFF"/>
                  </a:gs>
                </a:gsLst>
                <a:lin ang="5400000" scaled="0"/>
              </a:gradFill>
              <a:ln>
                <a:noFill/>
              </a:ln>
            </p:spPr>
          </p:sp>
          <p:sp>
            <p:nvSpPr>
              <p:cNvPr id="351" name="Google Shape;351;p36"/>
              <p:cNvSpPr/>
              <p:nvPr/>
            </p:nvSpPr>
            <p:spPr>
              <a:xfrm>
                <a:off x="527050" y="48672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6"/>
              <p:cNvSpPr/>
              <p:nvPr/>
            </p:nvSpPr>
            <p:spPr>
              <a:xfrm>
                <a:off x="309562" y="5422900"/>
                <a:ext cx="374650" cy="1425575"/>
              </a:xfrm>
              <a:custGeom>
                <a:rect b="b" l="l" r="r" t="t"/>
                <a:pathLst>
                  <a:path extrusionOk="0" h="898" w="236">
                    <a:moveTo>
                      <a:pt x="18" y="898"/>
                    </a:moveTo>
                    <a:lnTo>
                      <a:pt x="0" y="898"/>
                    </a:lnTo>
                    <a:lnTo>
                      <a:pt x="0" y="515"/>
                    </a:lnTo>
                    <a:lnTo>
                      <a:pt x="3" y="512"/>
                    </a:lnTo>
                    <a:lnTo>
                      <a:pt x="221" y="0"/>
                    </a:lnTo>
                    <a:lnTo>
                      <a:pt x="236" y="6"/>
                    </a:lnTo>
                    <a:lnTo>
                      <a:pt x="18" y="518"/>
                    </a:lnTo>
                    <a:lnTo>
                      <a:pt x="18" y="898"/>
                    </a:lnTo>
                    <a:close/>
                  </a:path>
                </a:pathLst>
              </a:custGeom>
              <a:gradFill>
                <a:gsLst>
                  <a:gs pos="0">
                    <a:schemeClr val="dk2"/>
                  </a:gs>
                  <a:gs pos="100000">
                    <a:srgbClr val="B3FFFF"/>
                  </a:gs>
                </a:gsLst>
                <a:lin ang="5400000" scaled="0"/>
              </a:gradFill>
              <a:ln>
                <a:noFill/>
              </a:ln>
            </p:spPr>
          </p:sp>
          <p:sp>
            <p:nvSpPr>
              <p:cNvPr id="353" name="Google Shape;353;p36"/>
              <p:cNvSpPr/>
              <p:nvPr/>
            </p:nvSpPr>
            <p:spPr>
              <a:xfrm>
                <a:off x="569912" y="5945188"/>
                <a:ext cx="152400" cy="912813"/>
              </a:xfrm>
              <a:custGeom>
                <a:rect b="b" l="l" r="r" t="t"/>
                <a:pathLst>
                  <a:path extrusionOk="0" h="575" w="96">
                    <a:moveTo>
                      <a:pt x="15" y="575"/>
                    </a:moveTo>
                    <a:lnTo>
                      <a:pt x="0" y="569"/>
                    </a:lnTo>
                    <a:lnTo>
                      <a:pt x="81" y="383"/>
                    </a:lnTo>
                    <a:lnTo>
                      <a:pt x="81" y="0"/>
                    </a:lnTo>
                    <a:lnTo>
                      <a:pt x="96" y="0"/>
                    </a:lnTo>
                    <a:lnTo>
                      <a:pt x="96" y="386"/>
                    </a:lnTo>
                    <a:lnTo>
                      <a:pt x="15" y="575"/>
                    </a:lnTo>
                    <a:close/>
                  </a:path>
                </a:pathLst>
              </a:custGeom>
              <a:gradFill>
                <a:gsLst>
                  <a:gs pos="0">
                    <a:schemeClr val="dk2"/>
                  </a:gs>
                  <a:gs pos="100000">
                    <a:srgbClr val="B3FFFF"/>
                  </a:gs>
                </a:gsLst>
                <a:lin ang="5400000" scaled="0"/>
              </a:gradFill>
              <a:ln>
                <a:noFill/>
              </a:ln>
            </p:spPr>
          </p:sp>
          <p:sp>
            <p:nvSpPr>
              <p:cNvPr id="354" name="Google Shape;354;p36"/>
              <p:cNvSpPr/>
              <p:nvPr/>
            </p:nvSpPr>
            <p:spPr>
              <a:xfrm>
                <a:off x="612775" y="5246688"/>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6"/>
              <p:cNvSpPr/>
              <p:nvPr/>
            </p:nvSpPr>
            <p:spPr>
              <a:xfrm>
                <a:off x="612775" y="5764213"/>
                <a:ext cx="190500"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6"/>
              <p:cNvSpPr/>
              <p:nvPr/>
            </p:nvSpPr>
            <p:spPr>
              <a:xfrm>
                <a:off x="669925" y="6330950"/>
                <a:ext cx="417513" cy="517525"/>
              </a:xfrm>
              <a:custGeom>
                <a:rect b="b" l="l" r="r" t="t"/>
                <a:pathLst>
                  <a:path extrusionOk="0" h="326" w="263">
                    <a:moveTo>
                      <a:pt x="15" y="326"/>
                    </a:moveTo>
                    <a:lnTo>
                      <a:pt x="0" y="320"/>
                    </a:lnTo>
                    <a:lnTo>
                      <a:pt x="45" y="206"/>
                    </a:lnTo>
                    <a:lnTo>
                      <a:pt x="48" y="206"/>
                    </a:lnTo>
                    <a:lnTo>
                      <a:pt x="254" y="0"/>
                    </a:lnTo>
                    <a:lnTo>
                      <a:pt x="263" y="12"/>
                    </a:lnTo>
                    <a:lnTo>
                      <a:pt x="60" y="215"/>
                    </a:lnTo>
                    <a:lnTo>
                      <a:pt x="15" y="326"/>
                    </a:lnTo>
                    <a:close/>
                  </a:path>
                </a:pathLst>
              </a:custGeom>
              <a:gradFill>
                <a:gsLst>
                  <a:gs pos="0">
                    <a:schemeClr val="dk2"/>
                  </a:gs>
                  <a:gs pos="100000">
                    <a:srgbClr val="B3FFFF"/>
                  </a:gs>
                </a:gsLst>
                <a:lin ang="5400000" scaled="0"/>
              </a:gradFill>
              <a:ln>
                <a:noFill/>
              </a:ln>
            </p:spPr>
          </p:sp>
          <p:sp>
            <p:nvSpPr>
              <p:cNvPr id="357" name="Google Shape;357;p36"/>
              <p:cNvSpPr/>
              <p:nvPr/>
            </p:nvSpPr>
            <p:spPr>
              <a:xfrm>
                <a:off x="1049337" y="6221413"/>
                <a:ext cx="157163" cy="147638"/>
              </a:xfrm>
              <a:custGeom>
                <a:rect b="b" l="l" r="r" t="t"/>
                <a:pathLst>
                  <a:path extrusionOk="0" h="31" w="33">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a:gsLst>
                  <a:gs pos="0">
                    <a:schemeClr val="dk2"/>
                  </a:gs>
                  <a:gs pos="100000">
                    <a:srgbClr val="B3FFFF"/>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8" name="Google Shape;358;p36"/>
            <p:cNvGrpSpPr/>
            <p:nvPr/>
          </p:nvGrpSpPr>
          <p:grpSpPr>
            <a:xfrm>
              <a:off x="8352798" y="0"/>
              <a:ext cx="674688" cy="6848476"/>
              <a:chOff x="11364912" y="0"/>
              <a:chExt cx="674688" cy="6848476"/>
            </a:xfrm>
          </p:grpSpPr>
          <p:sp>
            <p:nvSpPr>
              <p:cNvPr id="359" name="Google Shape;359;p36"/>
              <p:cNvSpPr/>
              <p:nvPr/>
            </p:nvSpPr>
            <p:spPr>
              <a:xfrm>
                <a:off x="11483975" y="0"/>
                <a:ext cx="417513" cy="512763"/>
              </a:xfrm>
              <a:custGeom>
                <a:rect b="b" l="l" r="r" t="t"/>
                <a:pathLst>
                  <a:path extrusionOk="0" h="323" w="263">
                    <a:moveTo>
                      <a:pt x="12" y="323"/>
                    </a:moveTo>
                    <a:lnTo>
                      <a:pt x="0" y="314"/>
                    </a:lnTo>
                    <a:lnTo>
                      <a:pt x="203" y="108"/>
                    </a:lnTo>
                    <a:lnTo>
                      <a:pt x="248" y="0"/>
                    </a:lnTo>
                    <a:lnTo>
                      <a:pt x="263" y="6"/>
                    </a:lnTo>
                    <a:lnTo>
                      <a:pt x="218" y="117"/>
                    </a:lnTo>
                    <a:lnTo>
                      <a:pt x="218" y="117"/>
                    </a:lnTo>
                    <a:lnTo>
                      <a:pt x="12" y="323"/>
                    </a:lnTo>
                    <a:close/>
                  </a:path>
                </a:pathLst>
              </a:custGeom>
              <a:gradFill>
                <a:gsLst>
                  <a:gs pos="0">
                    <a:srgbClr val="134770">
                      <a:alpha val="80000"/>
                    </a:srgbClr>
                  </a:gs>
                  <a:gs pos="100000">
                    <a:srgbClr val="B3FFFF">
                      <a:alpha val="60000"/>
                    </a:srgbClr>
                  </a:gs>
                </a:gsLst>
                <a:lin ang="5400000" scaled="0"/>
              </a:gradFill>
              <a:ln>
                <a:noFill/>
              </a:ln>
            </p:spPr>
          </p:sp>
          <p:sp>
            <p:nvSpPr>
              <p:cNvPr id="360" name="Google Shape;360;p36"/>
              <p:cNvSpPr/>
              <p:nvPr/>
            </p:nvSpPr>
            <p:spPr>
              <a:xfrm>
                <a:off x="11364912" y="474663"/>
                <a:ext cx="157163" cy="152400"/>
              </a:xfrm>
              <a:custGeom>
                <a:rect b="b" l="l" r="r" t="t"/>
                <a:pathLst>
                  <a:path extrusionOk="0" h="32" w="33">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6"/>
              <p:cNvSpPr/>
              <p:nvPr/>
            </p:nvSpPr>
            <p:spPr>
              <a:xfrm>
                <a:off x="11631612" y="1539875"/>
                <a:ext cx="188913" cy="190500"/>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6"/>
              <p:cNvSpPr/>
              <p:nvPr/>
            </p:nvSpPr>
            <p:spPr>
              <a:xfrm>
                <a:off x="11531600" y="5694363"/>
                <a:ext cx="298450" cy="1154113"/>
              </a:xfrm>
              <a:custGeom>
                <a:rect b="b" l="l" r="r" t="t"/>
                <a:pathLst>
                  <a:path extrusionOk="0" h="727" w="188">
                    <a:moveTo>
                      <a:pt x="15" y="727"/>
                    </a:moveTo>
                    <a:lnTo>
                      <a:pt x="0" y="727"/>
                    </a:lnTo>
                    <a:lnTo>
                      <a:pt x="0" y="407"/>
                    </a:lnTo>
                    <a:lnTo>
                      <a:pt x="0" y="407"/>
                    </a:lnTo>
                    <a:lnTo>
                      <a:pt x="176" y="0"/>
                    </a:lnTo>
                    <a:lnTo>
                      <a:pt x="188" y="6"/>
                    </a:lnTo>
                    <a:lnTo>
                      <a:pt x="15" y="410"/>
                    </a:lnTo>
                    <a:lnTo>
                      <a:pt x="15" y="727"/>
                    </a:lnTo>
                    <a:close/>
                  </a:path>
                </a:pathLst>
              </a:custGeom>
              <a:gradFill>
                <a:gsLst>
                  <a:gs pos="0">
                    <a:srgbClr val="134770">
                      <a:alpha val="80000"/>
                    </a:srgbClr>
                  </a:gs>
                  <a:gs pos="100000">
                    <a:srgbClr val="B3FFFF">
                      <a:alpha val="60000"/>
                    </a:srgbClr>
                  </a:gs>
                </a:gsLst>
                <a:lin ang="5400000" scaled="0"/>
              </a:gradFill>
              <a:ln>
                <a:noFill/>
              </a:ln>
            </p:spPr>
          </p:sp>
          <p:sp>
            <p:nvSpPr>
              <p:cNvPr id="363" name="Google Shape;363;p36"/>
              <p:cNvSpPr/>
              <p:nvPr/>
            </p:nvSpPr>
            <p:spPr>
              <a:xfrm>
                <a:off x="11772900" y="5551488"/>
                <a:ext cx="157163" cy="155575"/>
              </a:xfrm>
              <a:custGeom>
                <a:rect b="b" l="l" r="r" t="t"/>
                <a:pathLst>
                  <a:path extrusionOk="0" h="33" w="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6"/>
              <p:cNvSpPr/>
              <p:nvPr/>
            </p:nvSpPr>
            <p:spPr>
              <a:xfrm>
                <a:off x="11710987" y="4763"/>
                <a:ext cx="304800" cy="1544638"/>
              </a:xfrm>
              <a:custGeom>
                <a:rect b="b" l="l" r="r" t="t"/>
                <a:pathLst>
                  <a:path extrusionOk="0" h="973" w="192">
                    <a:moveTo>
                      <a:pt x="15" y="973"/>
                    </a:moveTo>
                    <a:lnTo>
                      <a:pt x="0" y="973"/>
                    </a:lnTo>
                    <a:lnTo>
                      <a:pt x="0" y="790"/>
                    </a:lnTo>
                    <a:lnTo>
                      <a:pt x="174" y="614"/>
                    </a:lnTo>
                    <a:lnTo>
                      <a:pt x="174" y="0"/>
                    </a:lnTo>
                    <a:lnTo>
                      <a:pt x="192" y="0"/>
                    </a:lnTo>
                    <a:lnTo>
                      <a:pt x="192" y="620"/>
                    </a:lnTo>
                    <a:lnTo>
                      <a:pt x="15" y="796"/>
                    </a:lnTo>
                    <a:lnTo>
                      <a:pt x="15" y="973"/>
                    </a:lnTo>
                    <a:close/>
                  </a:path>
                </a:pathLst>
              </a:custGeom>
              <a:gradFill>
                <a:gsLst>
                  <a:gs pos="0">
                    <a:srgbClr val="134770">
                      <a:alpha val="80000"/>
                    </a:srgbClr>
                  </a:gs>
                  <a:gs pos="100000">
                    <a:srgbClr val="B3FFFF">
                      <a:alpha val="60000"/>
                    </a:srgbClr>
                  </a:gs>
                </a:gsLst>
                <a:lin ang="5400000" scaled="0"/>
              </a:gradFill>
              <a:ln>
                <a:noFill/>
              </a:ln>
            </p:spPr>
          </p:sp>
          <p:sp>
            <p:nvSpPr>
              <p:cNvPr id="365" name="Google Shape;365;p36"/>
              <p:cNvSpPr/>
              <p:nvPr/>
            </p:nvSpPr>
            <p:spPr>
              <a:xfrm>
                <a:off x="11636375" y="4867275"/>
                <a:ext cx="188913"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6"/>
              <p:cNvSpPr/>
              <p:nvPr/>
            </p:nvSpPr>
            <p:spPr>
              <a:xfrm>
                <a:off x="11441112" y="5046663"/>
                <a:ext cx="307975" cy="1801813"/>
              </a:xfrm>
              <a:custGeom>
                <a:rect b="b" l="l" r="r" t="t"/>
                <a:pathLst>
                  <a:path extrusionOk="0" h="1135" w="194">
                    <a:moveTo>
                      <a:pt x="18" y="1135"/>
                    </a:moveTo>
                    <a:lnTo>
                      <a:pt x="0" y="1135"/>
                    </a:lnTo>
                    <a:lnTo>
                      <a:pt x="0" y="354"/>
                    </a:lnTo>
                    <a:lnTo>
                      <a:pt x="176" y="177"/>
                    </a:lnTo>
                    <a:lnTo>
                      <a:pt x="176" y="0"/>
                    </a:lnTo>
                    <a:lnTo>
                      <a:pt x="194" y="0"/>
                    </a:lnTo>
                    <a:lnTo>
                      <a:pt x="194" y="183"/>
                    </a:lnTo>
                    <a:lnTo>
                      <a:pt x="18" y="360"/>
                    </a:lnTo>
                    <a:lnTo>
                      <a:pt x="18" y="1135"/>
                    </a:lnTo>
                    <a:close/>
                  </a:path>
                </a:pathLst>
              </a:custGeom>
              <a:gradFill>
                <a:gsLst>
                  <a:gs pos="0">
                    <a:srgbClr val="134770">
                      <a:alpha val="80000"/>
                    </a:srgbClr>
                  </a:gs>
                  <a:gs pos="100000">
                    <a:srgbClr val="B3FFFF">
                      <a:alpha val="60000"/>
                    </a:srgbClr>
                  </a:gs>
                </a:gsLst>
                <a:lin ang="5400000" scaled="0"/>
              </a:gradFill>
              <a:ln>
                <a:noFill/>
              </a:ln>
            </p:spPr>
          </p:sp>
          <p:sp>
            <p:nvSpPr>
              <p:cNvPr id="367" name="Google Shape;367;p36"/>
              <p:cNvSpPr/>
              <p:nvPr/>
            </p:nvSpPr>
            <p:spPr>
              <a:xfrm>
                <a:off x="11849100" y="6416675"/>
                <a:ext cx="190500" cy="188913"/>
              </a:xfrm>
              <a:custGeom>
                <a:rect b="b" l="l" r="r" t="t"/>
                <a:pathLst>
                  <a:path extrusionOk="0" h="40" w="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6"/>
              <p:cNvSpPr/>
              <p:nvPr/>
            </p:nvSpPr>
            <p:spPr>
              <a:xfrm>
                <a:off x="11939587" y="6596063"/>
                <a:ext cx="23813" cy="252413"/>
              </a:xfrm>
              <a:prstGeom prst="rect">
                <a:avLst/>
              </a:prstGeom>
              <a:gradFill>
                <a:gsLst>
                  <a:gs pos="0">
                    <a:srgbClr val="134770">
                      <a:alpha val="80000"/>
                    </a:srgbClr>
                  </a:gs>
                  <a:gs pos="100000">
                    <a:srgbClr val="B3FFFF">
                      <a:alpha val="60000"/>
                    </a:srgbClr>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369" name="Google Shape;369;p36"/>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600"/>
              <a:buFont typeface="Twentieth Century"/>
              <a:buNone/>
              <a:defRPr b="0" i="0" sz="3600" u="none" cap="none" strike="noStrike">
                <a:solidFill>
                  <a:schemeClr val="dk1"/>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0" name="Google Shape;370;p36"/>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a:bodyPr>
          <a:lstStyle>
            <a:lvl1pPr indent="-419100" lvl="0" marL="457200" marR="0" rtl="0" algn="l">
              <a:lnSpc>
                <a:spcPct val="120000"/>
              </a:lnSpc>
              <a:spcBef>
                <a:spcPts val="1000"/>
              </a:spcBef>
              <a:spcAft>
                <a:spcPts val="0"/>
              </a:spcAft>
              <a:buClr>
                <a:schemeClr val="dk1"/>
              </a:buClr>
              <a:buSzPts val="3000"/>
              <a:buFont typeface="Arial"/>
              <a:buChar char="•"/>
              <a:defRPr b="0" i="0" sz="2400" u="none" cap="none" strike="noStrike">
                <a:solidFill>
                  <a:schemeClr val="dk1"/>
                </a:solidFill>
                <a:latin typeface="Twentieth Century"/>
                <a:ea typeface="Twentieth Century"/>
                <a:cs typeface="Twentieth Century"/>
                <a:sym typeface="Twentieth Century"/>
              </a:defRPr>
            </a:lvl1pPr>
            <a:lvl2pPr indent="-387350" lvl="1" marL="914400" marR="0" rtl="0" algn="l">
              <a:lnSpc>
                <a:spcPct val="120000"/>
              </a:lnSpc>
              <a:spcBef>
                <a:spcPts val="500"/>
              </a:spcBef>
              <a:spcAft>
                <a:spcPts val="0"/>
              </a:spcAft>
              <a:buClr>
                <a:schemeClr val="dk1"/>
              </a:buClr>
              <a:buSzPts val="2500"/>
              <a:buFont typeface="Arial"/>
              <a:buChar char="•"/>
              <a:defRPr b="0" i="0" sz="2000" u="none" cap="none" strike="noStrike">
                <a:solidFill>
                  <a:schemeClr val="dk1"/>
                </a:solidFill>
                <a:latin typeface="Twentieth Century"/>
                <a:ea typeface="Twentieth Century"/>
                <a:cs typeface="Twentieth Century"/>
                <a:sym typeface="Twentieth Century"/>
              </a:defRPr>
            </a:lvl2pPr>
            <a:lvl3pPr indent="-371475" lvl="2" marL="1371600" marR="0" rtl="0" algn="l">
              <a:lnSpc>
                <a:spcPct val="120000"/>
              </a:lnSpc>
              <a:spcBef>
                <a:spcPts val="500"/>
              </a:spcBef>
              <a:spcAft>
                <a:spcPts val="0"/>
              </a:spcAft>
              <a:buClr>
                <a:schemeClr val="dk1"/>
              </a:buClr>
              <a:buSzPts val="2250"/>
              <a:buFont typeface="Arial"/>
              <a:buChar char="•"/>
              <a:defRPr b="0" i="0" sz="1800" u="none" cap="none" strike="noStrike">
                <a:solidFill>
                  <a:schemeClr val="dk1"/>
                </a:solidFill>
                <a:latin typeface="Twentieth Century"/>
                <a:ea typeface="Twentieth Century"/>
                <a:cs typeface="Twentieth Century"/>
                <a:sym typeface="Twentieth Century"/>
              </a:defRPr>
            </a:lvl3pPr>
            <a:lvl4pPr indent="-355600" lvl="3" marL="18288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4pPr>
            <a:lvl5pPr indent="-355600" lvl="4" marL="2286000" marR="0" rtl="0" algn="l">
              <a:lnSpc>
                <a:spcPct val="120000"/>
              </a:lnSpc>
              <a:spcBef>
                <a:spcPts val="500"/>
              </a:spcBef>
              <a:spcAft>
                <a:spcPts val="0"/>
              </a:spcAft>
              <a:buClr>
                <a:schemeClr val="dk1"/>
              </a:buClr>
              <a:buSzPts val="2000"/>
              <a:buFont typeface="Arial"/>
              <a:buChar char="•"/>
              <a:defRPr b="0" i="0" sz="1600" u="none" cap="none" strike="noStrike">
                <a:solidFill>
                  <a:schemeClr val="dk1"/>
                </a:solidFill>
                <a:latin typeface="Twentieth Century"/>
                <a:ea typeface="Twentieth Century"/>
                <a:cs typeface="Twentieth Century"/>
                <a:sym typeface="Twentieth Century"/>
              </a:defRPr>
            </a:lvl5pPr>
            <a:lvl6pPr indent="-339725" lvl="5" marL="27432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6pPr>
            <a:lvl7pPr indent="-339725" lvl="6" marL="32004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7pPr>
            <a:lvl8pPr indent="-339725" lvl="7" marL="36576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8pPr>
            <a:lvl9pPr indent="-339725" lvl="8" marL="4114800" marR="0" rtl="0" algn="l">
              <a:lnSpc>
                <a:spcPct val="120000"/>
              </a:lnSpc>
              <a:spcBef>
                <a:spcPts val="500"/>
              </a:spcBef>
              <a:spcAft>
                <a:spcPts val="0"/>
              </a:spcAft>
              <a:buClr>
                <a:schemeClr val="dk1"/>
              </a:buClr>
              <a:buSzPts val="1750"/>
              <a:buFont typeface="Arial"/>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371" name="Google Shape;371;p36"/>
          <p:cNvSpPr txBox="1"/>
          <p:nvPr>
            <p:ph idx="10" type="dt"/>
          </p:nvPr>
        </p:nvSpPr>
        <p:spPr>
          <a:xfrm>
            <a:off x="5592691" y="5883277"/>
            <a:ext cx="2057400" cy="365125"/>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SzPts val="1400"/>
              <a:buNone/>
              <a:defRPr b="0" i="0" sz="105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2" name="Google Shape;372;p36"/>
          <p:cNvSpPr txBox="1"/>
          <p:nvPr>
            <p:ph idx="11" type="ftr"/>
          </p:nvPr>
        </p:nvSpPr>
        <p:spPr>
          <a:xfrm>
            <a:off x="856059" y="5883276"/>
            <a:ext cx="4679482"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05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373" name="Google Shape;373;p36"/>
          <p:cNvSpPr txBox="1"/>
          <p:nvPr>
            <p:ph idx="12" type="sldNum"/>
          </p:nvPr>
        </p:nvSpPr>
        <p:spPr>
          <a:xfrm>
            <a:off x="7707241" y="5883275"/>
            <a:ext cx="578317"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None/>
              <a:defRPr b="0" i="0" sz="105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8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B2E83"/>
        </a:solidFill>
      </p:bgPr>
    </p:bg>
    <p:spTree>
      <p:nvGrpSpPr>
        <p:cNvPr id="383" name="Shape 38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1" r:id="rId1"/>
    <p:sldLayoutId id="2147483682" r:id="rId2"/>
    <p:sldLayoutId id="2147483683" r:id="rId3"/>
    <p:sldLayoutId id="2147483684"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405" name="Shape 40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85" r:id="rId1"/>
    <p:sldLayoutId id="2147483686" r:id="rId2"/>
    <p:sldLayoutId id="2147483687" r:id="rId3"/>
    <p:sldLayoutId id="2147483688" r:id="rId4"/>
    <p:sldLayoutId id="2147483689"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32" name="Shape 432"/>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90" r:id="rId1"/>
    <p:sldLayoutId id="2147483691" r:id="rId2"/>
    <p:sldLayoutId id="2147483692" r:id="rId3"/>
    <p:sldLayoutId id="2147483693" r:id="rId4"/>
    <p:sldLayoutId id="2147483694"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459" name="Shape 459"/>
        <p:cNvGrpSpPr/>
        <p:nvPr/>
      </p:nvGrpSpPr>
      <p:grpSpPr>
        <a:xfrm>
          <a:off x="0" y="0"/>
          <a:ext cx="0" cy="0"/>
          <a:chOff x="0" y="0"/>
          <a:chExt cx="0" cy="0"/>
        </a:xfrm>
      </p:grpSpPr>
      <p:sp>
        <p:nvSpPr>
          <p:cNvPr id="460" name="Google Shape;460;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1" name="Google Shape;461;p5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Open Sans"/>
                <a:ea typeface="Open Sans"/>
                <a:cs typeface="Open Sans"/>
                <a:sym typeface="Open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Open Sans"/>
                <a:ea typeface="Open Sans"/>
                <a:cs typeface="Open Sans"/>
                <a:sym typeface="Open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Open Sans"/>
                <a:ea typeface="Open Sans"/>
                <a:cs typeface="Open Sans"/>
                <a:sym typeface="Open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Open Sans"/>
                <a:ea typeface="Open Sans"/>
                <a:cs typeface="Open Sans"/>
                <a:sym typeface="Open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462" name="Google Shape;462;p55"/>
          <p:cNvSpPr txBox="1"/>
          <p:nvPr>
            <p:ph idx="12" type="sldNum"/>
          </p:nvPr>
        </p:nvSpPr>
        <p:spPr>
          <a:xfrm>
            <a:off x="91440" y="6428232"/>
            <a:ext cx="402336" cy="244475"/>
          </a:xfrm>
          <a:prstGeom prst="rect">
            <a:avLst/>
          </a:prstGeom>
          <a:noFill/>
          <a:ln>
            <a:noFill/>
          </a:ln>
        </p:spPr>
        <p:txBody>
          <a:bodyPr anchorCtr="0" anchor="ctr" bIns="45700" lIns="91425" spcFirstLastPara="1" rIns="91425" wrap="square" tIns="45700">
            <a:noAutofit/>
          </a:bodyPr>
          <a:lstStyle>
            <a:lvl1pPr indent="0" lvl="0"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1pPr>
            <a:lvl2pPr indent="0" lvl="1"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2pPr>
            <a:lvl3pPr indent="0" lvl="2"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3pPr>
            <a:lvl4pPr indent="0" lvl="3"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4pPr>
            <a:lvl5pPr indent="0" lvl="4"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5pPr>
            <a:lvl6pPr indent="0" lvl="5"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6pPr>
            <a:lvl7pPr indent="0" lvl="6"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7pPr>
            <a:lvl8pPr indent="0" lvl="7"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8pPr>
            <a:lvl9pPr indent="0" lvl="8" marL="0" marR="0" rtl="0" algn="l">
              <a:lnSpc>
                <a:spcPct val="100000"/>
              </a:lnSpc>
              <a:spcBef>
                <a:spcPts val="0"/>
              </a:spcBef>
              <a:spcAft>
                <a:spcPts val="0"/>
              </a:spcAft>
              <a:buNone/>
              <a:defRPr b="0" i="0" sz="1000" u="none" cap="none" strike="noStrike">
                <a:solidFill>
                  <a:srgbClr val="191919"/>
                </a:solidFill>
                <a:latin typeface="Open Sans"/>
                <a:ea typeface="Open Sans"/>
                <a:cs typeface="Open Sans"/>
                <a:sym typeface="Open Sans"/>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ashington.zoom.us/j/346891888" TargetMode="External"/><Relationship Id="rId4" Type="http://schemas.openxmlformats.org/officeDocument/2006/relationships/hyperlink" Target="mailto:kirsten5@uw.edu" TargetMode="External"/><Relationship Id="rId5" Type="http://schemas.openxmlformats.org/officeDocument/2006/relationships/hyperlink" Target="mailto:jmmalone@uw.edu" TargetMode="External"/><Relationship Id="rId6" Type="http://schemas.openxmlformats.org/officeDocument/2006/relationships/hyperlink" Target="mailto:corehelp@uw.edu" TargetMode="External"/><Relationship Id="rId7" Type="http://schemas.openxmlformats.org/officeDocument/2006/relationships/hyperlink" Target="mailto:mramques@uw.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0.xml"/><Relationship Id="rId3"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2.xml"/><Relationship Id="rId3" Type="http://schemas.openxmlformats.org/officeDocument/2006/relationships/hyperlink" Target="https://www.washington.edu/research/hsd/training/hsd-tutorials-and-videos/#datasecurity" TargetMode="External"/><Relationship Id="rId4" Type="http://schemas.openxmlformats.org/officeDocument/2006/relationships/hyperlink" Target="https://www.washington.edu/research/forms-and-templates/worksheet-device-configuration/" TargetMode="External"/><Relationship Id="rId5" Type="http://schemas.openxmlformats.org/officeDocument/2006/relationships/hyperlink" Target="https://www.washington.edu/research/forms-and-templates/template-confidentiality-training/" TargetMode="External"/><Relationship Id="rId6" Type="http://schemas.openxmlformats.org/officeDocument/2006/relationships/hyperlink" Target="https://www.washington.edu/research/forms-and-templates/template-device-mgmt-policy/" TargetMode="External"/><Relationship Id="rId7" Type="http://schemas.openxmlformats.org/officeDocument/2006/relationships/hyperlink" Target="https://www.washington.edu/research/forms-and-templates/template-data-access-policy/"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29.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6.xml"/><Relationship Id="rId3" Type="http://schemas.openxmlformats.org/officeDocument/2006/relationships/image" Target="../media/image40.png"/><Relationship Id="rId4" Type="http://schemas.openxmlformats.org/officeDocument/2006/relationships/hyperlink" Target="https://it.uw.edu/initiatives/aid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7.xml"/><Relationship Id="rId3" Type="http://schemas.openxmlformats.org/officeDocument/2006/relationships/image" Target="../media/image38.png"/><Relationship Id="rId4" Type="http://schemas.openxmlformats.org/officeDocument/2006/relationships/hyperlink" Target="https://it.uw.edu/initiatives/aid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19.xml"/><Relationship Id="rId3" Type="http://schemas.openxmlformats.org/officeDocument/2006/relationships/image" Target="../media/image33.png"/></Relationships>
</file>

<file path=ppt/slides/_rels/slide2.xml.rels><?xml version="1.0" encoding="UTF-8" standalone="yes"?><Relationships xmlns="http://schemas.openxmlformats.org/package/2006/relationships"><Relationship Id="rId11" Type="http://schemas.openxmlformats.org/officeDocument/2006/relationships/hyperlink" Target="https://www.washington.edu/research/learning/online/index.php/lessons/sage-budget-resources/" TargetMode="External"/><Relationship Id="rId10" Type="http://schemas.openxmlformats.org/officeDocument/2006/relationships/hyperlink" Target="https://finance.uw.edu/gca/award-lifecycle/award-setup/modifications" TargetMode="External"/><Relationship Id="rId13" Type="http://schemas.openxmlformats.org/officeDocument/2006/relationships/hyperlink" Target="https://outlook.office365.com/book/ORISHelp1@cloud.washington.edu/?login_hint" TargetMode="External"/><Relationship Id="rId12" Type="http://schemas.openxmlformats.org/officeDocument/2006/relationships/hyperlink" Target="https://www.washington.edu/research/learning/online/index.php/lessons/sage-awards-resources/" TargetMode="External"/><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s://www.washington.edu/research/faq/what-do-i-do-if-i-receive-noa/" TargetMode="External"/><Relationship Id="rId4" Type="http://schemas.openxmlformats.org/officeDocument/2006/relationships/hyperlink" Target="https://www.washington.edu/research/myresearch-lifecycle/setup/financials/#asr-checklist-pi-campus" TargetMode="External"/><Relationship Id="rId9" Type="http://schemas.openxmlformats.org/officeDocument/2006/relationships/hyperlink" Target="https://www.washington.edu/research/faq/what-info-to-include-asr-mod/" TargetMode="External"/><Relationship Id="rId5" Type="http://schemas.openxmlformats.org/officeDocument/2006/relationships/hyperlink" Target="https://www.washington.edu/research/tools/sage/guide/awards/awards-supporting-attachments/" TargetMode="External"/><Relationship Id="rId6" Type="http://schemas.openxmlformats.org/officeDocument/2006/relationships/hyperlink" Target="https://www.washington.edu/research/tools/sage/guide/awards/awards-comments-history/" TargetMode="External"/><Relationship Id="rId7" Type="http://schemas.openxmlformats.org/officeDocument/2006/relationships/hyperlink" Target="https://www.washington.edu/research/forms-and-templates/checklist-osp-gca-mods-in-sage/" TargetMode="External"/><Relationship Id="rId8" Type="http://schemas.openxmlformats.org/officeDocument/2006/relationships/hyperlink" Target="https://finance.uw.edu/gca/sites/default/files/SAGE%20Modification%20Checklist.xlsx"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 Id="rId2" Type="http://schemas.openxmlformats.org/officeDocument/2006/relationships/notesSlide" Target="../notesSlides/notesSlide23.xml"/><Relationship Id="rId3" Type="http://schemas.openxmlformats.org/officeDocument/2006/relationships/image" Target="../media/image3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4.xml"/><Relationship Id="rId3" Type="http://schemas.openxmlformats.org/officeDocument/2006/relationships/hyperlink" Target="https://teams.microsoft.com/l/team/19%3AfNKe4t05H9hPSGJf7qS_R0BWCqQTJaL29Qm2gVeHTpU1%40thread.tacv2/conversations?groupId=6c6ec82c-1b0e-4db9-b14b-539e51527629&amp;tenantId=f6b6dd5b-f02f-441a-99a0-162ac5060bd2" TargetMode="External"/><Relationship Id="rId4" Type="http://schemas.openxmlformats.org/officeDocument/2006/relationships/hyperlink" Target="https://www.washington.edu/research/training/core/communities/community-of-practice-for-research-administrators-copr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 Id="rId2" Type="http://schemas.openxmlformats.org/officeDocument/2006/relationships/notesSlide" Target="../notesSlides/notesSlide25.xml"/><Relationship Id="rId3" Type="http://schemas.openxmlformats.org/officeDocument/2006/relationships/hyperlink" Target="https://uwashington.talentlms.com/plus/catalog/courses/206" TargetMode="External"/><Relationship Id="rId4" Type="http://schemas.openxmlformats.org/officeDocument/2006/relationships/hyperlink" Target="https://www.washington.edu/research/myresearch-lifecycle/plan-and-propose/write-proposal/proposal-prep-quick-guide/" TargetMode="External"/><Relationship Id="rId5" Type="http://schemas.openxmlformats.org/officeDocument/2006/relationships/hyperlink" Target="https://uwconnect.uw.edu/finance?id=kb_article_view&amp;sysparm_article=KB0035743" TargetMode="External"/><Relationship Id="rId6" Type="http://schemas.openxmlformats.org/officeDocument/2006/relationships/hyperlink" Target="https://uwconnect.uw.edu/finance?id=kb_article_view&amp;sysparm_article=KB0035647" TargetMode="External"/><Relationship Id="rId7" Type="http://schemas.openxmlformats.org/officeDocument/2006/relationships/hyperlink" Target="https://uwconnect.uw.edu/kb_view.do?sysparm_article=KB0035744"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9.xml"/><Relationship Id="rId3"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6" name="Shape 606"/>
        <p:cNvGrpSpPr/>
        <p:nvPr/>
      </p:nvGrpSpPr>
      <p:grpSpPr>
        <a:xfrm>
          <a:off x="0" y="0"/>
          <a:ext cx="0" cy="0"/>
          <a:chOff x="0" y="0"/>
          <a:chExt cx="0" cy="0"/>
        </a:xfrm>
      </p:grpSpPr>
      <p:sp>
        <p:nvSpPr>
          <p:cNvPr id="607" name="Google Shape;607;p78"/>
          <p:cNvSpPr txBox="1"/>
          <p:nvPr>
            <p:ph idx="4294967295" type="title"/>
          </p:nvPr>
        </p:nvSpPr>
        <p:spPr>
          <a:xfrm>
            <a:off x="10350" y="261375"/>
            <a:ext cx="9123300" cy="745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5F497A"/>
              </a:buClr>
              <a:buSzPts val="3000"/>
              <a:buFont typeface="Calibri"/>
              <a:buNone/>
            </a:pPr>
            <a:r>
              <a:rPr b="0" i="0" lang="en-US" sz="3000" u="none" cap="none" strike="noStrike">
                <a:solidFill>
                  <a:schemeClr val="dk1"/>
                </a:solidFill>
                <a:latin typeface="Calibri"/>
                <a:ea typeface="Calibri"/>
                <a:cs typeface="Calibri"/>
                <a:sym typeface="Calibri"/>
              </a:rPr>
              <a:t>MRAM | Monthly Research Administration Meeting</a:t>
            </a:r>
            <a:endParaRPr b="0" i="0" sz="3200" u="none" cap="none" strike="noStrike">
              <a:solidFill>
                <a:schemeClr val="dk1"/>
              </a:solidFill>
              <a:latin typeface="Calibri"/>
              <a:ea typeface="Calibri"/>
              <a:cs typeface="Calibri"/>
              <a:sym typeface="Calibri"/>
            </a:endParaRPr>
          </a:p>
        </p:txBody>
      </p:sp>
      <p:sp>
        <p:nvSpPr>
          <p:cNvPr id="608" name="Google Shape;608;p78"/>
          <p:cNvSpPr txBox="1"/>
          <p:nvPr/>
        </p:nvSpPr>
        <p:spPr>
          <a:xfrm>
            <a:off x="0" y="1007175"/>
            <a:ext cx="9144000" cy="9117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July 10, 2025, 9:00 AM – 10:00 AM</a:t>
            </a:r>
            <a:endParaRPr b="0" i="0"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Join Webinar</a:t>
            </a:r>
            <a:r>
              <a:rPr b="1" i="0" lang="en-US" sz="1400" u="none" cap="none" strike="noStrike">
                <a:solidFill>
                  <a:schemeClr val="dk1"/>
                </a:solidFill>
                <a:latin typeface="Calibri"/>
                <a:ea typeface="Calibri"/>
                <a:cs typeface="Calibri"/>
                <a:sym typeface="Calibri"/>
              </a:rPr>
              <a:t>: </a:t>
            </a:r>
            <a:r>
              <a:rPr b="0" i="0" lang="en-US" sz="1400" u="sng" cap="none" strike="noStrike">
                <a:solidFill>
                  <a:schemeClr val="hlink"/>
                </a:solidFill>
                <a:latin typeface="Calibri"/>
                <a:ea typeface="Calibri"/>
                <a:cs typeface="Calibri"/>
                <a:sym typeface="Calibri"/>
                <a:hlinkClick r:id="rId3"/>
              </a:rPr>
              <a:t>https://washington.zoom.us/j/346891888</a:t>
            </a:r>
            <a:endParaRPr b="0" i="0" sz="1200" u="none" cap="none" strike="noStrike">
              <a:solidFill>
                <a:srgbClr val="5F497A"/>
              </a:solidFill>
              <a:latin typeface="Calibri"/>
              <a:ea typeface="Calibri"/>
              <a:cs typeface="Calibri"/>
              <a:sym typeface="Calibri"/>
            </a:endParaRPr>
          </a:p>
          <a:p>
            <a:pPr indent="0" lvl="0" marL="0" marR="0" rtl="0" algn="ctr">
              <a:lnSpc>
                <a:spcPct val="115000"/>
              </a:lnSpc>
              <a:spcBef>
                <a:spcPts val="0"/>
              </a:spcBef>
              <a:spcAft>
                <a:spcPts val="0"/>
              </a:spcAft>
              <a:buClr>
                <a:schemeClr val="dk1"/>
              </a:buClr>
              <a:buSzPts val="1100"/>
              <a:buFont typeface="Arial"/>
              <a:buNone/>
            </a:pPr>
            <a:r>
              <a:rPr b="0" i="0" lang="en-US" sz="1300" u="none" cap="none" strike="noStrike">
                <a:solidFill>
                  <a:schemeClr val="dk1"/>
                </a:solidFill>
                <a:latin typeface="Calibri"/>
                <a:ea typeface="Calibri"/>
                <a:cs typeface="Calibri"/>
                <a:sym typeface="Calibri"/>
              </a:rPr>
              <a:t>Click “CC” to Show Captions in your Zoom Controls</a:t>
            </a:r>
            <a:endParaRPr b="0" i="0" sz="3200" u="none" cap="none" strike="noStrike">
              <a:solidFill>
                <a:schemeClr val="dk1"/>
              </a:solidFill>
              <a:latin typeface="Calibri"/>
              <a:ea typeface="Calibri"/>
              <a:cs typeface="Calibri"/>
              <a:sym typeface="Calibri"/>
            </a:endParaRPr>
          </a:p>
        </p:txBody>
      </p:sp>
      <p:graphicFrame>
        <p:nvGraphicFramePr>
          <p:cNvPr id="609" name="Google Shape;609;p78"/>
          <p:cNvGraphicFramePr/>
          <p:nvPr/>
        </p:nvGraphicFramePr>
        <p:xfrm>
          <a:off x="10350" y="1918875"/>
          <a:ext cx="3000000" cy="3000000"/>
        </p:xfrm>
        <a:graphic>
          <a:graphicData uri="http://schemas.openxmlformats.org/drawingml/2006/table">
            <a:tbl>
              <a:tblPr bandRow="1" firstCol="1" firstRow="1">
                <a:noFill/>
                <a:tableStyleId>{F077285F-0873-4CA6-98E3-C2E84CB63E25}</a:tableStyleId>
              </a:tblPr>
              <a:tblGrid>
                <a:gridCol w="3816800"/>
                <a:gridCol w="3177650"/>
                <a:gridCol w="1429900"/>
                <a:gridCol w="698950"/>
              </a:tblGrid>
              <a:tr h="337600">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TOPIC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PRESENTER</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l">
                        <a:lnSpc>
                          <a:spcPct val="100000"/>
                        </a:lnSpc>
                        <a:spcBef>
                          <a:spcPts val="0"/>
                        </a:spcBef>
                        <a:spcAft>
                          <a:spcPts val="0"/>
                        </a:spcAft>
                        <a:buClr>
                          <a:schemeClr val="lt1"/>
                        </a:buClr>
                        <a:buSzPts val="1600"/>
                        <a:buFont typeface="Calibri"/>
                        <a:buNone/>
                      </a:pPr>
                      <a:r>
                        <a:rPr lang="en-US" sz="1600" u="none" cap="none" strike="noStrike">
                          <a:solidFill>
                            <a:schemeClr val="dk1"/>
                          </a:solidFill>
                        </a:rPr>
                        <a:t> </a:t>
                      </a:r>
                      <a:r>
                        <a:rPr b="0" lang="en-US" sz="1600" u="none" cap="none" strike="noStrike">
                          <a:solidFill>
                            <a:schemeClr val="dk1"/>
                          </a:solidFill>
                        </a:rPr>
                        <a:t>EMAIL </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c>
                  <a:txBody>
                    <a:bodyPr/>
                    <a:lstStyle/>
                    <a:p>
                      <a:pPr indent="0" lvl="0" marL="0" marR="0" rtl="0" algn="ctr">
                        <a:lnSpc>
                          <a:spcPct val="100000"/>
                        </a:lnSpc>
                        <a:spcBef>
                          <a:spcPts val="0"/>
                        </a:spcBef>
                        <a:spcAft>
                          <a:spcPts val="0"/>
                        </a:spcAft>
                        <a:buClr>
                          <a:schemeClr val="lt1"/>
                        </a:buClr>
                        <a:buSzPts val="1600"/>
                        <a:buFont typeface="Calibri"/>
                        <a:buNone/>
                      </a:pPr>
                      <a:r>
                        <a:rPr b="0" lang="en-US" sz="1600" u="none" cap="none" strike="noStrike">
                          <a:solidFill>
                            <a:schemeClr val="dk1"/>
                          </a:solidFill>
                        </a:rPr>
                        <a:t>MIN</a:t>
                      </a:r>
                      <a:endParaRPr b="0" sz="1600" u="none" cap="none" strike="noStrike">
                        <a:solidFill>
                          <a:schemeClr val="dk1"/>
                        </a:solidFill>
                        <a:latin typeface="Arial"/>
                        <a:ea typeface="Arial"/>
                        <a:cs typeface="Arial"/>
                        <a:sym typeface="Aria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B4A7D6"/>
                    </a:solidFill>
                  </a:tcPr>
                </a:tc>
              </a:tr>
              <a:tr h="422025">
                <a:tc>
                  <a:txBody>
                    <a:bodyPr/>
                    <a:lstStyle/>
                    <a:p>
                      <a:pPr indent="0" lvl="0" marL="0" marR="0" rtl="0" algn="l">
                        <a:lnSpc>
                          <a:spcPct val="100000"/>
                        </a:lnSpc>
                        <a:spcBef>
                          <a:spcPts val="0"/>
                        </a:spcBef>
                        <a:spcAft>
                          <a:spcPts val="0"/>
                        </a:spcAft>
                        <a:buClr>
                          <a:srgbClr val="3F3F3F"/>
                        </a:buClr>
                        <a:buSzPts val="1400"/>
                        <a:buFont typeface="Calibri"/>
                        <a:buNone/>
                      </a:pPr>
                      <a:r>
                        <a:rPr b="0" lang="en-US" sz="1400" u="none" cap="none" strike="noStrike">
                          <a:solidFill>
                            <a:schemeClr val="dk1"/>
                          </a:solidFill>
                          <a:latin typeface="Calibri"/>
                          <a:ea typeface="Calibri"/>
                          <a:cs typeface="Calibri"/>
                          <a:sym typeface="Calibri"/>
                        </a:rPr>
                        <a:t>Welcome</a:t>
                      </a:r>
                      <a:endParaRPr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latin typeface="Calibri"/>
                          <a:ea typeface="Calibri"/>
                          <a:cs typeface="Calibri"/>
                          <a:sym typeface="Calibri"/>
                        </a:rPr>
                        <a:t>Kirsten DeFries</a:t>
                      </a:r>
                      <a:endParaRPr b="1" sz="1000" u="none" cap="none" strike="noStrike">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latin typeface="Calibri"/>
                          <a:ea typeface="Calibri"/>
                          <a:cs typeface="Calibri"/>
                          <a:sym typeface="Calibri"/>
                        </a:rPr>
                        <a:t>Research Compliance &amp; Operations </a:t>
                      </a:r>
                      <a:endParaRPr b="1" sz="1000" u="none" cap="none" strike="noStrike">
                        <a:latin typeface="Calibri"/>
                        <a:ea typeface="Calibri"/>
                        <a:cs typeface="Calibri"/>
                        <a:sym typeface="Calibri"/>
                      </a:endParaRPr>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latin typeface="Calibri"/>
                          <a:ea typeface="Calibri"/>
                          <a:cs typeface="Calibri"/>
                          <a:sym typeface="Calibri"/>
                          <a:hlinkClick r:id="rId4">
                            <a:extLst>
                              <a:ext uri="{A12FA001-AC4F-418D-AE19-62706E023703}">
                                <ahyp:hlinkClr val="tx"/>
                              </a:ext>
                            </a:extLst>
                          </a:hlinkClick>
                        </a:rPr>
                        <a:t>kirsten5@uw.edu</a:t>
                      </a:r>
                      <a:r>
                        <a:rPr lang="en-US" sz="1000" u="sng" cap="none" strike="noStrike">
                          <a:solidFill>
                            <a:srgbClr val="000000"/>
                          </a:solidFill>
                        </a:rPr>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latin typeface="Calibri"/>
                          <a:ea typeface="Calibri"/>
                          <a:cs typeface="Calibri"/>
                          <a:sym typeface="Calibri"/>
                        </a:rPr>
                        <a:t>2</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6350">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HSD Updated Data Security Requirement</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Jason Malone</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Human Subjects Division</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chemeClr val="hlink"/>
                          </a:solidFill>
                          <a:hlinkClick r:id="rId5"/>
                        </a:rPr>
                        <a:t>jmmalone@uw.edu</a:t>
                      </a:r>
                      <a:r>
                        <a:rPr lang="en-US" sz="1000" u="none" cap="none" strike="noStrike"/>
                        <a:t> </a:t>
                      </a:r>
                      <a:endParaRPr sz="1000" u="sng" cap="none" strike="noStrike">
                        <a:solidFill>
                          <a:schemeClr val="hlink"/>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solidFill>
                            <a:schemeClr val="dk1"/>
                          </a:solidFill>
                        </a:rPr>
                        <a:t>Research Administration Data (RAD) - new reports </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t>Aron Knapp</a:t>
                      </a:r>
                      <a:endParaRPr b="1" sz="1000" u="none" cap="none" strike="noStrike"/>
                    </a:p>
                    <a:p>
                      <a:pPr indent="0" lvl="0" marL="0" marR="0" rtl="0" algn="l">
                        <a:lnSpc>
                          <a:spcPct val="100000"/>
                        </a:lnSpc>
                        <a:spcBef>
                          <a:spcPts val="0"/>
                        </a:spcBef>
                        <a:spcAft>
                          <a:spcPts val="0"/>
                        </a:spcAft>
                        <a:buClr>
                          <a:srgbClr val="000000"/>
                        </a:buClr>
                        <a:buSzPts val="1000"/>
                        <a:buFont typeface="Arial"/>
                        <a:buNone/>
                      </a:pPr>
                      <a:r>
                        <a:rPr lang="en-US" sz="1000" u="none" cap="none" strike="noStrike"/>
                        <a:t>Office of Research Information Services (ORIS)</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rPr>
                        <a:t>aronk@uw.edu</a:t>
                      </a:r>
                      <a:endParaRPr sz="1000" u="sng" cap="none" strike="noStrike">
                        <a:solidFill>
                          <a:srgbClr val="0000FF"/>
                        </a:solidFill>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10</a:t>
                      </a:r>
                      <a:endParaRPr sz="1400" u="none" cap="none" strike="noStrike"/>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AIDE - Update on Workstreams</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lang="en-US" sz="1000" u="none" cap="none" strike="noStrike"/>
                        <a:t>Mandy Morneault</a:t>
                      </a:r>
                      <a:endParaRPr b="1" sz="1000" u="none" cap="none" strike="noStrike"/>
                    </a:p>
                    <a:p>
                      <a:pPr indent="0" lvl="0" marL="0" marR="0" rtl="0" algn="l">
                        <a:lnSpc>
                          <a:spcPct val="100000"/>
                        </a:lnSpc>
                        <a:spcBef>
                          <a:spcPts val="0"/>
                        </a:spcBef>
                        <a:spcAft>
                          <a:spcPts val="0"/>
                        </a:spcAft>
                        <a:buClr>
                          <a:srgbClr val="000000"/>
                        </a:buClr>
                        <a:buSzPts val="1100"/>
                        <a:buFont typeface="Arial"/>
                        <a:buNone/>
                      </a:pPr>
                      <a:r>
                        <a:rPr lang="en-US" sz="1000" u="none" cap="none" strike="noStrike"/>
                        <a:t>Office of Research</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rgbClr val="000000"/>
                        </a:buClr>
                        <a:buSzPts val="1000"/>
                        <a:buFont typeface="Arial"/>
                        <a:buNone/>
                      </a:pPr>
                      <a:r>
                        <a:rPr lang="en-US" sz="1000" u="sng" cap="none" strike="noStrike">
                          <a:solidFill>
                            <a:srgbClr val="0000FF"/>
                          </a:solidFill>
                        </a:rPr>
                        <a:t>vicka@uw.edu</a:t>
                      </a:r>
                      <a:endParaRPr sz="1000" u="sng" cap="none" strike="noStrike">
                        <a:solidFill>
                          <a:srgbClr val="0000FF"/>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r h="422025">
                <a:tc>
                  <a:txBody>
                    <a:bodyPr/>
                    <a:lstStyle/>
                    <a:p>
                      <a:pPr indent="0" lvl="0" marL="0" marR="0" rtl="0" algn="l">
                        <a:lnSpc>
                          <a:spcPct val="100000"/>
                        </a:lnSpc>
                        <a:spcBef>
                          <a:spcPts val="0"/>
                        </a:spcBef>
                        <a:spcAft>
                          <a:spcPts val="0"/>
                        </a:spcAft>
                        <a:buClr>
                          <a:srgbClr val="3F3F3F"/>
                        </a:buClr>
                        <a:buSzPts val="1100"/>
                        <a:buFont typeface="Calibri"/>
                        <a:buNone/>
                      </a:pPr>
                      <a:r>
                        <a:rPr b="0" lang="en-US" sz="1400" u="none" cap="none" strike="noStrike">
                          <a:solidFill>
                            <a:schemeClr val="dk1"/>
                          </a:solidFill>
                        </a:rPr>
                        <a:t>CORE Update</a:t>
                      </a:r>
                      <a:endParaRPr b="0" sz="1400" u="none" cap="none" strike="noStrike">
                        <a:solidFill>
                          <a:schemeClr val="dk1"/>
                        </a:solidFill>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000"/>
                        <a:buFont typeface="Arial"/>
                        <a:buNone/>
                      </a:pPr>
                      <a:r>
                        <a:rPr b="1" lang="en-US" sz="1000" u="none" cap="none" strike="noStrike">
                          <a:solidFill>
                            <a:srgbClr val="3F3F3F"/>
                          </a:solidFill>
                        </a:rPr>
                        <a:t>Laurie Stephan</a:t>
                      </a:r>
                      <a:endParaRPr b="1" sz="1000" u="none" cap="none" strike="noStrike">
                        <a:solidFill>
                          <a:srgbClr val="3F3F3F"/>
                        </a:solidFill>
                      </a:endParaRPr>
                    </a:p>
                    <a:p>
                      <a:pPr indent="0" lvl="0" marL="0" marR="0" rtl="0" algn="l">
                        <a:lnSpc>
                          <a:spcPct val="100000"/>
                        </a:lnSpc>
                        <a:spcBef>
                          <a:spcPts val="0"/>
                        </a:spcBef>
                        <a:spcAft>
                          <a:spcPts val="0"/>
                        </a:spcAft>
                        <a:buClr>
                          <a:srgbClr val="000000"/>
                        </a:buClr>
                        <a:buSzPts val="1000"/>
                        <a:buFont typeface="Arial"/>
                        <a:buNone/>
                      </a:pPr>
                      <a:r>
                        <a:rPr lang="en-US" sz="1000" u="none" cap="none" strike="noStrike"/>
                        <a:t>Collaborative On Research Education (CORE)</a:t>
                      </a:r>
                      <a:endParaRPr sz="1000" u="none" cap="none" strike="noStrike"/>
                    </a:p>
                  </a:txBody>
                  <a:tcPr marT="0" marB="0" marR="114300" marL="11430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114300" marR="0" rtl="0" algn="l">
                        <a:lnSpc>
                          <a:spcPct val="100000"/>
                        </a:lnSpc>
                        <a:spcBef>
                          <a:spcPts val="0"/>
                        </a:spcBef>
                        <a:spcAft>
                          <a:spcPts val="0"/>
                        </a:spcAft>
                        <a:buClr>
                          <a:schemeClr val="dk1"/>
                        </a:buClr>
                        <a:buSzPts val="1000"/>
                        <a:buFont typeface="Arial"/>
                        <a:buNone/>
                      </a:pPr>
                      <a:r>
                        <a:rPr lang="en-US" sz="1000" u="sng" cap="none" strike="noStrike">
                          <a:solidFill>
                            <a:schemeClr val="hlink"/>
                          </a:solidFill>
                          <a:hlinkClick r:id="rId6"/>
                        </a:rPr>
                        <a:t>corehelp@uw.edu</a:t>
                      </a:r>
                      <a:r>
                        <a:rPr lang="en-US" sz="1000" u="sng" cap="none" strike="noStrike"/>
                        <a:t> </a:t>
                      </a:r>
                      <a:endParaRPr sz="1000" u="sng" cap="none" strike="noStrike">
                        <a:solidFill>
                          <a:srgbClr val="000000"/>
                        </a:solidFill>
                        <a:latin typeface="Calibri"/>
                        <a:ea typeface="Calibri"/>
                        <a:cs typeface="Calibri"/>
                        <a:sym typeface="Calibri"/>
                      </a:endParaRPr>
                    </a:p>
                  </a:txBody>
                  <a:tcPr marT="0" marB="0" marR="114300" marL="0"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n-US" sz="1400" u="none" cap="none" strike="noStrike"/>
                        <a:t>5</a:t>
                      </a:r>
                      <a:endParaRPr sz="1400" u="none" cap="none" strike="noStrike">
                        <a:latin typeface="Calibri"/>
                        <a:ea typeface="Calibri"/>
                        <a:cs typeface="Calibri"/>
                        <a:sym typeface="Calibri"/>
                      </a:endParaRPr>
                    </a:p>
                  </a:txBody>
                  <a:tcPr marT="0" marB="0" marR="68575" marL="68575" anchor="ctr">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FFFFFF"/>
                    </a:solidFill>
                  </a:tcPr>
                </a:tc>
              </a:tr>
            </a:tbl>
          </a:graphicData>
        </a:graphic>
      </p:graphicFrame>
      <p:sp>
        <p:nvSpPr>
          <p:cNvPr id="610" name="Google Shape;610;p78"/>
          <p:cNvSpPr txBox="1"/>
          <p:nvPr/>
        </p:nvSpPr>
        <p:spPr>
          <a:xfrm>
            <a:off x="10350" y="4540000"/>
            <a:ext cx="9123300" cy="807900"/>
          </a:xfrm>
          <a:prstGeom prst="rect">
            <a:avLst/>
          </a:prstGeom>
          <a:noFill/>
          <a:ln>
            <a:noFill/>
          </a:ln>
        </p:spPr>
        <p:txBody>
          <a:bodyPr anchorCtr="0" anchor="t" bIns="91425" lIns="91425" spcFirstLastPara="1" rIns="91425" wrap="square" tIns="91425">
            <a:noAutofit/>
          </a:bodyPr>
          <a:lstStyle/>
          <a:p>
            <a:pPr indent="0" lvl="8" marL="0" marR="0" rtl="0" algn="ctr">
              <a:lnSpc>
                <a:spcPct val="100000"/>
              </a:lnSpc>
              <a:spcBef>
                <a:spcPts val="0"/>
              </a:spcBef>
              <a:spcAft>
                <a:spcPts val="0"/>
              </a:spcAft>
              <a:buClr>
                <a:srgbClr val="A5A5A5"/>
              </a:buClr>
              <a:buSzPts val="1800"/>
              <a:buFont typeface="Calibri"/>
              <a:buNone/>
            </a:pPr>
            <a:r>
              <a:rPr b="1" i="0" lang="en-US" sz="1800" u="none" cap="none" strike="noStrike">
                <a:solidFill>
                  <a:schemeClr val="dk1"/>
                </a:solidFill>
                <a:latin typeface="Calibri"/>
                <a:ea typeface="Calibri"/>
                <a:cs typeface="Calibri"/>
                <a:sym typeface="Calibri"/>
              </a:rPr>
              <a:t>NEXT MEETING</a:t>
            </a:r>
            <a:endParaRPr b="1" i="0" sz="18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400" u="none" cap="none" strike="noStrike">
                <a:solidFill>
                  <a:schemeClr val="dk1"/>
                </a:solidFill>
                <a:latin typeface="Calibri"/>
                <a:ea typeface="Calibri"/>
                <a:cs typeface="Calibri"/>
                <a:sym typeface="Calibri"/>
              </a:rPr>
              <a:t>August 14, 2025 9:00 AM - 10:00 AM</a:t>
            </a:r>
            <a:endParaRPr b="0" i="0" sz="1400" u="none" cap="none" strike="noStrike">
              <a:solidFill>
                <a:schemeClr val="dk1"/>
              </a:solidFill>
              <a:latin typeface="Calibri"/>
              <a:ea typeface="Calibri"/>
              <a:cs typeface="Calibri"/>
              <a:sym typeface="Calibri"/>
            </a:endParaRPr>
          </a:p>
          <a:p>
            <a:pPr indent="0" lvl="8" marL="0" marR="0" rtl="0" algn="ctr">
              <a:lnSpc>
                <a:spcPct val="100000"/>
              </a:lnSpc>
              <a:spcBef>
                <a:spcPts val="0"/>
              </a:spcBef>
              <a:spcAft>
                <a:spcPts val="0"/>
              </a:spcAft>
              <a:buClr>
                <a:srgbClr val="5F497A"/>
              </a:buClr>
              <a:buSzPts val="1400"/>
              <a:buFont typeface="Calibri"/>
              <a:buNone/>
            </a:pPr>
            <a:r>
              <a:rPr b="0" i="0" lang="en-US" sz="1100" u="none" cap="none" strike="noStrike">
                <a:solidFill>
                  <a:schemeClr val="dk1"/>
                </a:solidFill>
                <a:highlight>
                  <a:schemeClr val="lt1"/>
                </a:highlight>
                <a:latin typeface="Calibri"/>
                <a:ea typeface="Calibri"/>
                <a:cs typeface="Calibri"/>
                <a:sym typeface="Calibri"/>
              </a:rPr>
              <a:t>Questions about MRAM? email</a:t>
            </a:r>
            <a:r>
              <a:rPr b="0" i="0" lang="en-US" sz="1100" u="none" cap="none" strike="noStrike">
                <a:solidFill>
                  <a:srgbClr val="5F497A"/>
                </a:solidFill>
                <a:highlight>
                  <a:schemeClr val="lt1"/>
                </a:highlight>
                <a:latin typeface="Calibri"/>
                <a:ea typeface="Calibri"/>
                <a:cs typeface="Calibri"/>
                <a:sym typeface="Calibri"/>
              </a:rPr>
              <a:t> </a:t>
            </a:r>
            <a:r>
              <a:rPr b="0" i="0" lang="en-US" sz="1100" u="sng" cap="none" strike="noStrike">
                <a:solidFill>
                  <a:schemeClr val="hlink"/>
                </a:solidFill>
                <a:highlight>
                  <a:schemeClr val="lt1"/>
                </a:highlight>
                <a:latin typeface="Calibri"/>
                <a:ea typeface="Calibri"/>
                <a:cs typeface="Calibri"/>
                <a:sym typeface="Calibri"/>
                <a:hlinkClick r:id="rId7"/>
              </a:rPr>
              <a:t>mramques@uw.edu</a:t>
            </a:r>
            <a:r>
              <a:rPr b="0" i="0" lang="en-US" sz="1100" u="none" cap="none" strike="noStrike">
                <a:solidFill>
                  <a:srgbClr val="5F497A"/>
                </a:solidFill>
                <a:highlight>
                  <a:schemeClr val="lt1"/>
                </a:highlight>
                <a:latin typeface="Calibri"/>
                <a:ea typeface="Calibri"/>
                <a:cs typeface="Calibri"/>
                <a:sym typeface="Calibri"/>
              </a:rPr>
              <a:t> </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2" name="Shape 682"/>
        <p:cNvGrpSpPr/>
        <p:nvPr/>
      </p:nvGrpSpPr>
      <p:grpSpPr>
        <a:xfrm>
          <a:off x="0" y="0"/>
          <a:ext cx="0" cy="0"/>
          <a:chOff x="0" y="0"/>
          <a:chExt cx="0" cy="0"/>
        </a:xfrm>
      </p:grpSpPr>
      <p:sp>
        <p:nvSpPr>
          <p:cNvPr id="683" name="Google Shape;683;p87"/>
          <p:cNvSpPr txBox="1"/>
          <p:nvPr>
            <p:ph type="title"/>
          </p:nvPr>
        </p:nvSpPr>
        <p:spPr>
          <a:xfrm>
            <a:off x="627164" y="2627551"/>
            <a:ext cx="3357314"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Revised IRB Protocol Question</a:t>
            </a:r>
            <a:endParaRPr/>
          </a:p>
        </p:txBody>
      </p:sp>
      <p:pic>
        <p:nvPicPr>
          <p:cNvPr descr="A sample screenshot of an online IRB protocol form with two questions higlighted toward the bottom of the form. " id="684" name="Google Shape;684;p87"/>
          <p:cNvPicPr preferRelativeResize="0"/>
          <p:nvPr/>
        </p:nvPicPr>
        <p:blipFill rotWithShape="1">
          <a:blip r:embed="rId3">
            <a:alphaModFix/>
          </a:blip>
          <a:srcRect b="0" l="0" r="0" t="0"/>
          <a:stretch/>
        </p:blipFill>
        <p:spPr>
          <a:xfrm>
            <a:off x="3457051" y="919916"/>
            <a:ext cx="4404236" cy="4489531"/>
          </a:xfrm>
          <a:prstGeom prst="rect">
            <a:avLst/>
          </a:prstGeom>
          <a:noFill/>
          <a:ln>
            <a:noFill/>
          </a:ln>
        </p:spPr>
      </p:pic>
      <p:sp>
        <p:nvSpPr>
          <p:cNvPr id="685" name="Google Shape;685;p87"/>
          <p:cNvSpPr/>
          <p:nvPr/>
        </p:nvSpPr>
        <p:spPr>
          <a:xfrm>
            <a:off x="3775842" y="2615559"/>
            <a:ext cx="4185745" cy="6858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Twentieth Century"/>
              <a:ea typeface="Twentieth Century"/>
              <a:cs typeface="Twentieth Century"/>
              <a:sym typeface="Twentieth Century"/>
            </a:endParaRPr>
          </a:p>
        </p:txBody>
      </p:sp>
      <p:sp>
        <p:nvSpPr>
          <p:cNvPr id="686" name="Google Shape;686;p87"/>
          <p:cNvSpPr/>
          <p:nvPr/>
        </p:nvSpPr>
        <p:spPr>
          <a:xfrm>
            <a:off x="3326524" y="3340319"/>
            <a:ext cx="5108027" cy="1947041"/>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350"/>
              <a:buFont typeface="Arial"/>
              <a:buNone/>
            </a:pPr>
            <a:r>
              <a:t/>
            </a:r>
            <a:endParaRPr b="0" i="0" sz="1350" u="none" cap="none" strike="noStrike">
              <a:solidFill>
                <a:srgbClr val="FFFFFF"/>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5"/>
                                        </p:tgtEl>
                                        <p:attrNameLst>
                                          <p:attrName>style.visibility</p:attrName>
                                        </p:attrNameLst>
                                      </p:cBhvr>
                                      <p:to>
                                        <p:strVal val="visible"/>
                                      </p:to>
                                    </p:set>
                                    <p:animEffect filter="fade" transition="in">
                                      <p:cBhvr>
                                        <p:cTn dur="500"/>
                                        <p:tgtEl>
                                          <p:spTgt spid="6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85"/>
                                        </p:tgtEl>
                                      </p:cBhvr>
                                    </p:animEffect>
                                    <p:set>
                                      <p:cBhvr>
                                        <p:cTn dur="1" fill="hold">
                                          <p:stCondLst>
                                            <p:cond delay="500"/>
                                          </p:stCondLst>
                                        </p:cTn>
                                        <p:tgtEl>
                                          <p:spTgt spid="68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1" name="Shape 691"/>
        <p:cNvGrpSpPr/>
        <p:nvPr/>
      </p:nvGrpSpPr>
      <p:grpSpPr>
        <a:xfrm>
          <a:off x="0" y="0"/>
          <a:ext cx="0" cy="0"/>
          <a:chOff x="0" y="0"/>
          <a:chExt cx="0" cy="0"/>
        </a:xfrm>
      </p:grpSpPr>
      <p:sp>
        <p:nvSpPr>
          <p:cNvPr id="692" name="Google Shape;692;p88"/>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cap="none"/>
              <a:t>IMPLEMENTATION</a:t>
            </a:r>
            <a:endParaRPr/>
          </a:p>
        </p:txBody>
      </p:sp>
      <p:sp>
        <p:nvSpPr>
          <p:cNvPr id="693" name="Google Shape;693;p88"/>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120000"/>
              </a:lnSpc>
              <a:spcBef>
                <a:spcPts val="0"/>
              </a:spcBef>
              <a:spcAft>
                <a:spcPts val="0"/>
              </a:spcAft>
              <a:buClr>
                <a:schemeClr val="lt1"/>
              </a:buClr>
              <a:buSzPct val="125000"/>
              <a:buChar char="•"/>
            </a:pPr>
            <a:r>
              <a:rPr lang="en-US"/>
              <a:t>New Studies</a:t>
            </a:r>
            <a:endParaRPr/>
          </a:p>
          <a:p>
            <a:pPr indent="-228600" lvl="1" marL="685800" rtl="0" algn="l">
              <a:lnSpc>
                <a:spcPct val="120000"/>
              </a:lnSpc>
              <a:spcBef>
                <a:spcPts val="500"/>
              </a:spcBef>
              <a:spcAft>
                <a:spcPts val="0"/>
              </a:spcAft>
              <a:buClr>
                <a:schemeClr val="lt1"/>
              </a:buClr>
              <a:buSzPct val="125000"/>
              <a:buChar char="•"/>
            </a:pPr>
            <a:r>
              <a:rPr lang="en-US"/>
              <a:t>New requirements effective July 1, 2025</a:t>
            </a:r>
            <a:endParaRPr/>
          </a:p>
          <a:p>
            <a:pPr indent="-228600" lvl="0" marL="228600" rtl="0" algn="l">
              <a:lnSpc>
                <a:spcPct val="120000"/>
              </a:lnSpc>
              <a:spcBef>
                <a:spcPts val="1000"/>
              </a:spcBef>
              <a:spcAft>
                <a:spcPts val="0"/>
              </a:spcAft>
              <a:buClr>
                <a:schemeClr val="lt1"/>
              </a:buClr>
              <a:buSzPct val="125000"/>
              <a:buChar char="•"/>
            </a:pPr>
            <a:r>
              <a:rPr lang="en-US"/>
              <a:t>Existing Studies</a:t>
            </a:r>
            <a:endParaRPr/>
          </a:p>
          <a:p>
            <a:pPr indent="-228600" lvl="1" marL="685800" rtl="0" algn="l">
              <a:lnSpc>
                <a:spcPct val="120000"/>
              </a:lnSpc>
              <a:spcBef>
                <a:spcPts val="500"/>
              </a:spcBef>
              <a:spcAft>
                <a:spcPts val="0"/>
              </a:spcAft>
              <a:buClr>
                <a:schemeClr val="lt1"/>
              </a:buClr>
              <a:buSzPct val="125000"/>
              <a:buChar char="•"/>
            </a:pPr>
            <a:r>
              <a:rPr lang="en-US"/>
              <a:t>Researchers must apply updated protections by January 1, 2026</a:t>
            </a:r>
            <a:endParaRPr/>
          </a:p>
          <a:p>
            <a:pPr indent="-228600" lvl="1" marL="685800" rtl="0" algn="l">
              <a:lnSpc>
                <a:spcPct val="120000"/>
              </a:lnSpc>
              <a:spcBef>
                <a:spcPts val="500"/>
              </a:spcBef>
              <a:spcAft>
                <a:spcPts val="0"/>
              </a:spcAft>
              <a:buClr>
                <a:schemeClr val="lt1"/>
              </a:buClr>
              <a:buSzPct val="125000"/>
              <a:buChar char="•"/>
            </a:pPr>
            <a:r>
              <a:rPr lang="en-US"/>
              <a:t>Researchers are expected to assess if the data security risk level(s) has changed and if yes, submit a study modification</a:t>
            </a:r>
            <a:endParaRPr/>
          </a:p>
          <a:p>
            <a:pPr indent="-228600" lvl="1" marL="685800" rtl="0" algn="l">
              <a:lnSpc>
                <a:spcPct val="120000"/>
              </a:lnSpc>
              <a:spcBef>
                <a:spcPts val="500"/>
              </a:spcBef>
              <a:spcAft>
                <a:spcPts val="0"/>
              </a:spcAft>
              <a:buClr>
                <a:schemeClr val="lt1"/>
              </a:buClr>
              <a:buSzPct val="125000"/>
              <a:buChar char="•"/>
            </a:pPr>
            <a:r>
              <a:rPr lang="en-US"/>
              <a:t>HSD review staff assess if security level has changed for studies that submit for Continuing Review and if yes ask researcher to submit a study modification</a:t>
            </a:r>
            <a:endParaRPr/>
          </a:p>
          <a:p>
            <a:pPr indent="0" lvl="0" marL="0" rtl="0" algn="l">
              <a:lnSpc>
                <a:spcPct val="120000"/>
              </a:lnSpc>
              <a:spcBef>
                <a:spcPts val="1000"/>
              </a:spcBef>
              <a:spcAft>
                <a:spcPts val="0"/>
              </a:spcAft>
              <a:buClr>
                <a:schemeClr val="lt1"/>
              </a:buClr>
              <a:buSzPct val="1250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89"/>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OTHER RESOURCES</a:t>
            </a:r>
            <a:endParaRPr/>
          </a:p>
        </p:txBody>
      </p:sp>
      <p:sp>
        <p:nvSpPr>
          <p:cNvPr id="700" name="Google Shape;700;p89"/>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20000"/>
              </a:lnSpc>
              <a:spcBef>
                <a:spcPts val="0"/>
              </a:spcBef>
              <a:spcAft>
                <a:spcPts val="0"/>
              </a:spcAft>
              <a:buClr>
                <a:schemeClr val="lt1"/>
              </a:buClr>
              <a:buSzPct val="125000"/>
              <a:buChar char="•"/>
            </a:pPr>
            <a:r>
              <a:rPr b="1" lang="en-US"/>
              <a:t>Online Tutorial Data Security Protections (</a:t>
            </a:r>
            <a:r>
              <a:rPr b="1" lang="en-US" u="sng">
                <a:solidFill>
                  <a:schemeClr val="hlink"/>
                </a:solidFill>
                <a:hlinkClick r:id="rId3"/>
              </a:rPr>
              <a:t>https://www.washington.edu/research/hsd/training/hsd-tutorials-and-videos/#datasecurity</a:t>
            </a:r>
            <a:r>
              <a:rPr b="1" lang="en-US"/>
              <a:t>)</a:t>
            </a:r>
            <a:endParaRPr/>
          </a:p>
          <a:p>
            <a:pPr indent="-228600" lvl="0" marL="228600" rtl="0" algn="l">
              <a:lnSpc>
                <a:spcPct val="120000"/>
              </a:lnSpc>
              <a:spcBef>
                <a:spcPts val="1000"/>
              </a:spcBef>
              <a:spcAft>
                <a:spcPts val="0"/>
              </a:spcAft>
              <a:buClr>
                <a:schemeClr val="lt1"/>
              </a:buClr>
              <a:buSzPct val="125000"/>
              <a:buChar char="•"/>
            </a:pPr>
            <a:r>
              <a:rPr b="1" lang="en-US"/>
              <a:t>WORKSHEET Device Configuration (</a:t>
            </a:r>
            <a:r>
              <a:rPr b="1" lang="en-US" u="sng">
                <a:solidFill>
                  <a:schemeClr val="hlink"/>
                </a:solidFill>
                <a:hlinkClick r:id="rId4"/>
              </a:rPr>
              <a:t>https://www.washington.edu/research/forms-and-templates/worksheet-device-configuration/</a:t>
            </a:r>
            <a:r>
              <a:rPr b="1" lang="en-US"/>
              <a:t>) </a:t>
            </a:r>
            <a:endParaRPr/>
          </a:p>
          <a:p>
            <a:pPr indent="-228600" lvl="0" marL="228600" rtl="0" algn="l">
              <a:lnSpc>
                <a:spcPct val="120000"/>
              </a:lnSpc>
              <a:spcBef>
                <a:spcPts val="1000"/>
              </a:spcBef>
              <a:spcAft>
                <a:spcPts val="0"/>
              </a:spcAft>
              <a:buClr>
                <a:schemeClr val="lt1"/>
              </a:buClr>
              <a:buSzPct val="125000"/>
              <a:buChar char="•"/>
            </a:pPr>
            <a:r>
              <a:rPr b="1" lang="en-US"/>
              <a:t>Template Policies</a:t>
            </a:r>
            <a:endParaRPr/>
          </a:p>
          <a:p>
            <a:pPr indent="-228600" lvl="1" marL="685800" rtl="0" algn="l">
              <a:lnSpc>
                <a:spcPct val="120000"/>
              </a:lnSpc>
              <a:spcBef>
                <a:spcPts val="500"/>
              </a:spcBef>
              <a:spcAft>
                <a:spcPts val="0"/>
              </a:spcAft>
              <a:buClr>
                <a:schemeClr val="lt1"/>
              </a:buClr>
              <a:buSzPct val="125000"/>
              <a:buChar char="•"/>
            </a:pPr>
            <a:r>
              <a:rPr b="1" lang="en-US"/>
              <a:t>Confidentiality and Security Training (</a:t>
            </a:r>
            <a:r>
              <a:rPr b="1" lang="en-US" u="sng">
                <a:solidFill>
                  <a:schemeClr val="hlink"/>
                </a:solidFill>
                <a:hlinkClick r:id="rId5"/>
              </a:rPr>
              <a:t>https://www.washington.edu/research/forms-and-templates/template-confidentiality-training/</a:t>
            </a:r>
            <a:r>
              <a:rPr b="1" lang="en-US"/>
              <a:t>) </a:t>
            </a:r>
            <a:endParaRPr/>
          </a:p>
          <a:p>
            <a:pPr indent="-228600" lvl="1" marL="685800" rtl="0" algn="l">
              <a:lnSpc>
                <a:spcPct val="120000"/>
              </a:lnSpc>
              <a:spcBef>
                <a:spcPts val="500"/>
              </a:spcBef>
              <a:spcAft>
                <a:spcPts val="0"/>
              </a:spcAft>
              <a:buClr>
                <a:schemeClr val="lt1"/>
              </a:buClr>
              <a:buSzPct val="125000"/>
              <a:buChar char="•"/>
            </a:pPr>
            <a:r>
              <a:rPr b="1" lang="en-US"/>
              <a:t>Device Management and Monitoring (</a:t>
            </a:r>
            <a:r>
              <a:rPr b="1" lang="en-US" u="sng">
                <a:solidFill>
                  <a:schemeClr val="hlink"/>
                </a:solidFill>
                <a:hlinkClick r:id="rId6"/>
              </a:rPr>
              <a:t>https://www.washington.edu/research/forms-and-templates/template-device-mgmt-policy/</a:t>
            </a:r>
            <a:r>
              <a:rPr b="1" lang="en-US"/>
              <a:t>) </a:t>
            </a:r>
            <a:endParaRPr/>
          </a:p>
          <a:p>
            <a:pPr indent="-228600" lvl="1" marL="685800" rtl="0" algn="l">
              <a:lnSpc>
                <a:spcPct val="120000"/>
              </a:lnSpc>
              <a:spcBef>
                <a:spcPts val="500"/>
              </a:spcBef>
              <a:spcAft>
                <a:spcPts val="0"/>
              </a:spcAft>
              <a:buClr>
                <a:schemeClr val="lt1"/>
              </a:buClr>
              <a:buSzPct val="125000"/>
              <a:buChar char="•"/>
            </a:pPr>
            <a:r>
              <a:rPr b="1" lang="en-US"/>
              <a:t>Research Data Access Control (</a:t>
            </a:r>
            <a:r>
              <a:rPr b="1" lang="en-US" u="sng">
                <a:solidFill>
                  <a:schemeClr val="hlink"/>
                </a:solidFill>
                <a:hlinkClick r:id="rId7"/>
              </a:rPr>
              <a:t>https://www.washington.edu/research/forms-and-templates/template-data-access-policy/</a:t>
            </a:r>
            <a:r>
              <a:rPr b="1" lang="en-US"/>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4" name="Shape 704"/>
        <p:cNvGrpSpPr/>
        <p:nvPr/>
      </p:nvGrpSpPr>
      <p:grpSpPr>
        <a:xfrm>
          <a:off x="0" y="0"/>
          <a:ext cx="0" cy="0"/>
          <a:chOff x="0" y="0"/>
          <a:chExt cx="0" cy="0"/>
        </a:xfrm>
      </p:grpSpPr>
      <p:pic>
        <p:nvPicPr>
          <p:cNvPr id="705" name="Google Shape;705;p90"/>
          <p:cNvPicPr preferRelativeResize="0"/>
          <p:nvPr/>
        </p:nvPicPr>
        <p:blipFill rotWithShape="1">
          <a:blip r:embed="rId4">
            <a:alphaModFix amt="30000"/>
          </a:blip>
          <a:srcRect b="0" l="0" r="0" t="0"/>
          <a:stretch/>
        </p:blipFill>
        <p:spPr>
          <a:xfrm>
            <a:off x="-1" y="857257"/>
            <a:ext cx="9141292" cy="5143493"/>
          </a:xfrm>
          <a:prstGeom prst="rect">
            <a:avLst/>
          </a:prstGeom>
          <a:noFill/>
          <a:ln>
            <a:noFill/>
          </a:ln>
        </p:spPr>
      </p:pic>
      <p:sp>
        <p:nvSpPr>
          <p:cNvPr id="706" name="Google Shape;706;p90"/>
          <p:cNvSpPr txBox="1"/>
          <p:nvPr>
            <p:ph type="title"/>
          </p:nvPr>
        </p:nvSpPr>
        <p:spPr>
          <a:xfrm>
            <a:off x="2000250" y="2603501"/>
            <a:ext cx="5143500" cy="1025922"/>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Clr>
                <a:schemeClr val="lt1"/>
              </a:buClr>
              <a:buSzPts val="3600"/>
              <a:buFont typeface="Twentieth Century"/>
              <a:buNone/>
            </a:pPr>
            <a:r>
              <a:rPr lang="en-US" sz="3600"/>
              <a:t>QUESTIONS?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91"/>
          <p:cNvSpPr txBox="1"/>
          <p:nvPr>
            <p:ph type="title"/>
          </p:nvPr>
        </p:nvSpPr>
        <p:spPr>
          <a:xfrm>
            <a:off x="692029" y="1640263"/>
            <a:ext cx="6972300" cy="1593130"/>
          </a:xfrm>
          <a:prstGeom prst="rect">
            <a:avLst/>
          </a:prstGeom>
          <a:noFill/>
          <a:ln>
            <a:noFill/>
          </a:ln>
        </p:spPr>
        <p:txBody>
          <a:bodyPr anchorCtr="0" anchor="b" bIns="45700" lIns="91425" spcFirstLastPara="1" rIns="91425" wrap="square" tIns="45700">
            <a:normAutofit fontScale="90000"/>
          </a:bodyPr>
          <a:lstStyle/>
          <a:p>
            <a:pPr indent="0" lvl="0" marL="0" marR="0" rtl="0" algn="l">
              <a:lnSpc>
                <a:spcPct val="100000"/>
              </a:lnSpc>
              <a:spcBef>
                <a:spcPts val="0"/>
              </a:spcBef>
              <a:spcAft>
                <a:spcPts val="0"/>
              </a:spcAft>
              <a:buClr>
                <a:schemeClr val="accent3"/>
              </a:buClr>
              <a:buSzPct val="100000"/>
              <a:buFont typeface="Arial"/>
              <a:buNone/>
            </a:pPr>
            <a:r>
              <a:rPr b="0" i="0" lang="en-US" sz="5000" u="none" cap="none" strike="noStrike">
                <a:solidFill>
                  <a:schemeClr val="accent3"/>
                </a:solidFill>
                <a:latin typeface="Arial"/>
                <a:ea typeface="Arial"/>
                <a:cs typeface="Arial"/>
                <a:sym typeface="Arial"/>
              </a:rPr>
              <a:t>Research Administration Data (RAD) - New Reports</a:t>
            </a:r>
            <a:endParaRPr/>
          </a:p>
        </p:txBody>
      </p:sp>
      <p:sp>
        <p:nvSpPr>
          <p:cNvPr id="712" name="Google Shape;712;p91"/>
          <p:cNvSpPr txBox="1"/>
          <p:nvPr/>
        </p:nvSpPr>
        <p:spPr>
          <a:xfrm>
            <a:off x="692029" y="4308049"/>
            <a:ext cx="6656731" cy="1812601"/>
          </a:xfrm>
          <a:prstGeom prst="rect">
            <a:avLst/>
          </a:prstGeom>
          <a:noFill/>
          <a:ln>
            <a:noFill/>
          </a:ln>
        </p:spPr>
        <p:txBody>
          <a:bodyPr anchorCtr="0" anchor="b" bIns="45700" lIns="91425" spcFirstLastPara="1" rIns="91425" wrap="square" tIns="45700">
            <a:noAutofit/>
          </a:bodyPr>
          <a:lstStyle/>
          <a:p>
            <a:pPr indent="0" lvl="0" marL="0" marR="0" rtl="0" algn="l">
              <a:lnSpc>
                <a:spcPct val="150000"/>
              </a:lnSpc>
              <a:spcBef>
                <a:spcPts val="0"/>
              </a:spcBef>
              <a:spcAft>
                <a:spcPts val="0"/>
              </a:spcAft>
              <a:buClr>
                <a:srgbClr val="FFFFFF"/>
              </a:buClr>
              <a:buSzPts val="2000"/>
              <a:buFont typeface="Arial"/>
              <a:buNone/>
            </a:pPr>
            <a:r>
              <a:rPr b="0" i="0" lang="en-US" sz="2000" u="none" cap="none" strike="noStrike">
                <a:solidFill>
                  <a:srgbClr val="FFFFFF"/>
                </a:solidFill>
                <a:latin typeface="Arial"/>
                <a:ea typeface="Arial"/>
                <a:cs typeface="Arial"/>
                <a:sym typeface="Arial"/>
              </a:rPr>
              <a:t>MRAM</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July 2025</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Aron Knapp</a:t>
            </a:r>
            <a:endParaRPr/>
          </a:p>
          <a:p>
            <a:pPr indent="0" lvl="0" marL="0" marR="0" rtl="0" algn="l">
              <a:lnSpc>
                <a:spcPct val="150000"/>
              </a:lnSpc>
              <a:spcBef>
                <a:spcPts val="320"/>
              </a:spcBef>
              <a:spcAft>
                <a:spcPts val="0"/>
              </a:spcAft>
              <a:buClr>
                <a:srgbClr val="FFFFFF"/>
              </a:buClr>
              <a:buSzPts val="1600"/>
              <a:buFont typeface="Arial"/>
              <a:buNone/>
            </a:pPr>
            <a:r>
              <a:rPr b="0" i="0" lang="en-US" sz="1600" u="none" cap="none" strike="noStrike">
                <a:solidFill>
                  <a:srgbClr val="FFFFFF"/>
                </a:solidFill>
                <a:latin typeface="Arial"/>
                <a:ea typeface="Arial"/>
                <a:cs typeface="Arial"/>
                <a:sym typeface="Arial"/>
              </a:rPr>
              <a:t>Office of Research Information Services (ORIS)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92"/>
          <p:cNvSpPr txBox="1"/>
          <p:nvPr>
            <p:ph type="title"/>
          </p:nvPr>
        </p:nvSpPr>
        <p:spPr>
          <a:xfrm>
            <a:off x="460375" y="1502243"/>
            <a:ext cx="8306636" cy="2641756"/>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2800"/>
              <a:buFont typeface="Arial"/>
              <a:buNone/>
            </a:pPr>
            <a:r>
              <a:rPr lang="en-US" sz="2800">
                <a:latin typeface="Arial"/>
                <a:ea typeface="Arial"/>
                <a:cs typeface="Arial"/>
                <a:sym typeface="Arial"/>
              </a:rPr>
              <a:t>Awards Improvement and Development Effort </a:t>
            </a:r>
            <a:br>
              <a:rPr lang="en-US" sz="4400">
                <a:latin typeface="Arial"/>
                <a:ea typeface="Arial"/>
                <a:cs typeface="Arial"/>
                <a:sym typeface="Arial"/>
              </a:rPr>
            </a:br>
            <a:r>
              <a:rPr lang="en-US" sz="1800">
                <a:latin typeface="Arial"/>
                <a:ea typeface="Arial"/>
                <a:cs typeface="Arial"/>
                <a:sym typeface="Arial"/>
              </a:rPr>
              <a:t>Update 7/10/2025</a:t>
            </a:r>
            <a:br>
              <a:rPr lang="en-US" sz="4400">
                <a:latin typeface="Arial"/>
                <a:ea typeface="Arial"/>
                <a:cs typeface="Arial"/>
                <a:sym typeface="Arial"/>
              </a:rPr>
            </a:br>
            <a:endParaRPr sz="4400">
              <a:solidFill>
                <a:srgbClr val="FF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93"/>
          <p:cNvSpPr txBox="1"/>
          <p:nvPr>
            <p:ph type="title"/>
          </p:nvPr>
        </p:nvSpPr>
        <p:spPr>
          <a:xfrm>
            <a:off x="473446" y="812945"/>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Website enhancements </a:t>
            </a:r>
            <a:r>
              <a:rPr b="0" lang="en-US" sz="2133">
                <a:latin typeface="Open Sans"/>
                <a:ea typeface="Open Sans"/>
                <a:cs typeface="Open Sans"/>
                <a:sym typeface="Open Sans"/>
              </a:rPr>
              <a:t>(1 of 2)</a:t>
            </a:r>
            <a:endParaRPr b="0">
              <a:latin typeface="Open Sans"/>
              <a:ea typeface="Open Sans"/>
              <a:cs typeface="Open Sans"/>
              <a:sym typeface="Open Sans"/>
            </a:endParaRPr>
          </a:p>
        </p:txBody>
      </p:sp>
      <p:pic>
        <p:nvPicPr>
          <p:cNvPr descr="A purple and white textbox entitled &quot;Weekly Status Report&quot;. To the left is a sample screenshot with the header &quot;AIDE Dashboard - Updated Weekly&quot;. " id="725" name="Google Shape;725;p93"/>
          <p:cNvPicPr preferRelativeResize="0"/>
          <p:nvPr/>
        </p:nvPicPr>
        <p:blipFill rotWithShape="1">
          <a:blip r:embed="rId3">
            <a:alphaModFix/>
          </a:blip>
          <a:srcRect b="0" l="0" r="0" t="0"/>
          <a:stretch/>
        </p:blipFill>
        <p:spPr>
          <a:xfrm>
            <a:off x="580052" y="2530430"/>
            <a:ext cx="8019509" cy="2180135"/>
          </a:xfrm>
          <a:prstGeom prst="rect">
            <a:avLst/>
          </a:prstGeom>
          <a:noFill/>
          <a:ln>
            <a:noFill/>
          </a:ln>
        </p:spPr>
      </p:pic>
      <p:sp>
        <p:nvSpPr>
          <p:cNvPr id="726" name="Google Shape;726;p93"/>
          <p:cNvSpPr txBox="1"/>
          <p:nvPr/>
        </p:nvSpPr>
        <p:spPr>
          <a:xfrm>
            <a:off x="539728" y="5053122"/>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4B2E83"/>
                </a:solidFill>
                <a:latin typeface="Calibri"/>
                <a:ea typeface="Calibri"/>
                <a:cs typeface="Calibri"/>
                <a:sym typeface="Calibri"/>
              </a:rPr>
              <a:t>Webpage: </a:t>
            </a:r>
            <a:r>
              <a:rPr b="0" i="0" lang="en-US" sz="1800" u="sng" cap="none" strike="noStrike">
                <a:solidFill>
                  <a:srgbClr val="4B2E83"/>
                </a:solidFill>
                <a:latin typeface="Calibri"/>
                <a:ea typeface="Calibri"/>
                <a:cs typeface="Calibri"/>
                <a:sym typeface="Calibri"/>
                <a:hlinkClick r:id="rId4">
                  <a:extLst>
                    <a:ext uri="{A12FA001-AC4F-418D-AE19-62706E023703}">
                      <ahyp:hlinkClr val="tx"/>
                    </a:ext>
                  </a:extLst>
                </a:hlinkClick>
              </a:rPr>
              <a:t>https://it.uw.edu/initiatives/aide/</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94"/>
          <p:cNvSpPr txBox="1"/>
          <p:nvPr>
            <p:ph type="title"/>
          </p:nvPr>
        </p:nvSpPr>
        <p:spPr>
          <a:xfrm>
            <a:off x="473446" y="812945"/>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Website enhancements </a:t>
            </a:r>
            <a:r>
              <a:rPr b="0" lang="en-US" sz="2133">
                <a:latin typeface="Open Sans"/>
                <a:ea typeface="Open Sans"/>
                <a:cs typeface="Open Sans"/>
                <a:sym typeface="Open Sans"/>
              </a:rPr>
              <a:t>(2 of 2)</a:t>
            </a:r>
            <a:endParaRPr>
              <a:latin typeface="Open Sans"/>
              <a:ea typeface="Open Sans"/>
              <a:cs typeface="Open Sans"/>
              <a:sym typeface="Open Sans"/>
            </a:endParaRPr>
          </a:p>
        </p:txBody>
      </p:sp>
      <p:pic>
        <p:nvPicPr>
          <p:cNvPr descr="A sample screenshot of a webpage with the header &quot;Goals Tracker&quot;. Below is a drop-down menu of the various AIDE teams listed initiatives and goals." id="733" name="Google Shape;733;p94"/>
          <p:cNvPicPr preferRelativeResize="0"/>
          <p:nvPr/>
        </p:nvPicPr>
        <p:blipFill rotWithShape="1">
          <a:blip r:embed="rId3">
            <a:alphaModFix/>
          </a:blip>
          <a:srcRect b="0" l="0" r="0" t="0"/>
          <a:stretch/>
        </p:blipFill>
        <p:spPr>
          <a:xfrm>
            <a:off x="501723" y="2362724"/>
            <a:ext cx="6781340" cy="3033757"/>
          </a:xfrm>
          <a:prstGeom prst="rect">
            <a:avLst/>
          </a:prstGeom>
          <a:noFill/>
          <a:ln>
            <a:noFill/>
          </a:ln>
        </p:spPr>
      </p:pic>
      <p:sp>
        <p:nvSpPr>
          <p:cNvPr id="734" name="Google Shape;734;p94"/>
          <p:cNvSpPr txBox="1"/>
          <p:nvPr/>
        </p:nvSpPr>
        <p:spPr>
          <a:xfrm>
            <a:off x="473445" y="5472850"/>
            <a:ext cx="4572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800" u="none" cap="none" strike="noStrike">
                <a:solidFill>
                  <a:srgbClr val="4B2E83"/>
                </a:solidFill>
                <a:latin typeface="Calibri"/>
                <a:ea typeface="Calibri"/>
                <a:cs typeface="Calibri"/>
                <a:sym typeface="Calibri"/>
              </a:rPr>
              <a:t>Webpage: </a:t>
            </a:r>
            <a:r>
              <a:rPr b="0" i="0" lang="en-US" sz="1800" u="sng" cap="none" strike="noStrike">
                <a:solidFill>
                  <a:srgbClr val="4B2E83"/>
                </a:solidFill>
                <a:latin typeface="Calibri"/>
                <a:ea typeface="Calibri"/>
                <a:cs typeface="Calibri"/>
                <a:sym typeface="Calibri"/>
                <a:hlinkClick r:id="rId4">
                  <a:extLst>
                    <a:ext uri="{A12FA001-AC4F-418D-AE19-62706E023703}">
                      <ahyp:hlinkClr val="tx"/>
                    </a:ext>
                  </a:extLst>
                </a:hlinkClick>
              </a:rPr>
              <a:t>https://it.uw.edu/initiatives/aide/</a:t>
            </a:r>
            <a:endParaRPr b="0" i="0" sz="1800" u="none" cap="none" strike="noStrike">
              <a:solidFill>
                <a:srgbClr val="4B2E83"/>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9" name="Shape 739"/>
        <p:cNvGrpSpPr/>
        <p:nvPr/>
      </p:nvGrpSpPr>
      <p:grpSpPr>
        <a:xfrm>
          <a:off x="0" y="0"/>
          <a:ext cx="0" cy="0"/>
          <a:chOff x="0" y="0"/>
          <a:chExt cx="0" cy="0"/>
        </a:xfrm>
      </p:grpSpPr>
      <p:sp>
        <p:nvSpPr>
          <p:cNvPr id="740" name="Google Shape;740;p95"/>
          <p:cNvSpPr txBox="1"/>
          <p:nvPr>
            <p:ph type="title"/>
          </p:nvPr>
        </p:nvSpPr>
        <p:spPr>
          <a:xfrm>
            <a:off x="473446" y="815174"/>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D4AD53"/>
              </a:buClr>
              <a:buSzPts val="3200"/>
              <a:buFont typeface="Open Sans"/>
              <a:buNone/>
            </a:pPr>
            <a:r>
              <a:rPr lang="en-US" sz="3200">
                <a:solidFill>
                  <a:srgbClr val="D4AD53"/>
                </a:solidFill>
                <a:latin typeface="Open Sans"/>
                <a:ea typeface="Open Sans"/>
                <a:cs typeface="Open Sans"/>
                <a:sym typeface="Open Sans"/>
              </a:rPr>
              <a:t>Delivered! </a:t>
            </a:r>
            <a:r>
              <a:rPr lang="en-US" sz="3200">
                <a:latin typeface="Open Sans"/>
                <a:ea typeface="Open Sans"/>
                <a:cs typeface="Open Sans"/>
                <a:sym typeface="Open Sans"/>
              </a:rPr>
              <a:t>Streamlining Enhancements</a:t>
            </a:r>
            <a:endParaRPr>
              <a:latin typeface="Open Sans"/>
              <a:ea typeface="Open Sans"/>
              <a:cs typeface="Open Sans"/>
              <a:sym typeface="Open Sans"/>
            </a:endParaRPr>
          </a:p>
        </p:txBody>
      </p:sp>
      <p:grpSp>
        <p:nvGrpSpPr>
          <p:cNvPr id="741" name="Google Shape;741;p95"/>
          <p:cNvGrpSpPr/>
          <p:nvPr/>
        </p:nvGrpSpPr>
        <p:grpSpPr>
          <a:xfrm>
            <a:off x="110126" y="2720328"/>
            <a:ext cx="8923743" cy="1700826"/>
            <a:chOff x="3357" y="479924"/>
            <a:chExt cx="8923743" cy="1700826"/>
          </a:xfrm>
        </p:grpSpPr>
        <p:sp>
          <p:nvSpPr>
            <p:cNvPr id="742" name="Google Shape;742;p95"/>
            <p:cNvSpPr/>
            <p:nvPr/>
          </p:nvSpPr>
          <p:spPr>
            <a:xfrm>
              <a:off x="3357"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95"/>
            <p:cNvSpPr txBox="1"/>
            <p:nvPr/>
          </p:nvSpPr>
          <p:spPr>
            <a:xfrm>
              <a:off x="3357"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Award Setup Request Validations</a:t>
              </a:r>
              <a:endParaRPr/>
            </a:p>
          </p:txBody>
        </p:sp>
        <p:sp>
          <p:nvSpPr>
            <p:cNvPr id="744" name="Google Shape;744;p95"/>
            <p:cNvSpPr/>
            <p:nvPr/>
          </p:nvSpPr>
          <p:spPr>
            <a:xfrm>
              <a:off x="3357"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95"/>
            <p:cNvSpPr txBox="1"/>
            <p:nvPr/>
          </p:nvSpPr>
          <p:spPr>
            <a:xfrm>
              <a:off x="3357"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SAGE flags errors pre-submission</a:t>
              </a:r>
              <a:endParaRPr/>
            </a:p>
          </p:txBody>
        </p:sp>
        <p:sp>
          <p:nvSpPr>
            <p:cNvPr id="746" name="Google Shape;746;p95"/>
            <p:cNvSpPr/>
            <p:nvPr/>
          </p:nvSpPr>
          <p:spPr>
            <a:xfrm>
              <a:off x="2304956"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95"/>
            <p:cNvSpPr txBox="1"/>
            <p:nvPr/>
          </p:nvSpPr>
          <p:spPr>
            <a:xfrm>
              <a:off x="2304956"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Updated Compliance Questions</a:t>
              </a:r>
              <a:endParaRPr/>
            </a:p>
          </p:txBody>
        </p:sp>
        <p:sp>
          <p:nvSpPr>
            <p:cNvPr id="748" name="Google Shape;748;p95"/>
            <p:cNvSpPr/>
            <p:nvPr/>
          </p:nvSpPr>
          <p:spPr>
            <a:xfrm>
              <a:off x="2304956"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95"/>
            <p:cNvSpPr txBox="1"/>
            <p:nvPr/>
          </p:nvSpPr>
          <p:spPr>
            <a:xfrm>
              <a:off x="2304956"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eGC1 updated for federal compliance</a:t>
              </a:r>
              <a:endParaRPr/>
            </a:p>
          </p:txBody>
        </p:sp>
        <p:sp>
          <p:nvSpPr>
            <p:cNvPr id="750" name="Google Shape;750;p95"/>
            <p:cNvSpPr/>
            <p:nvPr/>
          </p:nvSpPr>
          <p:spPr>
            <a:xfrm>
              <a:off x="4606555"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95"/>
            <p:cNvSpPr txBox="1"/>
            <p:nvPr/>
          </p:nvSpPr>
          <p:spPr>
            <a:xfrm>
              <a:off x="4606555"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SAGE-to-Workday Enhancements</a:t>
              </a:r>
              <a:endParaRPr/>
            </a:p>
          </p:txBody>
        </p:sp>
        <p:sp>
          <p:nvSpPr>
            <p:cNvPr id="752" name="Google Shape;752;p95"/>
            <p:cNvSpPr/>
            <p:nvPr/>
          </p:nvSpPr>
          <p:spPr>
            <a:xfrm>
              <a:off x="4606555"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95"/>
            <p:cNvSpPr txBox="1"/>
            <p:nvPr/>
          </p:nvSpPr>
          <p:spPr>
            <a:xfrm>
              <a:off x="4606555"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Improved grant tagging, faster processing</a:t>
              </a:r>
              <a:endParaRPr/>
            </a:p>
          </p:txBody>
        </p:sp>
        <p:sp>
          <p:nvSpPr>
            <p:cNvPr id="754" name="Google Shape;754;p95"/>
            <p:cNvSpPr/>
            <p:nvPr/>
          </p:nvSpPr>
          <p:spPr>
            <a:xfrm>
              <a:off x="6908154" y="479924"/>
              <a:ext cx="2018946" cy="800466"/>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95"/>
            <p:cNvSpPr txBox="1"/>
            <p:nvPr/>
          </p:nvSpPr>
          <p:spPr>
            <a:xfrm>
              <a:off x="6908154" y="479924"/>
              <a:ext cx="2018946" cy="800466"/>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Clr>
                  <a:srgbClr val="000000"/>
                </a:buClr>
                <a:buSzPts val="1600"/>
                <a:buFont typeface="Arial"/>
                <a:buNone/>
              </a:pPr>
              <a:r>
                <a:rPr b="0" i="0" lang="en-US" sz="1600" u="none" cap="none" strike="noStrike">
                  <a:solidFill>
                    <a:schemeClr val="lt2"/>
                  </a:solidFill>
                  <a:latin typeface="Arial"/>
                  <a:ea typeface="Arial"/>
                  <a:cs typeface="Arial"/>
                  <a:sym typeface="Arial"/>
                </a:rPr>
                <a:t>Maintenance Fixes &amp; Documentation Updates</a:t>
              </a:r>
              <a:endParaRPr/>
            </a:p>
          </p:txBody>
        </p:sp>
        <p:sp>
          <p:nvSpPr>
            <p:cNvPr id="756" name="Google Shape;756;p95"/>
            <p:cNvSpPr/>
            <p:nvPr/>
          </p:nvSpPr>
          <p:spPr>
            <a:xfrm>
              <a:off x="6908154" y="1280390"/>
              <a:ext cx="2018946" cy="900360"/>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95"/>
            <p:cNvSpPr txBox="1"/>
            <p:nvPr/>
          </p:nvSpPr>
          <p:spPr>
            <a:xfrm>
              <a:off x="6908154" y="1280390"/>
              <a:ext cx="2018946" cy="90036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rgbClr val="000000"/>
                </a:buClr>
                <a:buSzPts val="1600"/>
                <a:buFont typeface="Arial"/>
                <a:buChar char="•"/>
              </a:pPr>
              <a:r>
                <a:rPr b="0" i="0" lang="en-US" sz="1600" u="none" cap="none" strike="noStrike">
                  <a:solidFill>
                    <a:schemeClr val="dk2"/>
                  </a:solidFill>
                  <a:latin typeface="Arial"/>
                  <a:ea typeface="Arial"/>
                  <a:cs typeface="Arial"/>
                  <a:sym typeface="Arial"/>
                </a:rPr>
                <a:t>Streamlined guidance, smoother user experience</a:t>
              </a:r>
              <a:endParaRPr/>
            </a:p>
          </p:txBody>
        </p:sp>
      </p:grpSp>
      <p:sp>
        <p:nvSpPr>
          <p:cNvPr id="758" name="Google Shape;758;p95"/>
          <p:cNvSpPr txBox="1"/>
          <p:nvPr/>
        </p:nvSpPr>
        <p:spPr>
          <a:xfrm>
            <a:off x="957164" y="4537827"/>
            <a:ext cx="7229673"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D4AD53"/>
                </a:solidFill>
                <a:latin typeface="Open Sans"/>
                <a:ea typeface="Open Sans"/>
                <a:cs typeface="Open Sans"/>
                <a:sym typeface="Open Sans"/>
              </a:rPr>
              <a:t>August Pipeline: </a:t>
            </a:r>
            <a:r>
              <a:rPr b="0" i="0" lang="en-US" sz="2000" u="none" cap="none" strike="noStrike">
                <a:solidFill>
                  <a:srgbClr val="4B2E83"/>
                </a:solidFill>
                <a:latin typeface="Open Sans"/>
                <a:ea typeface="Open Sans"/>
                <a:cs typeface="Open Sans"/>
                <a:sym typeface="Open Sans"/>
              </a:rPr>
              <a:t>SAGE MODs-Workday Integrations</a:t>
            </a:r>
            <a:endParaRPr b="0" i="0" sz="2000" u="none" cap="none" strike="noStrike">
              <a:solidFill>
                <a:srgbClr val="4B2E83"/>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96"/>
          <p:cNvSpPr txBox="1"/>
          <p:nvPr>
            <p:ph type="title"/>
          </p:nvPr>
        </p:nvSpPr>
        <p:spPr>
          <a:xfrm>
            <a:off x="418691" y="425721"/>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D4AD53"/>
              </a:buClr>
              <a:buSzPts val="2133"/>
              <a:buFont typeface="Open Sans"/>
              <a:buNone/>
            </a:pPr>
            <a:r>
              <a:rPr lang="en-US" sz="2133">
                <a:solidFill>
                  <a:srgbClr val="D4AD53"/>
                </a:solidFill>
                <a:latin typeface="Open Sans"/>
                <a:ea typeface="Open Sans"/>
                <a:cs typeface="Open Sans"/>
                <a:sym typeface="Open Sans"/>
              </a:rPr>
              <a:t>Delivered! </a:t>
            </a:r>
            <a:r>
              <a:rPr lang="en-US" sz="2133">
                <a:latin typeface="Open Sans"/>
                <a:ea typeface="Open Sans"/>
                <a:cs typeface="Open Sans"/>
                <a:sym typeface="Open Sans"/>
              </a:rPr>
              <a:t>Sponsored Programs Metrics Dashboard </a:t>
            </a:r>
            <a:r>
              <a:rPr b="0" lang="en-US" sz="2133">
                <a:latin typeface="Open Sans"/>
                <a:ea typeface="Open Sans"/>
                <a:cs typeface="Open Sans"/>
                <a:sym typeface="Open Sans"/>
              </a:rPr>
              <a:t>(1 of 2)</a:t>
            </a:r>
            <a:endParaRPr b="0" sz="2400">
              <a:latin typeface="Open Sans"/>
              <a:ea typeface="Open Sans"/>
              <a:cs typeface="Open Sans"/>
              <a:sym typeface="Open Sans"/>
            </a:endParaRPr>
          </a:p>
        </p:txBody>
      </p:sp>
      <p:pic>
        <p:nvPicPr>
          <p:cNvPr descr="A sample screenshot of the &quot;Sponsored Programs Metrics Dashboard&quot; and its &quot;Summary View&quot;. There's a flowchart with various labelled steps. " id="765" name="Google Shape;765;p96"/>
          <p:cNvPicPr preferRelativeResize="0"/>
          <p:nvPr/>
        </p:nvPicPr>
        <p:blipFill rotWithShape="1">
          <a:blip r:embed="rId3">
            <a:alphaModFix/>
          </a:blip>
          <a:srcRect b="0" l="0" r="0" t="0"/>
          <a:stretch/>
        </p:blipFill>
        <p:spPr>
          <a:xfrm>
            <a:off x="517248" y="1537280"/>
            <a:ext cx="5998536" cy="4391579"/>
          </a:xfrm>
          <a:prstGeom prst="rect">
            <a:avLst/>
          </a:prstGeom>
          <a:noFill/>
          <a:ln>
            <a:noFill/>
          </a:ln>
        </p:spPr>
      </p:pic>
      <p:sp>
        <p:nvSpPr>
          <p:cNvPr id="766" name="Google Shape;766;p96"/>
          <p:cNvSpPr/>
          <p:nvPr/>
        </p:nvSpPr>
        <p:spPr>
          <a:xfrm>
            <a:off x="5108726" y="1865199"/>
            <a:ext cx="613119" cy="47180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ing to a highlighted section of text and a selected radio button labelled &quot;Summary View&quot;. " id="767" name="Google Shape;767;p96"/>
          <p:cNvCxnSpPr>
            <a:stCxn id="768" idx="1"/>
          </p:cNvCxnSpPr>
          <p:nvPr/>
        </p:nvCxnSpPr>
        <p:spPr>
          <a:xfrm rot="10800000">
            <a:off x="5780907" y="2069914"/>
            <a:ext cx="1496100" cy="411900"/>
          </a:xfrm>
          <a:prstGeom prst="straightConnector1">
            <a:avLst/>
          </a:prstGeom>
          <a:noFill/>
          <a:ln cap="flat" cmpd="sng" w="57150">
            <a:solidFill>
              <a:srgbClr val="FFC000"/>
            </a:solidFill>
            <a:prstDash val="solid"/>
            <a:round/>
            <a:headEnd len="sm" w="sm" type="none"/>
            <a:tailEnd len="med" w="med" type="triangle"/>
          </a:ln>
        </p:spPr>
      </p:cxnSp>
      <p:sp>
        <p:nvSpPr>
          <p:cNvPr id="768" name="Google Shape;768;p96"/>
          <p:cNvSpPr/>
          <p:nvPr/>
        </p:nvSpPr>
        <p:spPr>
          <a:xfrm>
            <a:off x="7277007" y="2277502"/>
            <a:ext cx="1596753" cy="408623"/>
          </a:xfrm>
          <a:prstGeom prst="roundRect">
            <a:avLst>
              <a:gd fmla="val 16667" name="adj"/>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Summary view</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79"/>
          <p:cNvSpPr txBox="1"/>
          <p:nvPr>
            <p:ph type="title"/>
          </p:nvPr>
        </p:nvSpPr>
        <p:spPr>
          <a:xfrm>
            <a:off x="671757" y="371510"/>
            <a:ext cx="8184600" cy="992100"/>
          </a:xfrm>
          <a:prstGeom prst="rect">
            <a:avLst/>
          </a:prstGeom>
          <a:noFill/>
          <a:ln>
            <a:noFill/>
          </a:ln>
        </p:spPr>
        <p:txBody>
          <a:bodyPr anchorCtr="0" anchor="b" bIns="91425" lIns="91425" spcFirstLastPara="1" rIns="91425" wrap="square" tIns="91425">
            <a:noAutofit/>
          </a:bodyPr>
          <a:lstStyle/>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REMINDER RESOURCES</a:t>
            </a:r>
            <a:endParaRPr/>
          </a:p>
          <a:p>
            <a:pPr indent="0" lvl="0" marL="0" marR="0" rtl="0" algn="l">
              <a:lnSpc>
                <a:spcPct val="90000"/>
              </a:lnSpc>
              <a:spcBef>
                <a:spcPts val="600"/>
              </a:spcBef>
              <a:spcAft>
                <a:spcPts val="0"/>
              </a:spcAft>
              <a:buClr>
                <a:srgbClr val="4B2E83"/>
              </a:buClr>
              <a:buSzPts val="3000"/>
              <a:buFont typeface="Arial"/>
              <a:buNone/>
            </a:pPr>
            <a:r>
              <a:rPr b="0" i="0" lang="en-US" sz="3000" u="none" cap="none" strike="noStrike">
                <a:solidFill>
                  <a:srgbClr val="4B2E83"/>
                </a:solidFill>
                <a:latin typeface="Encode Sans Black"/>
                <a:ea typeface="Encode Sans Black"/>
                <a:cs typeface="Encode Sans Black"/>
                <a:sym typeface="Encode Sans Black"/>
              </a:rPr>
              <a:t>Award Setup &amp; Modification Requests</a:t>
            </a:r>
            <a:r>
              <a:rPr b="0" i="0" lang="en-US" sz="1400" u="none" cap="none" strike="noStrike">
                <a:solidFill>
                  <a:srgbClr val="4B2E83"/>
                </a:solidFill>
                <a:latin typeface="Encode Sans Black"/>
                <a:ea typeface="Encode Sans Black"/>
                <a:cs typeface="Encode Sans Black"/>
                <a:sym typeface="Encode Sans Black"/>
              </a:rPr>
              <a:t> </a:t>
            </a:r>
            <a:endParaRPr/>
          </a:p>
        </p:txBody>
      </p:sp>
      <p:sp>
        <p:nvSpPr>
          <p:cNvPr id="617" name="Google Shape;617;p79"/>
          <p:cNvSpPr txBox="1"/>
          <p:nvPr>
            <p:ph idx="2" type="body"/>
          </p:nvPr>
        </p:nvSpPr>
        <p:spPr>
          <a:xfrm>
            <a:off x="608775" y="1812925"/>
            <a:ext cx="8100300" cy="4015500"/>
          </a:xfrm>
          <a:prstGeom prst="rect">
            <a:avLst/>
          </a:prstGeom>
          <a:noFill/>
          <a:ln>
            <a:noFill/>
          </a:ln>
        </p:spPr>
        <p:txBody>
          <a:bodyPr anchorCtr="0" anchor="t" bIns="91425" lIns="91425" spcFirstLastPara="1" rIns="91425" wrap="square" tIns="91425">
            <a:noAutofit/>
          </a:bodyPr>
          <a:lstStyle/>
          <a:p>
            <a:pPr indent="-355600" lvl="0" marL="457200" rtl="0" algn="l">
              <a:lnSpc>
                <a:spcPct val="115000"/>
              </a:lnSpc>
              <a:spcBef>
                <a:spcPts val="0"/>
              </a:spcBef>
              <a:spcAft>
                <a:spcPts val="0"/>
              </a:spcAft>
              <a:buClr>
                <a:schemeClr val="accent6"/>
              </a:buClr>
              <a:buSzPts val="2000"/>
              <a:buChar char="&gt;"/>
            </a:pPr>
            <a:r>
              <a:rPr lang="en-US" sz="2000" u="sng">
                <a:solidFill>
                  <a:schemeClr val="accent6"/>
                </a:solidFill>
                <a:hlinkClick r:id="rId3">
                  <a:extLst>
                    <a:ext uri="{A12FA001-AC4F-418D-AE19-62706E023703}">
                      <ahyp:hlinkClr val="tx"/>
                    </a:ext>
                  </a:extLst>
                </a:hlinkClick>
              </a:rPr>
              <a:t>What do I do if I received a Notice of Award? </a:t>
            </a:r>
            <a:endParaRPr sz="2000"/>
          </a:p>
          <a:p>
            <a:pPr indent="-355600" lvl="0" marL="457200" rtl="0" algn="l">
              <a:lnSpc>
                <a:spcPct val="115000"/>
              </a:lnSpc>
              <a:spcBef>
                <a:spcPts val="1000"/>
              </a:spcBef>
              <a:spcAft>
                <a:spcPts val="0"/>
              </a:spcAft>
              <a:buClr>
                <a:schemeClr val="dk1"/>
              </a:buClr>
              <a:buSzPts val="2000"/>
              <a:buChar char="&gt;"/>
            </a:pPr>
            <a:r>
              <a:rPr b="1" lang="en-US" sz="2000"/>
              <a:t>Review</a:t>
            </a:r>
            <a:r>
              <a:rPr lang="en-US" sz="2000"/>
              <a:t> </a:t>
            </a:r>
            <a:r>
              <a:rPr lang="en-US" sz="2000" u="sng">
                <a:solidFill>
                  <a:schemeClr val="accent6"/>
                </a:solidFill>
                <a:hlinkClick r:id="rId4">
                  <a:extLst>
                    <a:ext uri="{A12FA001-AC4F-418D-AE19-62706E023703}">
                      <ahyp:hlinkClr val="tx"/>
                    </a:ext>
                  </a:extLst>
                </a:hlinkClick>
              </a:rPr>
              <a:t>Checklist: Award Setup Request Steps for PI/Campus</a:t>
            </a:r>
            <a:endParaRPr sz="2000"/>
          </a:p>
          <a:p>
            <a:pPr indent="-355600" lvl="0" marL="457200" rtl="0" algn="l">
              <a:lnSpc>
                <a:spcPct val="115000"/>
              </a:lnSpc>
              <a:spcBef>
                <a:spcPts val="1000"/>
              </a:spcBef>
              <a:spcAft>
                <a:spcPts val="0"/>
              </a:spcAft>
              <a:buClr>
                <a:schemeClr val="dk1"/>
              </a:buClr>
              <a:buSzPts val="2000"/>
              <a:buChar char="&gt;"/>
            </a:pPr>
            <a:r>
              <a:rPr b="1" lang="en-US" sz="2000"/>
              <a:t>Always</a:t>
            </a:r>
            <a:r>
              <a:rPr lang="en-US" sz="2000"/>
              <a:t> include relevant </a:t>
            </a:r>
            <a:r>
              <a:rPr lang="en-US" sz="2000" u="sng">
                <a:solidFill>
                  <a:schemeClr val="accent6"/>
                </a:solidFill>
                <a:hlinkClick r:id="rId5">
                  <a:extLst>
                    <a:ext uri="{A12FA001-AC4F-418D-AE19-62706E023703}">
                      <ahyp:hlinkClr val="tx"/>
                    </a:ext>
                  </a:extLst>
                </a:hlinkClick>
              </a:rPr>
              <a:t>attachments</a:t>
            </a:r>
            <a:endParaRPr b="1" sz="2000"/>
          </a:p>
          <a:p>
            <a:pPr indent="-355600" lvl="0" marL="457200" rtl="0" algn="l">
              <a:lnSpc>
                <a:spcPct val="115000"/>
              </a:lnSpc>
              <a:spcBef>
                <a:spcPts val="1000"/>
              </a:spcBef>
              <a:spcAft>
                <a:spcPts val="0"/>
              </a:spcAft>
              <a:buClr>
                <a:schemeClr val="dk1"/>
              </a:buClr>
              <a:buSzPts val="2000"/>
              <a:buChar char="&gt;"/>
            </a:pPr>
            <a:r>
              <a:rPr b="1" lang="en-US" sz="2000"/>
              <a:t>Read </a:t>
            </a:r>
            <a:r>
              <a:rPr lang="en-US" sz="2000" u="sng">
                <a:solidFill>
                  <a:schemeClr val="accent6"/>
                </a:solidFill>
                <a:hlinkClick r:id="rId6">
                  <a:extLst>
                    <a:ext uri="{A12FA001-AC4F-418D-AE19-62706E023703}">
                      <ahyp:hlinkClr val="tx"/>
                    </a:ext>
                  </a:extLst>
                </a:hlinkClick>
              </a:rPr>
              <a:t>Comments &amp; History</a:t>
            </a:r>
            <a:r>
              <a:rPr b="1" lang="en-US" sz="2000">
                <a:solidFill>
                  <a:schemeClr val="accent6"/>
                </a:solidFill>
              </a:rPr>
              <a:t> </a:t>
            </a:r>
            <a:r>
              <a:rPr lang="en-US" sz="2000"/>
              <a:t>before contacting OSP/GCA</a:t>
            </a:r>
            <a:endParaRPr sz="2000">
              <a:solidFill>
                <a:schemeClr val="accent6"/>
              </a:solidFill>
            </a:endParaRPr>
          </a:p>
          <a:p>
            <a:pPr indent="-355600" lvl="0" marL="457200" rtl="0" algn="l">
              <a:lnSpc>
                <a:spcPct val="115000"/>
              </a:lnSpc>
              <a:spcBef>
                <a:spcPts val="1000"/>
              </a:spcBef>
              <a:spcAft>
                <a:spcPts val="0"/>
              </a:spcAft>
              <a:buClr>
                <a:schemeClr val="dk1"/>
              </a:buClr>
              <a:buSzPts val="2000"/>
              <a:buChar char="&gt;"/>
            </a:pPr>
            <a:r>
              <a:rPr b="1" lang="en-US" sz="2000"/>
              <a:t>MODs: </a:t>
            </a:r>
            <a:r>
              <a:rPr lang="en-US" sz="2000"/>
              <a:t>Review </a:t>
            </a:r>
            <a:r>
              <a:rPr lang="en-US" sz="2000" u="sng">
                <a:solidFill>
                  <a:schemeClr val="accent6"/>
                </a:solidFill>
                <a:hlinkClick r:id="rId7">
                  <a:extLst>
                    <a:ext uri="{A12FA001-AC4F-418D-AE19-62706E023703}">
                      <ahyp:hlinkClr val="tx"/>
                    </a:ext>
                  </a:extLst>
                </a:hlinkClick>
              </a:rPr>
              <a:t>OSP/GCA MOD Checklist</a:t>
            </a:r>
            <a:r>
              <a:rPr lang="en-US" sz="2000"/>
              <a:t> and </a:t>
            </a:r>
            <a:r>
              <a:rPr lang="en-US" sz="2000" u="sng">
                <a:solidFill>
                  <a:schemeClr val="accent6"/>
                </a:solidFill>
                <a:hlinkClick r:id="rId8">
                  <a:extLst>
                    <a:ext uri="{A12FA001-AC4F-418D-AE19-62706E023703}">
                      <ahyp:hlinkClr val="tx"/>
                    </a:ext>
                  </a:extLst>
                </a:hlinkClick>
              </a:rPr>
              <a:t>GCA Only MOD Checklist</a:t>
            </a:r>
            <a:endParaRPr sz="2000"/>
          </a:p>
          <a:p>
            <a:pPr indent="-355600" lvl="0" marL="457200" rtl="0" algn="l">
              <a:lnSpc>
                <a:spcPct val="115000"/>
              </a:lnSpc>
              <a:spcBef>
                <a:spcPts val="1000"/>
              </a:spcBef>
              <a:spcAft>
                <a:spcPts val="0"/>
              </a:spcAft>
              <a:buClr>
                <a:schemeClr val="dk1"/>
              </a:buClr>
              <a:buSzPts val="2000"/>
              <a:buChar char="&gt;"/>
            </a:pPr>
            <a:r>
              <a:rPr lang="en-US" sz="2000" u="sng">
                <a:solidFill>
                  <a:schemeClr val="accent6"/>
                </a:solidFill>
                <a:hlinkClick r:id="rId9">
                  <a:extLst>
                    <a:ext uri="{A12FA001-AC4F-418D-AE19-62706E023703}">
                      <ahyp:hlinkClr val="tx"/>
                    </a:ext>
                  </a:extLst>
                </a:hlinkClick>
              </a:rPr>
              <a:t>Tell OSP your ASR/MOD story</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a:t>Need to change a Grant Name in WD? - Send </a:t>
            </a:r>
            <a:r>
              <a:rPr lang="en-US" sz="2000" u="sng">
                <a:solidFill>
                  <a:schemeClr val="accent6"/>
                </a:solidFill>
                <a:hlinkClick r:id="rId10">
                  <a:extLst>
                    <a:ext uri="{A12FA001-AC4F-418D-AE19-62706E023703}">
                      <ahyp:hlinkClr val="tx"/>
                    </a:ext>
                  </a:extLst>
                </a:hlinkClick>
              </a:rPr>
              <a:t>GCA Only MOD</a:t>
            </a:r>
            <a:endParaRPr sz="2000"/>
          </a:p>
          <a:p>
            <a:pPr indent="-355600" lvl="0" marL="457200" rtl="0" algn="l">
              <a:lnSpc>
                <a:spcPct val="115000"/>
              </a:lnSpc>
              <a:spcBef>
                <a:spcPts val="1000"/>
              </a:spcBef>
              <a:spcAft>
                <a:spcPts val="0"/>
              </a:spcAft>
              <a:buClr>
                <a:schemeClr val="dk1"/>
              </a:buClr>
              <a:buSzPts val="2000"/>
              <a:buFont typeface="Merriweather Sans"/>
              <a:buChar char="&gt;"/>
            </a:pPr>
            <a:r>
              <a:rPr lang="en-US" sz="2000" u="sng">
                <a:solidFill>
                  <a:schemeClr val="accent6"/>
                </a:solidFill>
                <a:hlinkClick r:id="rId11">
                  <a:extLst>
                    <a:ext uri="{A12FA001-AC4F-418D-AE19-62706E023703}">
                      <ahyp:hlinkClr val="tx"/>
                    </a:ext>
                  </a:extLst>
                </a:hlinkClick>
              </a:rPr>
              <a:t>SAGE Budget Resources</a:t>
            </a:r>
            <a:r>
              <a:rPr lang="en-US" sz="2000">
                <a:solidFill>
                  <a:schemeClr val="accent6"/>
                </a:solidFill>
              </a:rPr>
              <a:t> </a:t>
            </a:r>
            <a:r>
              <a:rPr lang="en-US" sz="2000"/>
              <a:t>and </a:t>
            </a:r>
            <a:r>
              <a:rPr lang="en-US" sz="2000" u="sng">
                <a:solidFill>
                  <a:schemeClr val="accent6"/>
                </a:solidFill>
                <a:hlinkClick r:id="rId12">
                  <a:extLst>
                    <a:ext uri="{A12FA001-AC4F-418D-AE19-62706E023703}">
                      <ahyp:hlinkClr val="tx"/>
                    </a:ext>
                  </a:extLst>
                </a:hlinkClick>
              </a:rPr>
              <a:t>SAGE Awards &amp; Mods Resources</a:t>
            </a:r>
            <a:r>
              <a:rPr lang="en-US" sz="2000"/>
              <a:t> </a:t>
            </a:r>
            <a:endParaRPr sz="2000"/>
          </a:p>
          <a:p>
            <a:pPr indent="-355600" lvl="0" marL="457200" rtl="0" algn="l">
              <a:lnSpc>
                <a:spcPct val="115000"/>
              </a:lnSpc>
              <a:spcBef>
                <a:spcPts val="1000"/>
              </a:spcBef>
              <a:spcAft>
                <a:spcPts val="0"/>
              </a:spcAft>
              <a:buClr>
                <a:schemeClr val="accent6"/>
              </a:buClr>
              <a:buSzPts val="2000"/>
              <a:buFont typeface="Merriweather Sans"/>
              <a:buChar char="&gt;"/>
            </a:pPr>
            <a:r>
              <a:rPr lang="en-US" sz="2000" u="sng">
                <a:solidFill>
                  <a:schemeClr val="accent6"/>
                </a:solidFill>
                <a:hlinkClick r:id="rId13">
                  <a:extLst>
                    <a:ext uri="{A12FA001-AC4F-418D-AE19-62706E023703}">
                      <ahyp:hlinkClr val="tx"/>
                    </a:ext>
                  </a:extLst>
                </a:hlinkClick>
              </a:rPr>
              <a:t>Schedule a Teams Appointment for SAGE Support</a:t>
            </a:r>
            <a:endParaRPr sz="2000">
              <a:solidFill>
                <a:schemeClr val="accent6"/>
              </a:solidFill>
            </a:endParaRPr>
          </a:p>
          <a:p>
            <a:pPr indent="0" lvl="0" marL="0" rtl="0" algn="l">
              <a:lnSpc>
                <a:spcPct val="115000"/>
              </a:lnSpc>
              <a:spcBef>
                <a:spcPts val="1000"/>
              </a:spcBef>
              <a:spcAft>
                <a:spcPts val="1000"/>
              </a:spcAft>
              <a:buSzPts val="2400"/>
              <a:buNone/>
            </a:pPr>
            <a:r>
              <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3" name="Shape 773"/>
        <p:cNvGrpSpPr/>
        <p:nvPr/>
      </p:nvGrpSpPr>
      <p:grpSpPr>
        <a:xfrm>
          <a:off x="0" y="0"/>
          <a:ext cx="0" cy="0"/>
          <a:chOff x="0" y="0"/>
          <a:chExt cx="0" cy="0"/>
        </a:xfrm>
      </p:grpSpPr>
      <p:sp>
        <p:nvSpPr>
          <p:cNvPr id="774" name="Google Shape;774;p97"/>
          <p:cNvSpPr txBox="1"/>
          <p:nvPr>
            <p:ph type="title"/>
          </p:nvPr>
        </p:nvSpPr>
        <p:spPr>
          <a:xfrm>
            <a:off x="418691" y="297901"/>
            <a:ext cx="8197109" cy="993775"/>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Clr>
                <a:srgbClr val="D4AD53"/>
              </a:buClr>
              <a:buSzPts val="2133"/>
              <a:buFont typeface="Open Sans"/>
              <a:buNone/>
            </a:pPr>
            <a:r>
              <a:rPr b="1" i="0" lang="en-US" sz="2133" u="none" cap="none" strike="noStrike">
                <a:solidFill>
                  <a:srgbClr val="D4AD53"/>
                </a:solidFill>
                <a:latin typeface="Open Sans"/>
                <a:ea typeface="Open Sans"/>
                <a:cs typeface="Open Sans"/>
                <a:sym typeface="Open Sans"/>
              </a:rPr>
              <a:t>Delivered! </a:t>
            </a:r>
            <a:r>
              <a:rPr b="1" i="0" lang="en-US" sz="2133" u="none" cap="none" strike="noStrike">
                <a:solidFill>
                  <a:schemeClr val="dk1"/>
                </a:solidFill>
                <a:latin typeface="Open Sans"/>
                <a:ea typeface="Open Sans"/>
                <a:cs typeface="Open Sans"/>
                <a:sym typeface="Open Sans"/>
              </a:rPr>
              <a:t>Sponsored Programs Metrics Dashboard </a:t>
            </a:r>
            <a:r>
              <a:rPr b="0" i="0" lang="en-US" sz="2133" u="none" cap="none" strike="noStrike">
                <a:solidFill>
                  <a:schemeClr val="dk1"/>
                </a:solidFill>
                <a:latin typeface="Open Sans"/>
                <a:ea typeface="Open Sans"/>
                <a:cs typeface="Open Sans"/>
                <a:sym typeface="Open Sans"/>
              </a:rPr>
              <a:t>(2 of 2)</a:t>
            </a:r>
            <a:endParaRPr b="0" i="0" sz="2133" u="none" cap="none" strike="noStrike">
              <a:solidFill>
                <a:schemeClr val="dk1"/>
              </a:solidFill>
              <a:latin typeface="Open Sans"/>
              <a:ea typeface="Open Sans"/>
              <a:cs typeface="Open Sans"/>
              <a:sym typeface="Open Sans"/>
            </a:endParaRPr>
          </a:p>
        </p:txBody>
      </p:sp>
      <p:pic>
        <p:nvPicPr>
          <p:cNvPr descr="A sample screenshot of the &quot;Detailed View&quot; of the Sponsored Programs Metrics Dashboard. There's a more detailed flowchart with labelled steps." id="775" name="Google Shape;775;p97"/>
          <p:cNvPicPr preferRelativeResize="0"/>
          <p:nvPr/>
        </p:nvPicPr>
        <p:blipFill rotWithShape="1">
          <a:blip r:embed="rId3">
            <a:alphaModFix/>
          </a:blip>
          <a:srcRect b="0" l="0" r="0" t="0"/>
          <a:stretch/>
        </p:blipFill>
        <p:spPr>
          <a:xfrm>
            <a:off x="462507" y="1421222"/>
            <a:ext cx="6814500" cy="4303295"/>
          </a:xfrm>
          <a:prstGeom prst="rect">
            <a:avLst/>
          </a:prstGeom>
          <a:noFill/>
          <a:ln>
            <a:noFill/>
          </a:ln>
        </p:spPr>
      </p:pic>
      <p:sp>
        <p:nvSpPr>
          <p:cNvPr id="776" name="Google Shape;776;p97"/>
          <p:cNvSpPr/>
          <p:nvPr/>
        </p:nvSpPr>
        <p:spPr>
          <a:xfrm>
            <a:off x="4938987" y="1733788"/>
            <a:ext cx="689776" cy="47180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ing to a section of text and a selected radio button labelled &quot;Detailed View&quot;. " id="777" name="Google Shape;777;p97"/>
          <p:cNvCxnSpPr>
            <a:stCxn id="778" idx="1"/>
          </p:cNvCxnSpPr>
          <p:nvPr/>
        </p:nvCxnSpPr>
        <p:spPr>
          <a:xfrm rot="10800000">
            <a:off x="5698933" y="1976998"/>
            <a:ext cx="1105800" cy="260400"/>
          </a:xfrm>
          <a:prstGeom prst="straightConnector1">
            <a:avLst/>
          </a:prstGeom>
          <a:noFill/>
          <a:ln cap="flat" cmpd="sng" w="57150">
            <a:solidFill>
              <a:srgbClr val="FFC000"/>
            </a:solidFill>
            <a:prstDash val="solid"/>
            <a:round/>
            <a:headEnd len="sm" w="sm" type="none"/>
            <a:tailEnd len="med" w="med" type="triangle"/>
          </a:ln>
        </p:spPr>
      </p:cxnSp>
      <p:sp>
        <p:nvSpPr>
          <p:cNvPr id="778" name="Google Shape;778;p97"/>
          <p:cNvSpPr/>
          <p:nvPr/>
        </p:nvSpPr>
        <p:spPr>
          <a:xfrm>
            <a:off x="6804733" y="2033086"/>
            <a:ext cx="1486883" cy="408623"/>
          </a:xfrm>
          <a:prstGeom prst="roundRect">
            <a:avLst>
              <a:gd fmla="val 16667" name="adj"/>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Detailed view</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3" name="Shape 783"/>
        <p:cNvGrpSpPr/>
        <p:nvPr/>
      </p:nvGrpSpPr>
      <p:grpSpPr>
        <a:xfrm>
          <a:off x="0" y="0"/>
          <a:ext cx="0" cy="0"/>
          <a:chOff x="0" y="0"/>
          <a:chExt cx="0" cy="0"/>
        </a:xfrm>
      </p:grpSpPr>
      <p:sp>
        <p:nvSpPr>
          <p:cNvPr id="784" name="Google Shape;784;p98"/>
          <p:cNvSpPr txBox="1"/>
          <p:nvPr>
            <p:ph type="title"/>
          </p:nvPr>
        </p:nvSpPr>
        <p:spPr>
          <a:xfrm>
            <a:off x="460375" y="-1325033"/>
            <a:ext cx="8184663" cy="1325033"/>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000"/>
              <a:buFont typeface="Encode Sans Black"/>
              <a:buNone/>
            </a:pPr>
            <a:r>
              <a:rPr lang="en-US"/>
              <a:t>An Updated User Interface</a:t>
            </a:r>
            <a:endParaRPr/>
          </a:p>
        </p:txBody>
      </p:sp>
      <p:pic>
        <p:nvPicPr>
          <p:cNvPr descr="A sample screenshot of the &quot;Detailed View&quot; of the Sponsored Programs Metrics Dashboard. There are labelled steps in a visual flow chart." id="785" name="Google Shape;785;p98"/>
          <p:cNvPicPr preferRelativeResize="0"/>
          <p:nvPr/>
        </p:nvPicPr>
        <p:blipFill rotWithShape="1">
          <a:blip r:embed="rId3">
            <a:alphaModFix/>
          </a:blip>
          <a:srcRect b="0" l="0" r="0" t="0"/>
          <a:stretch/>
        </p:blipFill>
        <p:spPr>
          <a:xfrm>
            <a:off x="263380" y="995650"/>
            <a:ext cx="5781197" cy="3869631"/>
          </a:xfrm>
          <a:prstGeom prst="rect">
            <a:avLst/>
          </a:prstGeom>
          <a:noFill/>
          <a:ln>
            <a:noFill/>
          </a:ln>
        </p:spPr>
      </p:pic>
      <p:sp>
        <p:nvSpPr>
          <p:cNvPr descr="A yellow-bordered box highlights the drop-down menus of &quot;Cost Center Heirarchy 5&quot; and &quot;7&quot;. " id="786" name="Google Shape;786;p98"/>
          <p:cNvSpPr/>
          <p:nvPr/>
        </p:nvSpPr>
        <p:spPr>
          <a:xfrm>
            <a:off x="646093" y="1076268"/>
            <a:ext cx="2201140" cy="279248"/>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s to a yellow-bordered highlight of the drop-down menus of &quot;Cost Center Heirarchy 5&quot; and &quot;Cost Center Heirarchy 7&quot;. " id="787" name="Google Shape;787;p98"/>
          <p:cNvCxnSpPr/>
          <p:nvPr/>
        </p:nvCxnSpPr>
        <p:spPr>
          <a:xfrm rot="10800000">
            <a:off x="2910199" y="1277005"/>
            <a:ext cx="2992336" cy="824097"/>
          </a:xfrm>
          <a:prstGeom prst="straightConnector1">
            <a:avLst/>
          </a:prstGeom>
          <a:noFill/>
          <a:ln cap="flat" cmpd="sng" w="57150">
            <a:solidFill>
              <a:srgbClr val="FFC000"/>
            </a:solidFill>
            <a:prstDash val="solid"/>
            <a:round/>
            <a:headEnd len="sm" w="sm" type="none"/>
            <a:tailEnd len="med" w="med" type="triangle"/>
          </a:ln>
        </p:spPr>
      </p:cxnSp>
      <p:sp>
        <p:nvSpPr>
          <p:cNvPr id="788" name="Google Shape;788;p98"/>
          <p:cNvSpPr/>
          <p:nvPr/>
        </p:nvSpPr>
        <p:spPr>
          <a:xfrm>
            <a:off x="5683654" y="1981827"/>
            <a:ext cx="3438309" cy="1021556"/>
          </a:xfrm>
          <a:prstGeom prst="roundRect">
            <a:avLst>
              <a:gd fmla="val 16667" name="adj"/>
            </a:avLst>
          </a:prstGeom>
          <a:solidFill>
            <a:srgbClr val="FFC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Search for your cost center</a:t>
            </a:r>
            <a:endParaRPr/>
          </a:p>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Find submission status</a:t>
            </a:r>
            <a:endParaRPr/>
          </a:p>
          <a:p>
            <a:pPr indent="0" lvl="0" marL="0" marR="0" rtl="0" algn="l">
              <a:lnSpc>
                <a:spcPct val="100000"/>
              </a:lnSpc>
              <a:spcBef>
                <a:spcPts val="0"/>
              </a:spcBef>
              <a:spcAft>
                <a:spcPts val="0"/>
              </a:spcAft>
              <a:buNone/>
            </a:pPr>
            <a:r>
              <a:rPr b="0" i="0" lang="en-US" sz="1800" u="none" cap="none" strike="noStrike">
                <a:solidFill>
                  <a:srgbClr val="4B2E83"/>
                </a:solidFill>
                <a:latin typeface="Calibri"/>
                <a:ea typeface="Calibri"/>
                <a:cs typeface="Calibri"/>
                <a:sym typeface="Calibri"/>
              </a:rPr>
              <a:t>For returns, see return comments</a:t>
            </a:r>
            <a:endParaRPr/>
          </a:p>
        </p:txBody>
      </p:sp>
      <p:cxnSp>
        <p:nvCxnSpPr>
          <p:cNvPr descr="A yellow arrow points to a yellow-bordered highlight of a labelled step in the flow chart of the Sponsored Programs Metrics Dashboard. " id="789" name="Google Shape;789;p98"/>
          <p:cNvCxnSpPr/>
          <p:nvPr/>
        </p:nvCxnSpPr>
        <p:spPr>
          <a:xfrm flipH="1">
            <a:off x="3285270" y="2886840"/>
            <a:ext cx="2617265" cy="428889"/>
          </a:xfrm>
          <a:prstGeom prst="straightConnector1">
            <a:avLst/>
          </a:prstGeom>
          <a:noFill/>
          <a:ln cap="flat" cmpd="sng" w="57150">
            <a:solidFill>
              <a:srgbClr val="FFC000"/>
            </a:solidFill>
            <a:prstDash val="solid"/>
            <a:round/>
            <a:headEnd len="sm" w="sm" type="none"/>
            <a:tailEnd len="med" w="med" type="triangle"/>
          </a:ln>
        </p:spPr>
      </p:cxnSp>
      <p:sp>
        <p:nvSpPr>
          <p:cNvPr id="790" name="Google Shape;790;p98"/>
          <p:cNvSpPr/>
          <p:nvPr/>
        </p:nvSpPr>
        <p:spPr>
          <a:xfrm>
            <a:off x="2622737" y="3243633"/>
            <a:ext cx="574927" cy="47180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pic>
        <p:nvPicPr>
          <p:cNvPr descr="A highlight of the comments section of the Sponsored Programs Metrics Dashboard." id="791" name="Google Shape;791;p98"/>
          <p:cNvPicPr preferRelativeResize="0"/>
          <p:nvPr/>
        </p:nvPicPr>
        <p:blipFill rotWithShape="1">
          <a:blip r:embed="rId4">
            <a:alphaModFix/>
          </a:blip>
          <a:srcRect b="0" l="0" r="0" t="0"/>
          <a:stretch/>
        </p:blipFill>
        <p:spPr>
          <a:xfrm>
            <a:off x="152929" y="4894492"/>
            <a:ext cx="8799431" cy="1101779"/>
          </a:xfrm>
          <a:prstGeom prst="rect">
            <a:avLst/>
          </a:prstGeom>
          <a:noFill/>
          <a:ln>
            <a:noFill/>
          </a:ln>
        </p:spPr>
      </p:pic>
      <p:sp>
        <p:nvSpPr>
          <p:cNvPr descr="A highlight of the comments section of the Sponsored Programs Metrics Dashboard. " id="792" name="Google Shape;792;p98"/>
          <p:cNvSpPr/>
          <p:nvPr/>
        </p:nvSpPr>
        <p:spPr>
          <a:xfrm>
            <a:off x="65326" y="4894494"/>
            <a:ext cx="8799431" cy="1033023"/>
          </a:xfrm>
          <a:prstGeom prst="roundRect">
            <a:avLst>
              <a:gd fmla="val 16667" name="adj"/>
            </a:avLst>
          </a:prstGeom>
          <a:noFill/>
          <a:ln cap="flat" cmpd="sng" w="381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cxnSp>
        <p:nvCxnSpPr>
          <p:cNvPr descr="A yellow arrow points to a yellow-bordered highlight of the comments section at the bottom of the Sponsored Programs Metrics Dashboard webpage." id="793" name="Google Shape;793;p98"/>
          <p:cNvCxnSpPr/>
          <p:nvPr/>
        </p:nvCxnSpPr>
        <p:spPr>
          <a:xfrm flipH="1">
            <a:off x="4697936" y="2886839"/>
            <a:ext cx="2709435" cy="2164605"/>
          </a:xfrm>
          <a:prstGeom prst="straightConnector1">
            <a:avLst/>
          </a:prstGeom>
          <a:noFill/>
          <a:ln cap="flat" cmpd="sng" w="57150">
            <a:solidFill>
              <a:srgbClr val="FFC000"/>
            </a:solidFill>
            <a:prstDash val="solid"/>
            <a:round/>
            <a:headEnd len="sm" w="sm" type="none"/>
            <a:tailEnd len="med" w="med" type="triangle"/>
          </a:ln>
        </p:spPr>
      </p:cxnSp>
      <p:sp>
        <p:nvSpPr>
          <p:cNvPr id="794" name="Google Shape;794;p98"/>
          <p:cNvSpPr/>
          <p:nvPr/>
        </p:nvSpPr>
        <p:spPr>
          <a:xfrm>
            <a:off x="5688994" y="5166429"/>
            <a:ext cx="580399" cy="6959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sp>
        <p:nvSpPr>
          <p:cNvPr id="795" name="Google Shape;795;p98"/>
          <p:cNvSpPr/>
          <p:nvPr/>
        </p:nvSpPr>
        <p:spPr>
          <a:xfrm>
            <a:off x="6603393" y="5297839"/>
            <a:ext cx="914401" cy="514692"/>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E8D3A2"/>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99"/>
          <p:cNvSpPr txBox="1"/>
          <p:nvPr>
            <p:ph type="title"/>
          </p:nvPr>
        </p:nvSpPr>
        <p:spPr>
          <a:xfrm>
            <a:off x="473446" y="803117"/>
            <a:ext cx="8197109" cy="9937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dk1"/>
              </a:buClr>
              <a:buSzPts val="3200"/>
              <a:buFont typeface="Open Sans"/>
              <a:buNone/>
            </a:pPr>
            <a:r>
              <a:rPr lang="en-US" sz="3200">
                <a:latin typeface="Open Sans"/>
                <a:ea typeface="Open Sans"/>
                <a:cs typeface="Open Sans"/>
                <a:sym typeface="Open Sans"/>
              </a:rPr>
              <a:t>SMEs for User Testing</a:t>
            </a:r>
            <a:endParaRPr>
              <a:latin typeface="Open Sans"/>
              <a:ea typeface="Open Sans"/>
              <a:cs typeface="Open Sans"/>
              <a:sym typeface="Open Sans"/>
            </a:endParaRPr>
          </a:p>
        </p:txBody>
      </p:sp>
      <p:grpSp>
        <p:nvGrpSpPr>
          <p:cNvPr id="802" name="Google Shape;802;p99"/>
          <p:cNvGrpSpPr/>
          <p:nvPr/>
        </p:nvGrpSpPr>
        <p:grpSpPr>
          <a:xfrm>
            <a:off x="473486" y="2452292"/>
            <a:ext cx="8409216" cy="2529089"/>
            <a:chOff x="41" y="28116"/>
            <a:chExt cx="8409216" cy="2529089"/>
          </a:xfrm>
        </p:grpSpPr>
        <p:sp>
          <p:nvSpPr>
            <p:cNvPr id="803" name="Google Shape;803;p99"/>
            <p:cNvSpPr/>
            <p:nvPr/>
          </p:nvSpPr>
          <p:spPr>
            <a:xfrm>
              <a:off x="41" y="28116"/>
              <a:ext cx="3929540" cy="547200"/>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99"/>
            <p:cNvSpPr txBox="1"/>
            <p:nvPr/>
          </p:nvSpPr>
          <p:spPr>
            <a:xfrm>
              <a:off x="41" y="28116"/>
              <a:ext cx="3929540" cy="547200"/>
            </a:xfrm>
            <a:prstGeom prst="rect">
              <a:avLst/>
            </a:prstGeom>
            <a:noFill/>
            <a:ln>
              <a:noFill/>
            </a:ln>
          </p:spPr>
          <p:txBody>
            <a:bodyPr anchorCtr="0" anchor="ctr" bIns="77200" lIns="135125" spcFirstLastPara="1" rIns="135125" wrap="square" tIns="7720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2"/>
                  </a:solidFill>
                  <a:latin typeface="Arial"/>
                  <a:ea typeface="Arial"/>
                  <a:cs typeface="Arial"/>
                  <a:sym typeface="Arial"/>
                </a:rPr>
                <a:t>SME Participation</a:t>
              </a:r>
              <a:endParaRPr/>
            </a:p>
          </p:txBody>
        </p:sp>
        <p:sp>
          <p:nvSpPr>
            <p:cNvPr id="805" name="Google Shape;805;p99"/>
            <p:cNvSpPr/>
            <p:nvPr/>
          </p:nvSpPr>
          <p:spPr>
            <a:xfrm>
              <a:off x="41" y="575316"/>
              <a:ext cx="3929540" cy="1981889"/>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99"/>
            <p:cNvSpPr txBox="1"/>
            <p:nvPr/>
          </p:nvSpPr>
          <p:spPr>
            <a:xfrm>
              <a:off x="41" y="575316"/>
              <a:ext cx="3929540" cy="1981889"/>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35 representatives from 13 schools/colleges/campuses</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Selected based on interest, expertise and availability</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Representing diverse research administration perspectives</a:t>
              </a:r>
              <a:endParaRPr/>
            </a:p>
          </p:txBody>
        </p:sp>
        <p:sp>
          <p:nvSpPr>
            <p:cNvPr id="807" name="Google Shape;807;p99"/>
            <p:cNvSpPr/>
            <p:nvPr/>
          </p:nvSpPr>
          <p:spPr>
            <a:xfrm>
              <a:off x="4479717" y="28116"/>
              <a:ext cx="3929540" cy="547200"/>
            </a:xfrm>
            <a:prstGeom prst="rect">
              <a:avLst/>
            </a:prstGeom>
            <a:solidFill>
              <a:srgbClr val="4A2B83"/>
            </a:solidFill>
            <a:ln cap="flat" cmpd="sng" w="25400">
              <a:solidFill>
                <a:srgbClr val="4A2B8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99"/>
            <p:cNvSpPr txBox="1"/>
            <p:nvPr/>
          </p:nvSpPr>
          <p:spPr>
            <a:xfrm>
              <a:off x="4479717" y="28116"/>
              <a:ext cx="3929540" cy="547200"/>
            </a:xfrm>
            <a:prstGeom prst="rect">
              <a:avLst/>
            </a:prstGeom>
            <a:noFill/>
            <a:ln>
              <a:noFill/>
            </a:ln>
          </p:spPr>
          <p:txBody>
            <a:bodyPr anchorCtr="0" anchor="ctr" bIns="77200" lIns="135125" spcFirstLastPara="1" rIns="135125" wrap="square" tIns="77200">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2"/>
                  </a:solidFill>
                  <a:latin typeface="Arial"/>
                  <a:ea typeface="Arial"/>
                  <a:cs typeface="Arial"/>
                  <a:sym typeface="Arial"/>
                </a:rPr>
                <a:t>Purpose of SME Engagement</a:t>
              </a:r>
              <a:endParaRPr/>
            </a:p>
          </p:txBody>
        </p:sp>
        <p:sp>
          <p:nvSpPr>
            <p:cNvPr id="809" name="Google Shape;809;p99"/>
            <p:cNvSpPr/>
            <p:nvPr/>
          </p:nvSpPr>
          <p:spPr>
            <a:xfrm>
              <a:off x="4479717" y="575316"/>
              <a:ext cx="3929540" cy="1981889"/>
            </a:xfrm>
            <a:prstGeom prst="rect">
              <a:avLst/>
            </a:prstGeom>
            <a:solidFill>
              <a:srgbClr val="CECCD8">
                <a:alpha val="89803"/>
              </a:srgbClr>
            </a:solidFill>
            <a:ln cap="flat" cmpd="sng" w="25400">
              <a:solidFill>
                <a:srgbClr val="CECCD8">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99"/>
            <p:cNvSpPr txBox="1"/>
            <p:nvPr/>
          </p:nvSpPr>
          <p:spPr>
            <a:xfrm>
              <a:off x="4479717" y="575316"/>
              <a:ext cx="3929540" cy="1981889"/>
            </a:xfrm>
            <a:prstGeom prst="rect">
              <a:avLst/>
            </a:prstGeom>
            <a:noFill/>
            <a:ln>
              <a:noFill/>
            </a:ln>
          </p:spPr>
          <p:txBody>
            <a:bodyPr anchorCtr="0" anchor="t" bIns="152000" lIns="101325" spcFirstLastPara="1" rIns="135125" wrap="square" tIns="101325">
              <a:noAutofit/>
            </a:bodyPr>
            <a:lstStyle/>
            <a:p>
              <a:pPr indent="-171450" lvl="1" marL="171450" marR="0" rtl="0" algn="l">
                <a:lnSpc>
                  <a:spcPct val="90000"/>
                </a:lnSpc>
                <a:spcBef>
                  <a:spcPts val="0"/>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Informs user experience testing and feedback</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Provides insight into specific workstreams</a:t>
              </a:r>
              <a:endParaRPr/>
            </a:p>
            <a:p>
              <a:pPr indent="-171450" lvl="1" marL="171450" marR="0" rtl="0" algn="l">
                <a:lnSpc>
                  <a:spcPct val="90000"/>
                </a:lnSpc>
                <a:spcBef>
                  <a:spcPts val="285"/>
                </a:spcBef>
                <a:spcAft>
                  <a:spcPts val="0"/>
                </a:spcAft>
                <a:buClr>
                  <a:srgbClr val="000000"/>
                </a:buClr>
                <a:buSzPts val="1900"/>
                <a:buFont typeface="Arial"/>
                <a:buChar char="•"/>
              </a:pPr>
              <a:r>
                <a:rPr b="0" i="0" lang="en-US" sz="1900" u="none" cap="none" strike="noStrike">
                  <a:solidFill>
                    <a:srgbClr val="000000"/>
                  </a:solidFill>
                  <a:latin typeface="Arial"/>
                  <a:ea typeface="Arial"/>
                  <a:cs typeface="Arial"/>
                  <a:sym typeface="Arial"/>
                </a:rPr>
                <a:t>Shapes practical, campus-informed solutions</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100"/>
          <p:cNvSpPr txBox="1"/>
          <p:nvPr/>
        </p:nvSpPr>
        <p:spPr>
          <a:xfrm>
            <a:off x="609600" y="383256"/>
            <a:ext cx="2362200"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2000"/>
              <a:buFont typeface="Arial"/>
              <a:buNone/>
            </a:pPr>
            <a:r>
              <a:rPr b="0" i="0" lang="en-US" sz="2000" u="none" cap="none" strike="noStrike">
                <a:solidFill>
                  <a:srgbClr val="FFFFFF"/>
                </a:solidFill>
                <a:latin typeface="Open Sans ExtraBold"/>
                <a:ea typeface="Open Sans ExtraBold"/>
                <a:cs typeface="Open Sans ExtraBold"/>
                <a:sym typeface="Open Sans ExtraBold"/>
              </a:rPr>
              <a:t>MRAM UPDATE</a:t>
            </a:r>
            <a:endParaRPr/>
          </a:p>
        </p:txBody>
      </p:sp>
      <p:pic>
        <p:nvPicPr>
          <p:cNvPr descr="The Collaborative for Research Education's Program Logo. " id="817" name="Google Shape;817;p100"/>
          <p:cNvPicPr preferRelativeResize="0"/>
          <p:nvPr/>
        </p:nvPicPr>
        <p:blipFill rotWithShape="1">
          <a:blip r:embed="rId3">
            <a:alphaModFix/>
          </a:blip>
          <a:srcRect b="0" l="0" r="0" t="0"/>
          <a:stretch/>
        </p:blipFill>
        <p:spPr>
          <a:xfrm>
            <a:off x="484752" y="1234461"/>
            <a:ext cx="3048000" cy="855095"/>
          </a:xfrm>
          <a:prstGeom prst="rect">
            <a:avLst/>
          </a:prstGeom>
          <a:noFill/>
          <a:ln>
            <a:noFill/>
          </a:ln>
        </p:spPr>
      </p:pic>
      <p:sp>
        <p:nvSpPr>
          <p:cNvPr id="818" name="Google Shape;818;p100"/>
          <p:cNvSpPr txBox="1"/>
          <p:nvPr>
            <p:ph type="title"/>
          </p:nvPr>
        </p:nvSpPr>
        <p:spPr>
          <a:xfrm>
            <a:off x="617308" y="2089556"/>
            <a:ext cx="5830887" cy="136207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600"/>
              <a:buFont typeface="Open Sans ExtraBold"/>
              <a:buNone/>
            </a:pPr>
            <a:r>
              <a:rPr lang="en-US">
                <a:latin typeface="Open Sans ExtraBold"/>
                <a:ea typeface="Open Sans ExtraBold"/>
                <a:cs typeface="Open Sans ExtraBold"/>
                <a:sym typeface="Open Sans ExtraBold"/>
              </a:rPr>
              <a:t>UPDATES</a:t>
            </a:r>
            <a:endParaRPr/>
          </a:p>
        </p:txBody>
      </p:sp>
      <p:cxnSp>
        <p:nvCxnSpPr>
          <p:cNvPr id="819" name="Google Shape;819;p100"/>
          <p:cNvCxnSpPr/>
          <p:nvPr/>
        </p:nvCxnSpPr>
        <p:spPr>
          <a:xfrm>
            <a:off x="228600" y="4809744"/>
            <a:ext cx="8686800" cy="0"/>
          </a:xfrm>
          <a:prstGeom prst="straightConnector1">
            <a:avLst/>
          </a:prstGeom>
          <a:noFill/>
          <a:ln cap="flat" cmpd="sng" w="28575">
            <a:solidFill>
              <a:srgbClr val="2F006D"/>
            </a:solidFill>
            <a:prstDash val="solid"/>
            <a:round/>
            <a:headEnd len="sm" w="sm" type="none"/>
            <a:tailEnd len="sm" w="sm" type="none"/>
          </a:ln>
        </p:spPr>
      </p:cxnSp>
      <p:sp>
        <p:nvSpPr>
          <p:cNvPr id="820" name="Google Shape;820;p100"/>
          <p:cNvSpPr txBox="1"/>
          <p:nvPr>
            <p:ph idx="1" type="body"/>
          </p:nvPr>
        </p:nvSpPr>
        <p:spPr>
          <a:xfrm>
            <a:off x="709961" y="5005266"/>
            <a:ext cx="6814930" cy="1144304"/>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262626"/>
              </a:buClr>
              <a:buSzPts val="1800"/>
              <a:buNone/>
            </a:pPr>
            <a:r>
              <a:rPr lang="en-US" sz="1800"/>
              <a:t>Laurie Stephan, Associate Director for Learning, ORC</a:t>
            </a:r>
            <a:endParaRPr/>
          </a:p>
        </p:txBody>
      </p:sp>
      <p:sp>
        <p:nvSpPr>
          <p:cNvPr id="821" name="Google Shape;821;p100"/>
          <p:cNvSpPr txBox="1"/>
          <p:nvPr>
            <p:ph idx="10" type="dt"/>
          </p:nvPr>
        </p:nvSpPr>
        <p:spPr>
          <a:xfrm>
            <a:off x="0" y="6477000"/>
            <a:ext cx="914400" cy="24447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Open Sans"/>
                <a:ea typeface="Open Sans"/>
                <a:cs typeface="Open Sans"/>
                <a:sym typeface="Open Sans"/>
              </a:rPr>
              <a:t>July 2025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101"/>
          <p:cNvSpPr txBox="1"/>
          <p:nvPr>
            <p:ph idx="4294967295" type="title"/>
          </p:nvPr>
        </p:nvSpPr>
        <p:spPr>
          <a:xfrm>
            <a:off x="457200" y="142558"/>
            <a:ext cx="8229600" cy="947688"/>
          </a:xfrm>
          <a:prstGeom prst="rect">
            <a:avLst/>
          </a:prstGeom>
          <a:noFill/>
          <a:ln>
            <a:noFill/>
          </a:ln>
        </p:spPr>
        <p:txBody>
          <a:bodyPr anchorCtr="0" anchor="ctr" bIns="45700" lIns="91425" spcFirstLastPara="1" rIns="91425" wrap="square" tIns="45700">
            <a:normAutofit fontScale="97500"/>
          </a:bodyPr>
          <a:lstStyle/>
          <a:p>
            <a:pPr indent="0" lvl="0" marL="0" marR="0" rtl="0" algn="l">
              <a:lnSpc>
                <a:spcPct val="100000"/>
              </a:lnSpc>
              <a:spcBef>
                <a:spcPts val="0"/>
              </a:spcBef>
              <a:spcAft>
                <a:spcPts val="0"/>
              </a:spcAft>
              <a:buClr>
                <a:schemeClr val="accent1"/>
              </a:buClr>
              <a:buSzPct val="100000"/>
              <a:buFont typeface="Open Sans ExtraBold"/>
              <a:buNone/>
            </a:pPr>
            <a:r>
              <a:rPr b="1" i="0" lang="en-US" sz="2800" u="none" cap="none" strike="noStrike">
                <a:solidFill>
                  <a:schemeClr val="accent1"/>
                </a:solidFill>
                <a:latin typeface="Open Sans ExtraBold"/>
                <a:ea typeface="Open Sans ExtraBold"/>
                <a:cs typeface="Open Sans ExtraBold"/>
                <a:sym typeface="Open Sans ExtraBold"/>
              </a:rPr>
              <a:t>Community of Practice for Research Administrators (CoPRA)</a:t>
            </a:r>
            <a:endParaRPr/>
          </a:p>
        </p:txBody>
      </p:sp>
      <p:sp>
        <p:nvSpPr>
          <p:cNvPr id="828" name="Google Shape;828;p101"/>
          <p:cNvSpPr txBox="1"/>
          <p:nvPr/>
        </p:nvSpPr>
        <p:spPr>
          <a:xfrm>
            <a:off x="457200" y="1253535"/>
            <a:ext cx="8447809" cy="384259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PURPOSE</a:t>
            </a:r>
            <a:endParaRPr/>
          </a:p>
          <a:p>
            <a:pPr indent="0" lvl="0" marL="0" marR="0" rtl="0" algn="l">
              <a:lnSpc>
                <a:spcPct val="115000"/>
              </a:lnSpc>
              <a:spcBef>
                <a:spcPts val="800"/>
              </a:spcBef>
              <a:spcAft>
                <a:spcPts val="0"/>
              </a:spcAft>
              <a:buClr>
                <a:srgbClr val="000000"/>
              </a:buClr>
              <a:buSzPts val="1600"/>
              <a:buFont typeface="Arial"/>
              <a:buNone/>
            </a:pPr>
            <a:r>
              <a:rPr b="0" i="0" lang="en-US" sz="1600" u="none" cap="none" strike="noStrike">
                <a:solidFill>
                  <a:srgbClr val="000000"/>
                </a:solidFill>
                <a:latin typeface="Open Sans"/>
                <a:ea typeface="Open Sans"/>
                <a:cs typeface="Open Sans"/>
                <a:sym typeface="Open Sans"/>
              </a:rPr>
              <a:t>A tri-campus community of practice led by and for practitioners of research administration at the UW who share a passion for their work and believe they can learn to do it better through regular interactions with members of their community. </a:t>
            </a:r>
            <a:endParaRPr/>
          </a:p>
          <a:p>
            <a:pPr indent="0" lvl="0" marL="0" marR="0" rtl="0" algn="l">
              <a:lnSpc>
                <a:spcPct val="100000"/>
              </a:lnSpc>
              <a:spcBef>
                <a:spcPts val="800"/>
              </a:spcBef>
              <a:spcAft>
                <a:spcPts val="0"/>
              </a:spcAft>
              <a:buClr>
                <a:schemeClr val="dk1"/>
              </a:buClr>
              <a:buSzPts val="1600"/>
              <a:buFont typeface="Arial"/>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600"/>
              </a:spcBef>
              <a:spcAft>
                <a:spcPts val="0"/>
              </a:spcAft>
              <a:buClr>
                <a:srgbClr val="000000"/>
              </a:buClr>
              <a:buSzPts val="2000"/>
              <a:buFont typeface="Arial"/>
              <a:buNone/>
            </a:pPr>
            <a:r>
              <a:rPr b="1" i="0" lang="en-US" sz="2000" u="none" cap="none" strike="noStrike">
                <a:solidFill>
                  <a:srgbClr val="000000"/>
                </a:solidFill>
                <a:latin typeface="Open Sans"/>
                <a:ea typeface="Open Sans"/>
                <a:cs typeface="Open Sans"/>
                <a:sym typeface="Open Sans"/>
              </a:rPr>
              <a:t>STAY IN TOUCH</a:t>
            </a:r>
            <a:endParaRPr/>
          </a:p>
          <a:p>
            <a:pPr indent="-342900" lvl="0" marL="342900" marR="0" rtl="0" algn="l">
              <a:lnSpc>
                <a:spcPct val="115000"/>
              </a:lnSpc>
              <a:spcBef>
                <a:spcPts val="800"/>
              </a:spcBef>
              <a:spcAft>
                <a:spcPts val="0"/>
              </a:spcAft>
              <a:buClr>
                <a:srgbClr val="000000"/>
              </a:buClr>
              <a:buSzPts val="1800"/>
              <a:buFont typeface="Noto Sans Symbols"/>
              <a:buChar char="∙"/>
            </a:pPr>
            <a:r>
              <a:rPr b="0" i="0" lang="en-US" sz="1800" u="sng" cap="none" strike="noStrike">
                <a:solidFill>
                  <a:srgbClr val="0070C0"/>
                </a:solidFill>
                <a:latin typeface="Open Sans"/>
                <a:ea typeface="Open Sans"/>
                <a:cs typeface="Open Sans"/>
                <a:sym typeface="Open Sans"/>
                <a:hlinkClick r:id="rId3">
                  <a:extLst>
                    <a:ext uri="{A12FA001-AC4F-418D-AE19-62706E023703}">
                      <ahyp:hlinkClr val="tx"/>
                    </a:ext>
                  </a:extLst>
                </a:hlinkClick>
              </a:rPr>
              <a:t>Teams channel</a:t>
            </a:r>
            <a:endParaRPr b="0" i="0" sz="1800" u="none" cap="none" strike="noStrike">
              <a:solidFill>
                <a:srgbClr val="0070C0"/>
              </a:solidFill>
              <a:latin typeface="Open Sans"/>
              <a:ea typeface="Open Sans"/>
              <a:cs typeface="Open Sans"/>
              <a:sym typeface="Open Sans"/>
            </a:endParaRPr>
          </a:p>
          <a:p>
            <a:pPr indent="-342900" lvl="0" marL="342900" marR="0" rtl="0" algn="l">
              <a:lnSpc>
                <a:spcPct val="115000"/>
              </a:lnSpc>
              <a:spcBef>
                <a:spcPts val="800"/>
              </a:spcBef>
              <a:spcAft>
                <a:spcPts val="0"/>
              </a:spcAft>
              <a:buClr>
                <a:srgbClr val="000000"/>
              </a:buClr>
              <a:buSzPts val="1800"/>
              <a:buFont typeface="Noto Sans Symbols"/>
              <a:buChar char="∙"/>
            </a:pPr>
            <a:r>
              <a:rPr b="0" i="0" lang="en-US" sz="1800" u="sng" cap="none" strike="noStrike">
                <a:solidFill>
                  <a:srgbClr val="0070C0"/>
                </a:solidFill>
                <a:latin typeface="Open Sans"/>
                <a:ea typeface="Open Sans"/>
                <a:cs typeface="Open Sans"/>
                <a:sym typeface="Open Sans"/>
                <a:hlinkClick r:id="rId4">
                  <a:extLst>
                    <a:ext uri="{A12FA001-AC4F-418D-AE19-62706E023703}">
                      <ahyp:hlinkClr val="tx"/>
                    </a:ext>
                  </a:extLst>
                </a:hlinkClick>
              </a:rPr>
              <a:t>Informational website</a:t>
            </a:r>
            <a:endParaRPr b="0" i="0" sz="1800" u="none" cap="none" strike="noStrike">
              <a:solidFill>
                <a:srgbClr val="0070C0"/>
              </a:solidFill>
              <a:latin typeface="Open Sans"/>
              <a:ea typeface="Open Sans"/>
              <a:cs typeface="Open Sans"/>
              <a:sym typeface="Open Sans"/>
            </a:endParaRPr>
          </a:p>
          <a:p>
            <a:pPr indent="-342900" lvl="0" marL="342900" marR="0" rtl="0" algn="l">
              <a:lnSpc>
                <a:spcPct val="115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Open Sans"/>
                <a:ea typeface="Open Sans"/>
                <a:cs typeface="Open Sans"/>
                <a:sym typeface="Open Sans"/>
              </a:rPr>
              <a:t>Office hours for collaborative problem solving. Bring your questions!</a:t>
            </a:r>
            <a:endParaRPr/>
          </a:p>
          <a:p>
            <a:pPr indent="-342900" lvl="1" marL="800100" marR="0" rtl="0" algn="l">
              <a:lnSpc>
                <a:spcPct val="115000"/>
              </a:lnSpc>
              <a:spcBef>
                <a:spcPts val="800"/>
              </a:spcBef>
              <a:spcAft>
                <a:spcPts val="0"/>
              </a:spcAft>
              <a:buClr>
                <a:srgbClr val="000000"/>
              </a:buClr>
              <a:buSzPts val="1800"/>
              <a:buFont typeface="Noto Sans Symbols"/>
              <a:buChar char="∙"/>
            </a:pPr>
            <a:r>
              <a:rPr b="0" i="0" lang="en-US" sz="1800" u="none" cap="none" strike="noStrike">
                <a:solidFill>
                  <a:srgbClr val="000000"/>
                </a:solidFill>
                <a:latin typeface="Open Sans"/>
                <a:ea typeface="Open Sans"/>
                <a:cs typeface="Open Sans"/>
                <a:sym typeface="Open Sans"/>
              </a:rPr>
              <a:t>July 19, 11:00 am – 12:00 pm (Zoom only) </a:t>
            </a:r>
            <a:endParaRPr/>
          </a:p>
        </p:txBody>
      </p:sp>
      <p:sp>
        <p:nvSpPr>
          <p:cNvPr id="829" name="Google Shape;829;p101"/>
          <p:cNvSpPr/>
          <p:nvPr/>
        </p:nvSpPr>
        <p:spPr>
          <a:xfrm>
            <a:off x="82296" y="6400800"/>
            <a:ext cx="256032" cy="3566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3" name="Shape 833"/>
        <p:cNvGrpSpPr/>
        <p:nvPr/>
      </p:nvGrpSpPr>
      <p:grpSpPr>
        <a:xfrm>
          <a:off x="0" y="0"/>
          <a:ext cx="0" cy="0"/>
          <a:chOff x="0" y="0"/>
          <a:chExt cx="0" cy="0"/>
        </a:xfrm>
      </p:grpSpPr>
      <p:sp>
        <p:nvSpPr>
          <p:cNvPr id="834" name="Google Shape;834;p102"/>
          <p:cNvSpPr txBox="1"/>
          <p:nvPr>
            <p:ph type="title"/>
          </p:nvPr>
        </p:nvSpPr>
        <p:spPr>
          <a:xfrm>
            <a:off x="457200" y="277327"/>
            <a:ext cx="8229600" cy="715962"/>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chemeClr val="accent1"/>
              </a:buClr>
              <a:buSzPts val="2800"/>
              <a:buFont typeface="Open Sans ExtraBold"/>
              <a:buNone/>
            </a:pPr>
            <a:r>
              <a:rPr lang="en-US"/>
              <a:t>New Resources</a:t>
            </a:r>
            <a:endParaRPr/>
          </a:p>
        </p:txBody>
      </p:sp>
      <p:sp>
        <p:nvSpPr>
          <p:cNvPr id="835" name="Google Shape;835;p102"/>
          <p:cNvSpPr txBox="1"/>
          <p:nvPr>
            <p:ph idx="1" type="body"/>
          </p:nvPr>
        </p:nvSpPr>
        <p:spPr>
          <a:xfrm>
            <a:off x="457200" y="1338748"/>
            <a:ext cx="82296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dk1"/>
              </a:buClr>
              <a:buSzPts val="2000"/>
              <a:buNone/>
            </a:pPr>
            <a:r>
              <a:rPr lang="en-US"/>
              <a:t>Proposal Development</a:t>
            </a:r>
            <a:endParaRPr/>
          </a:p>
          <a:p>
            <a:pPr indent="-342899" lvl="1" marL="569913" rtl="0" algn="l">
              <a:spcBef>
                <a:spcPts val="1000"/>
              </a:spcBef>
              <a:spcAft>
                <a:spcPts val="0"/>
              </a:spcAft>
              <a:buClr>
                <a:schemeClr val="dk1"/>
              </a:buClr>
              <a:buSzPts val="2000"/>
              <a:buFont typeface="Arial"/>
              <a:buChar char="•"/>
            </a:pPr>
            <a:r>
              <a:rPr b="0" lang="en-US" sz="2000"/>
              <a:t>New </a:t>
            </a:r>
            <a:r>
              <a:rPr b="0" lang="en-US" sz="2000" u="sng">
                <a:solidFill>
                  <a:srgbClr val="0070C0"/>
                </a:solidFill>
                <a:hlinkClick r:id="rId3">
                  <a:extLst>
                    <a:ext uri="{A12FA001-AC4F-418D-AE19-62706E023703}">
                      <ahyp:hlinkClr val="tx"/>
                    </a:ext>
                  </a:extLst>
                </a:hlinkClick>
              </a:rPr>
              <a:t>video and exercises</a:t>
            </a:r>
            <a:r>
              <a:rPr b="0" lang="en-US" sz="2000"/>
              <a:t> on Reading the Notice of Funding Opportunity (NOFO)</a:t>
            </a:r>
            <a:endParaRPr/>
          </a:p>
          <a:p>
            <a:pPr indent="-342899" lvl="1" marL="569913" rtl="0" algn="l">
              <a:spcBef>
                <a:spcPts val="400"/>
              </a:spcBef>
              <a:spcAft>
                <a:spcPts val="0"/>
              </a:spcAft>
              <a:buClr>
                <a:schemeClr val="dk1"/>
              </a:buClr>
              <a:buSzPts val="2000"/>
              <a:buFont typeface="Arial"/>
              <a:buChar char="•"/>
            </a:pPr>
            <a:r>
              <a:rPr b="0" lang="en-US" sz="2000" u="sng">
                <a:solidFill>
                  <a:srgbClr val="0070C0"/>
                </a:solidFill>
                <a:hlinkClick r:id="rId4">
                  <a:extLst>
                    <a:ext uri="{A12FA001-AC4F-418D-AE19-62706E023703}">
                      <ahyp:hlinkClr val="tx"/>
                    </a:ext>
                  </a:extLst>
                </a:hlinkClick>
              </a:rPr>
              <a:t>Proposal Preparation Quick Guide</a:t>
            </a:r>
            <a:endParaRPr b="0" sz="2000" u="sng">
              <a:solidFill>
                <a:srgbClr val="0070C0"/>
              </a:solidFill>
            </a:endParaRPr>
          </a:p>
          <a:p>
            <a:pPr indent="0" lvl="0" marL="0" rtl="0" algn="l">
              <a:spcBef>
                <a:spcPts val="400"/>
              </a:spcBef>
              <a:spcAft>
                <a:spcPts val="0"/>
              </a:spcAft>
              <a:buClr>
                <a:schemeClr val="dk1"/>
              </a:buClr>
              <a:buSzPts val="2000"/>
              <a:buNone/>
            </a:pPr>
            <a:r>
              <a:t/>
            </a:r>
            <a:endParaRPr b="0" u="sng">
              <a:solidFill>
                <a:srgbClr val="0070C0"/>
              </a:solidFill>
            </a:endParaRPr>
          </a:p>
          <a:p>
            <a:pPr indent="0" lvl="0" marL="0" rtl="0" algn="l">
              <a:spcBef>
                <a:spcPts val="400"/>
              </a:spcBef>
              <a:spcAft>
                <a:spcPts val="0"/>
              </a:spcAft>
              <a:buClr>
                <a:schemeClr val="dk1"/>
              </a:buClr>
              <a:buSzPts val="2000"/>
              <a:buNone/>
            </a:pPr>
            <a:r>
              <a:rPr lang="en-US"/>
              <a:t>Video Demos on Financial Tools</a:t>
            </a:r>
            <a:endParaRPr/>
          </a:p>
          <a:p>
            <a:pPr indent="-336549" lvl="0" marL="569913" rtl="0" algn="l">
              <a:spcBef>
                <a:spcPts val="1000"/>
              </a:spcBef>
              <a:spcAft>
                <a:spcPts val="0"/>
              </a:spcAft>
              <a:buClr>
                <a:schemeClr val="dk1"/>
              </a:buClr>
              <a:buSzPts val="2000"/>
              <a:buFont typeface="Arial"/>
              <a:buChar char="•"/>
            </a:pPr>
            <a:r>
              <a:rPr b="0" lang="en-US" u="sng">
                <a:solidFill>
                  <a:srgbClr val="0070C0"/>
                </a:solidFill>
                <a:hlinkClick r:id="rId5">
                  <a:extLst>
                    <a:ext uri="{A12FA001-AC4F-418D-AE19-62706E023703}">
                      <ahyp:hlinkClr val="tx"/>
                    </a:ext>
                  </a:extLst>
                </a:hlinkClick>
              </a:rPr>
              <a:t>PI Dashboard in Workday</a:t>
            </a:r>
            <a:endParaRPr b="0">
              <a:solidFill>
                <a:srgbClr val="0070C0"/>
              </a:solidFill>
            </a:endParaRPr>
          </a:p>
          <a:p>
            <a:pPr indent="-336549" lvl="0" marL="569913" rtl="0" algn="l">
              <a:spcBef>
                <a:spcPts val="400"/>
              </a:spcBef>
              <a:spcAft>
                <a:spcPts val="0"/>
              </a:spcAft>
              <a:buClr>
                <a:schemeClr val="dk1"/>
              </a:buClr>
              <a:buSzPts val="2000"/>
              <a:buFont typeface="Arial"/>
              <a:buChar char="•"/>
            </a:pPr>
            <a:r>
              <a:rPr b="0" lang="en-US" u="sng">
                <a:solidFill>
                  <a:srgbClr val="0070C0"/>
                </a:solidFill>
                <a:hlinkClick r:id="rId6">
                  <a:extLst>
                    <a:ext uri="{A12FA001-AC4F-418D-AE19-62706E023703}">
                      <ahyp:hlinkClr val="tx"/>
                    </a:ext>
                  </a:extLst>
                </a:hlinkClick>
              </a:rPr>
              <a:t>Post Award Dashboard in Tableau</a:t>
            </a:r>
            <a:endParaRPr b="0">
              <a:solidFill>
                <a:srgbClr val="0070C0"/>
              </a:solidFill>
            </a:endParaRPr>
          </a:p>
          <a:p>
            <a:pPr indent="-336549" lvl="0" marL="569913" rtl="0" algn="l">
              <a:spcBef>
                <a:spcPts val="400"/>
              </a:spcBef>
              <a:spcAft>
                <a:spcPts val="0"/>
              </a:spcAft>
              <a:buClr>
                <a:schemeClr val="dk1"/>
              </a:buClr>
              <a:buSzPts val="2000"/>
              <a:buFont typeface="Arial"/>
              <a:buChar char="•"/>
            </a:pPr>
            <a:r>
              <a:rPr b="0" lang="en-US" u="sng">
                <a:solidFill>
                  <a:srgbClr val="0070C0"/>
                </a:solidFill>
                <a:hlinkClick r:id="rId7">
                  <a:extLst>
                    <a:ext uri="{A12FA001-AC4F-418D-AE19-62706E023703}">
                      <ahyp:hlinkClr val="tx"/>
                    </a:ext>
                  </a:extLst>
                </a:hlinkClick>
              </a:rPr>
              <a:t>Workday Navigation Tips</a:t>
            </a:r>
            <a:endParaRPr b="0">
              <a:solidFill>
                <a:srgbClr val="0070C0"/>
              </a:solidFill>
            </a:endParaRPr>
          </a:p>
        </p:txBody>
      </p:sp>
      <p:sp>
        <p:nvSpPr>
          <p:cNvPr id="836" name="Google Shape;836;p102"/>
          <p:cNvSpPr/>
          <p:nvPr/>
        </p:nvSpPr>
        <p:spPr>
          <a:xfrm>
            <a:off x="82296" y="6400800"/>
            <a:ext cx="256032" cy="35661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622" name="Shape 622"/>
        <p:cNvGrpSpPr/>
        <p:nvPr/>
      </p:nvGrpSpPr>
      <p:grpSpPr>
        <a:xfrm>
          <a:off x="0" y="0"/>
          <a:ext cx="0" cy="0"/>
          <a:chOff x="0" y="0"/>
          <a:chExt cx="0" cy="0"/>
        </a:xfrm>
      </p:grpSpPr>
      <p:sp>
        <p:nvSpPr>
          <p:cNvPr id="623" name="Google Shape;623;p80"/>
          <p:cNvSpPr txBox="1"/>
          <p:nvPr>
            <p:ph type="ctrTitle"/>
          </p:nvPr>
        </p:nvSpPr>
        <p:spPr>
          <a:xfrm>
            <a:off x="1930401" y="1699022"/>
            <a:ext cx="6599237" cy="227052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lt1"/>
              </a:buClr>
              <a:buSzPts val="4050"/>
              <a:buFont typeface="Twentieth Century"/>
              <a:buNone/>
            </a:pPr>
            <a:r>
              <a:rPr lang="en-US" sz="4050"/>
              <a:t>UPDATED HSD GUIDANCE: DATA SECURITY PROTECTIONS</a:t>
            </a:r>
            <a:endParaRPr/>
          </a:p>
        </p:txBody>
      </p:sp>
      <p:sp>
        <p:nvSpPr>
          <p:cNvPr id="624" name="Google Shape;624;p80"/>
          <p:cNvSpPr txBox="1"/>
          <p:nvPr>
            <p:ph idx="1" type="subTitle"/>
          </p:nvPr>
        </p:nvSpPr>
        <p:spPr>
          <a:xfrm>
            <a:off x="2346008" y="3969543"/>
            <a:ext cx="5654992" cy="1104901"/>
          </a:xfrm>
          <a:prstGeom prst="rect">
            <a:avLst/>
          </a:prstGeom>
          <a:noFill/>
          <a:ln>
            <a:noFill/>
          </a:ln>
        </p:spPr>
        <p:txBody>
          <a:bodyPr anchorCtr="0" anchor="t" bIns="45700" lIns="91425" spcFirstLastPara="1" rIns="91425" wrap="square" tIns="45700">
            <a:normAutofit fontScale="85000" lnSpcReduction="10000"/>
          </a:bodyPr>
          <a:lstStyle/>
          <a:p>
            <a:pPr indent="0" lvl="0" marL="0" rtl="0" algn="l">
              <a:lnSpc>
                <a:spcPct val="120000"/>
              </a:lnSpc>
              <a:spcBef>
                <a:spcPts val="0"/>
              </a:spcBef>
              <a:spcAft>
                <a:spcPts val="0"/>
              </a:spcAft>
              <a:buClr>
                <a:schemeClr val="lt1"/>
              </a:buClr>
              <a:buSzPct val="125000"/>
              <a:buNone/>
            </a:pPr>
            <a:r>
              <a:rPr lang="en-US" sz="1800">
                <a:solidFill>
                  <a:schemeClr val="lt1"/>
                </a:solidFill>
              </a:rPr>
              <a:t>JULY 10, 2025</a:t>
            </a:r>
            <a:endParaRPr/>
          </a:p>
          <a:p>
            <a:pPr indent="0" lvl="0" marL="0" rtl="0" algn="l">
              <a:lnSpc>
                <a:spcPct val="120000"/>
              </a:lnSpc>
              <a:spcBef>
                <a:spcPts val="1000"/>
              </a:spcBef>
              <a:spcAft>
                <a:spcPts val="0"/>
              </a:spcAft>
              <a:buClr>
                <a:schemeClr val="lt1"/>
              </a:buClr>
              <a:buSzPct val="125000"/>
              <a:buNone/>
            </a:pPr>
            <a:r>
              <a:rPr lang="en-US" sz="1800">
                <a:solidFill>
                  <a:schemeClr val="lt1"/>
                </a:solidFill>
              </a:rPr>
              <a:t>MRAM</a:t>
            </a:r>
            <a:endParaRPr/>
          </a:p>
          <a:p>
            <a:pPr indent="0" lvl="0" marL="0" rtl="0" algn="l">
              <a:lnSpc>
                <a:spcPct val="120000"/>
              </a:lnSpc>
              <a:spcBef>
                <a:spcPts val="1000"/>
              </a:spcBef>
              <a:spcAft>
                <a:spcPts val="0"/>
              </a:spcAft>
              <a:buClr>
                <a:schemeClr val="lt1"/>
              </a:buClr>
              <a:buSzPct val="125000"/>
              <a:buNone/>
            </a:pPr>
            <a:r>
              <a:rPr lang="en-US" sz="1800">
                <a:solidFill>
                  <a:schemeClr val="lt1"/>
                </a:solidFill>
              </a:rPr>
              <a:t>JASON MALONE, HSD DIRECTOR</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81"/>
          <p:cNvSpPr txBox="1"/>
          <p:nvPr>
            <p:ph type="title"/>
          </p:nvPr>
        </p:nvSpPr>
        <p:spPr>
          <a:xfrm>
            <a:off x="856060" y="618518"/>
            <a:ext cx="7429499" cy="147857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a:t>THE GUIDANCE </a:t>
            </a:r>
            <a:r>
              <a:rPr lang="en-US" sz="1600"/>
              <a:t>(SLIDE 1 OF 2)</a:t>
            </a:r>
            <a:endParaRPr/>
          </a:p>
        </p:txBody>
      </p:sp>
      <p:sp>
        <p:nvSpPr>
          <p:cNvPr id="631" name="Google Shape;631;p81"/>
          <p:cNvSpPr txBox="1"/>
          <p:nvPr>
            <p:ph idx="1" type="body"/>
          </p:nvPr>
        </p:nvSpPr>
        <p:spPr>
          <a:xfrm>
            <a:off x="856060" y="2249487"/>
            <a:ext cx="7429499" cy="3541714"/>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20000"/>
              </a:lnSpc>
              <a:spcBef>
                <a:spcPts val="0"/>
              </a:spcBef>
              <a:spcAft>
                <a:spcPts val="0"/>
              </a:spcAft>
              <a:buClr>
                <a:schemeClr val="lt1"/>
              </a:buClr>
              <a:buSzPct val="125000"/>
              <a:buChar char="•"/>
            </a:pPr>
            <a:r>
              <a:rPr lang="en-US"/>
              <a:t>Describes the types of data security protections that the UW IRB expects researchers to provide for human participants data, according to the possibility and type of harm to participants associated with a breach of the data.</a:t>
            </a:r>
            <a:endParaRPr/>
          </a:p>
          <a:p>
            <a:pPr indent="-228600" lvl="0" marL="228600" rtl="0" algn="l">
              <a:lnSpc>
                <a:spcPct val="120000"/>
              </a:lnSpc>
              <a:spcBef>
                <a:spcPts val="1000"/>
              </a:spcBef>
              <a:spcAft>
                <a:spcPts val="0"/>
              </a:spcAft>
              <a:buClr>
                <a:schemeClr val="lt1"/>
              </a:buClr>
              <a:buSzPct val="125000"/>
              <a:buChar char="•"/>
            </a:pPr>
            <a:r>
              <a:rPr lang="en-US"/>
              <a:t>Applies only to studies where the UW is the IRB of record, including non-UW institutions relying on the UW IRB for review.</a:t>
            </a:r>
            <a:endParaRPr/>
          </a:p>
          <a:p>
            <a:pPr indent="-228600" lvl="1" marL="685800" rtl="0" algn="l">
              <a:lnSpc>
                <a:spcPct val="120000"/>
              </a:lnSpc>
              <a:spcBef>
                <a:spcPts val="500"/>
              </a:spcBef>
              <a:spcAft>
                <a:spcPts val="0"/>
              </a:spcAft>
              <a:buClr>
                <a:schemeClr val="lt1"/>
              </a:buClr>
              <a:buSzPct val="125000"/>
              <a:buChar char="•"/>
            </a:pPr>
            <a:r>
              <a:rPr lang="en-US"/>
              <a:t>Currently does not apply to studies relying on an external IRB</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2"/>
          <p:cNvSpPr txBox="1"/>
          <p:nvPr>
            <p:ph type="title"/>
          </p:nvPr>
        </p:nvSpPr>
        <p:spPr>
          <a:xfrm>
            <a:off x="1175657" y="1321138"/>
            <a:ext cx="7109901" cy="110892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lt1"/>
              </a:buClr>
              <a:buSzPts val="3600"/>
              <a:buFont typeface="Twentieth Century"/>
              <a:buNone/>
            </a:pPr>
            <a:r>
              <a:rPr lang="en-US" cap="none"/>
              <a:t>THE GUIDANCE </a:t>
            </a:r>
            <a:r>
              <a:rPr lang="en-US" sz="1600"/>
              <a:t>(SLIDE 2 OF 2)</a:t>
            </a:r>
            <a:endParaRPr cap="none"/>
          </a:p>
        </p:txBody>
      </p:sp>
      <p:sp>
        <p:nvSpPr>
          <p:cNvPr id="638" name="Google Shape;638;p82"/>
          <p:cNvSpPr txBox="1"/>
          <p:nvPr>
            <p:ph idx="1" type="body"/>
          </p:nvPr>
        </p:nvSpPr>
        <p:spPr>
          <a:xfrm>
            <a:off x="857251" y="2303204"/>
            <a:ext cx="7429499" cy="3370412"/>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120000"/>
              </a:lnSpc>
              <a:spcBef>
                <a:spcPts val="0"/>
              </a:spcBef>
              <a:spcAft>
                <a:spcPts val="0"/>
              </a:spcAft>
              <a:buClr>
                <a:schemeClr val="lt1"/>
              </a:buClr>
              <a:buSzPct val="125000"/>
              <a:buChar char="•"/>
            </a:pPr>
            <a:r>
              <a:rPr lang="en-US"/>
              <a:t>What’s new?</a:t>
            </a:r>
            <a:endParaRPr/>
          </a:p>
          <a:p>
            <a:pPr indent="-228600" lvl="1" marL="685800" rtl="0" algn="l">
              <a:lnSpc>
                <a:spcPct val="120000"/>
              </a:lnSpc>
              <a:spcBef>
                <a:spcPts val="500"/>
              </a:spcBef>
              <a:spcAft>
                <a:spcPts val="0"/>
              </a:spcAft>
              <a:buClr>
                <a:schemeClr val="lt1"/>
              </a:buClr>
              <a:buSzPct val="125000"/>
              <a:buChar char="•"/>
            </a:pPr>
            <a:r>
              <a:rPr lang="en-US"/>
              <a:t>Risk Levels have been revised and reduced from five (5) to four (4)</a:t>
            </a:r>
            <a:endParaRPr/>
          </a:p>
          <a:p>
            <a:pPr indent="-228600" lvl="1" marL="685800" rtl="0" algn="l">
              <a:lnSpc>
                <a:spcPct val="120000"/>
              </a:lnSpc>
              <a:spcBef>
                <a:spcPts val="500"/>
              </a:spcBef>
              <a:spcAft>
                <a:spcPts val="0"/>
              </a:spcAft>
              <a:buClr>
                <a:schemeClr val="lt1"/>
              </a:buClr>
              <a:buSzPct val="125000"/>
              <a:buChar char="•"/>
            </a:pPr>
            <a:r>
              <a:rPr lang="en-US"/>
              <a:t>Security requirements for each level have been updated to reflect current best practices</a:t>
            </a:r>
            <a:endParaRPr/>
          </a:p>
          <a:p>
            <a:pPr indent="-228600" lvl="1" marL="685800" rtl="0" algn="l">
              <a:lnSpc>
                <a:spcPct val="120000"/>
              </a:lnSpc>
              <a:spcBef>
                <a:spcPts val="500"/>
              </a:spcBef>
              <a:spcAft>
                <a:spcPts val="0"/>
              </a:spcAft>
              <a:buClr>
                <a:schemeClr val="lt1"/>
              </a:buClr>
              <a:buSzPct val="125000"/>
              <a:buChar char="•"/>
            </a:pPr>
            <a:r>
              <a:rPr lang="en-US"/>
              <a:t>New device configuration guidance, sample policies templates, and online training tutorial available</a:t>
            </a:r>
            <a:endParaRPr/>
          </a:p>
          <a:p>
            <a:pPr indent="-228600" lvl="0" marL="228600" rtl="0" algn="l">
              <a:lnSpc>
                <a:spcPct val="120000"/>
              </a:lnSpc>
              <a:spcBef>
                <a:spcPts val="1000"/>
              </a:spcBef>
              <a:spcAft>
                <a:spcPts val="0"/>
              </a:spcAft>
              <a:buClr>
                <a:schemeClr val="lt1"/>
              </a:buClr>
              <a:buSzPct val="125000"/>
              <a:buChar char="•"/>
            </a:pPr>
            <a:r>
              <a:rPr lang="en-US"/>
              <a:t>What’s the same?</a:t>
            </a:r>
            <a:endParaRPr/>
          </a:p>
          <a:p>
            <a:pPr indent="-228600" lvl="1" marL="685800" rtl="0" algn="l">
              <a:lnSpc>
                <a:spcPct val="120000"/>
              </a:lnSpc>
              <a:spcBef>
                <a:spcPts val="500"/>
              </a:spcBef>
              <a:spcAft>
                <a:spcPts val="0"/>
              </a:spcAft>
              <a:buClr>
                <a:schemeClr val="lt1"/>
              </a:buClr>
              <a:buSzPct val="125000"/>
              <a:buChar char="•"/>
            </a:pPr>
            <a:r>
              <a:rPr lang="en-US"/>
              <a:t>Researchers may still request an exception from specific requirements</a:t>
            </a:r>
            <a:endParaRPr/>
          </a:p>
          <a:p>
            <a:pPr indent="-228600" lvl="1" marL="685800" rtl="0" algn="l">
              <a:lnSpc>
                <a:spcPct val="120000"/>
              </a:lnSpc>
              <a:spcBef>
                <a:spcPts val="500"/>
              </a:spcBef>
              <a:spcAft>
                <a:spcPts val="0"/>
              </a:spcAft>
              <a:buClr>
                <a:schemeClr val="lt1"/>
              </a:buClr>
              <a:buSzPct val="125000"/>
              <a:buChar char="•"/>
            </a:pPr>
            <a:r>
              <a:rPr lang="en-US"/>
              <a:t>Researchers may select more than one data classification level for different types of research data</a:t>
            </a:r>
            <a:endParaRPr/>
          </a:p>
          <a:p>
            <a:pPr indent="-228600" lvl="1" marL="685800" rtl="0" algn="l">
              <a:lnSpc>
                <a:spcPct val="120000"/>
              </a:lnSpc>
              <a:spcBef>
                <a:spcPts val="500"/>
              </a:spcBef>
              <a:spcAft>
                <a:spcPts val="0"/>
              </a:spcAft>
              <a:buClr>
                <a:schemeClr val="lt1"/>
              </a:buClr>
              <a:buSzPct val="125000"/>
              <a:buChar char="•"/>
            </a:pPr>
            <a:r>
              <a:rPr lang="en-US"/>
              <a:t>Researchers are still expected that all data in the same system should be maintained at the highest risk level for any of the data</a:t>
            </a:r>
            <a:endParaRPr/>
          </a:p>
          <a:p>
            <a:pPr indent="-228600" lvl="1" marL="685800" rtl="0" algn="l">
              <a:lnSpc>
                <a:spcPct val="120000"/>
              </a:lnSpc>
              <a:spcBef>
                <a:spcPts val="500"/>
              </a:spcBef>
              <a:spcAft>
                <a:spcPts val="0"/>
              </a:spcAft>
              <a:buClr>
                <a:schemeClr val="lt1"/>
              </a:buClr>
              <a:buSzPct val="125000"/>
              <a:buChar char="•"/>
            </a:pPr>
            <a:r>
              <a:rPr lang="en-US"/>
              <a:t>Many of the required protections are already part of UW IT-supported servers and networks and would not require any additional work or resources from researchers.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3" name="Shape 643"/>
        <p:cNvGrpSpPr/>
        <p:nvPr/>
      </p:nvGrpSpPr>
      <p:grpSpPr>
        <a:xfrm>
          <a:off x="0" y="0"/>
          <a:ext cx="0" cy="0"/>
          <a:chOff x="0" y="0"/>
          <a:chExt cx="0" cy="0"/>
        </a:xfrm>
      </p:grpSpPr>
      <p:sp>
        <p:nvSpPr>
          <p:cNvPr id="644" name="Google Shape;644;p83"/>
          <p:cNvSpPr txBox="1"/>
          <p:nvPr>
            <p:ph type="title"/>
          </p:nvPr>
        </p:nvSpPr>
        <p:spPr>
          <a:xfrm>
            <a:off x="1917291" y="1218356"/>
            <a:ext cx="5839343"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Levels 1 and 2</a:t>
            </a:r>
            <a:endParaRPr/>
          </a:p>
        </p:txBody>
      </p:sp>
      <p:sp>
        <p:nvSpPr>
          <p:cNvPr id="645" name="Google Shape;645;p83"/>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646" name="Google Shape;646;p83"/>
          <p:cNvGraphicFramePr/>
          <p:nvPr/>
        </p:nvGraphicFramePr>
        <p:xfrm>
          <a:off x="913210" y="2423457"/>
          <a:ext cx="3000000" cy="3000000"/>
        </p:xfrm>
        <a:graphic>
          <a:graphicData uri="http://schemas.openxmlformats.org/drawingml/2006/table">
            <a:tbl>
              <a:tblPr bandRow="1" firstRow="1">
                <a:noFill/>
                <a:tableStyleId>{F077285F-0873-4CA6-98E3-C2E84CB63E25}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1: Very low risk of harm if disclosed</a:t>
                      </a:r>
                      <a:endParaRPr sz="900"/>
                    </a:p>
                  </a:txBody>
                  <a:tcPr marT="34300" marB="34300" marR="68575" marL="68575"/>
                </a:tc>
              </a:tr>
              <a:tr h="426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8890" lvl="0" marL="889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little or no sensitivity. Disclosure of these data would have very little or no risk of physical, psychological, social, economic, legal, or educational advancement harm to the subjects.</a:t>
                      </a:r>
                      <a:endParaRPr sz="900">
                        <a:latin typeface="Arial"/>
                        <a:ea typeface="Arial"/>
                        <a:cs typeface="Arial"/>
                        <a:sym typeface="Arial"/>
                      </a:endParaRPr>
                    </a:p>
                  </a:txBody>
                  <a:tcPr marT="0" marB="0" marR="54775" marL="54775" anchor="ctr">
                    <a:solidFill>
                      <a:schemeClr val="lt1"/>
                    </a:solidFill>
                  </a:tcPr>
                </a:tc>
              </a:tr>
              <a:tr h="8679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De-identified, anonymous, or publicly available data</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latin typeface="Calibri"/>
                          <a:ea typeface="Calibri"/>
                          <a:cs typeface="Calibri"/>
                          <a:sym typeface="Calibri"/>
                        </a:rPr>
                        <a:t>Data for which subjects have consented to allow public access (e.g., a museum archive)</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highlight>
                            <a:srgbClr val="FFFF00"/>
                          </a:highlight>
                          <a:latin typeface="Calibri"/>
                          <a:ea typeface="Calibri"/>
                          <a:cs typeface="Calibri"/>
                          <a:sym typeface="Calibri"/>
                        </a:rPr>
                        <a:t>Opinions of individuals about non-sensitive issues, or performance on non-sensitive tasks</a:t>
                      </a:r>
                      <a:endParaRPr sz="900">
                        <a:highlight>
                          <a:srgbClr val="FFFF00"/>
                        </a:highlight>
                        <a:latin typeface="Arial"/>
                        <a:ea typeface="Arial"/>
                        <a:cs typeface="Arial"/>
                        <a:sym typeface="Arial"/>
                      </a:endParaRPr>
                    </a:p>
                  </a:txBody>
                  <a:tcPr marT="0" marB="0" marR="54775" marL="54775" anchor="ctr">
                    <a:solidFill>
                      <a:schemeClr val="lt1"/>
                    </a:solidFill>
                  </a:tcPr>
                </a:tc>
              </a:tr>
            </a:tbl>
          </a:graphicData>
        </a:graphic>
      </p:graphicFrame>
      <p:graphicFrame>
        <p:nvGraphicFramePr>
          <p:cNvPr id="647" name="Google Shape;647;p83"/>
          <p:cNvGraphicFramePr/>
          <p:nvPr/>
        </p:nvGraphicFramePr>
        <p:xfrm>
          <a:off x="913210" y="4024927"/>
          <a:ext cx="3000000" cy="3000000"/>
        </p:xfrm>
        <a:graphic>
          <a:graphicData uri="http://schemas.openxmlformats.org/drawingml/2006/table">
            <a:tbl>
              <a:tblPr bandRow="1" firstRow="1">
                <a:noFill/>
                <a:tableStyleId>{F077285F-0873-4CA6-98E3-C2E84CB63E25}</a:tableStyleId>
              </a:tblPr>
              <a:tblGrid>
                <a:gridCol w="626150"/>
                <a:gridCol w="3032625"/>
              </a:tblGrid>
              <a:tr h="327075">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1"/>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2: Some risk of minor harm to individuals if disclosed</a:t>
                      </a:r>
                      <a:endParaRPr sz="900">
                        <a:solidFill>
                          <a:schemeClr val="lt1"/>
                        </a:solidFill>
                      </a:endParaRPr>
                    </a:p>
                    <a:p>
                      <a:pPr indent="0" lvl="0" marL="0" marR="0" rtl="0" algn="l">
                        <a:spcBef>
                          <a:spcPts val="0"/>
                        </a:spcBef>
                        <a:spcAft>
                          <a:spcPts val="0"/>
                        </a:spcAft>
                        <a:buNone/>
                      </a:pPr>
                      <a:r>
                        <a:t/>
                      </a:r>
                      <a:endParaRPr sz="900"/>
                    </a:p>
                  </a:txBody>
                  <a:tcPr marT="34300" marB="34300" marR="68575" marL="68575">
                    <a:solidFill>
                      <a:schemeClr val="dk1"/>
                    </a:solidFill>
                  </a:tcPr>
                </a:tc>
              </a:tr>
              <a:tr h="501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8890" lvl="0" marL="889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relatively little sensitivity except possibly short-term embarrassment or psychological discomfort if the data were disclosed.</a:t>
                      </a:r>
                      <a:endParaRPr sz="900">
                        <a:latin typeface="Arial"/>
                        <a:ea typeface="Arial"/>
                        <a:cs typeface="Arial"/>
                        <a:sym typeface="Arial"/>
                      </a:endParaRPr>
                    </a:p>
                  </a:txBody>
                  <a:tcPr marT="0" marB="0" marR="54775" marL="54775" anchor="ctr">
                    <a:solidFill>
                      <a:schemeClr val="lt1"/>
                    </a:solidFill>
                  </a:tcPr>
                </a:tc>
              </a:tr>
              <a:tr h="77047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171450" lvl="0" marL="171450" marR="0" rtl="0" algn="l">
                        <a:lnSpc>
                          <a:spcPct val="115000"/>
                        </a:lnSpc>
                        <a:spcBef>
                          <a:spcPts val="0"/>
                        </a:spcBef>
                        <a:spcAft>
                          <a:spcPts val="0"/>
                        </a:spcAft>
                        <a:buClr>
                          <a:schemeClr val="lt1"/>
                        </a:buClr>
                        <a:buSzPts val="800"/>
                        <a:buFont typeface="Arial"/>
                        <a:buChar char="•"/>
                      </a:pPr>
                      <a:r>
                        <a:rPr lang="en-US" sz="800">
                          <a:latin typeface="Calibri"/>
                          <a:ea typeface="Calibri"/>
                          <a:cs typeface="Calibri"/>
                          <a:sym typeface="Calibri"/>
                        </a:rPr>
                        <a:t>Performance of individuals on non-sensitive tasks in a competitive situation</a:t>
                      </a:r>
                      <a:endParaRPr sz="900">
                        <a:latin typeface="Arial"/>
                        <a:ea typeface="Arial"/>
                        <a:cs typeface="Arial"/>
                        <a:sym typeface="Arial"/>
                      </a:endParaRPr>
                    </a:p>
                    <a:p>
                      <a:pPr indent="-171450" lvl="0" marL="171450" marR="0" rtl="0" algn="l">
                        <a:lnSpc>
                          <a:spcPct val="115000"/>
                        </a:lnSpc>
                        <a:spcBef>
                          <a:spcPts val="800"/>
                        </a:spcBef>
                        <a:spcAft>
                          <a:spcPts val="0"/>
                        </a:spcAft>
                        <a:buClr>
                          <a:schemeClr val="lt1"/>
                        </a:buClr>
                        <a:buSzPts val="800"/>
                        <a:buFont typeface="Arial"/>
                        <a:buChar char="•"/>
                      </a:pPr>
                      <a:r>
                        <a:rPr lang="en-US" sz="800">
                          <a:latin typeface="Calibri"/>
                          <a:ea typeface="Calibri"/>
                          <a:cs typeface="Calibri"/>
                          <a:sym typeface="Calibri"/>
                        </a:rPr>
                        <a:t>Genetic information about individuals’ metabolism of medical drugs such as statins</a:t>
                      </a:r>
                      <a:endParaRPr sz="900">
                        <a:latin typeface="Arial"/>
                        <a:ea typeface="Arial"/>
                        <a:cs typeface="Arial"/>
                        <a:sym typeface="Arial"/>
                      </a:endParaRPr>
                    </a:p>
                  </a:txBody>
                  <a:tcPr marT="0" marB="0" marR="54775" marL="54775" anchor="ctr">
                    <a:solidFill>
                      <a:schemeClr val="lt1"/>
                    </a:solidFill>
                  </a:tcPr>
                </a:tc>
              </a:tr>
            </a:tbl>
          </a:graphicData>
        </a:graphic>
      </p:graphicFrame>
      <p:sp>
        <p:nvSpPr>
          <p:cNvPr id="648" name="Google Shape;648;p83"/>
          <p:cNvSpPr txBox="1"/>
          <p:nvPr>
            <p:ph idx="3" type="body"/>
          </p:nvPr>
        </p:nvSpPr>
        <p:spPr>
          <a:xfrm>
            <a:off x="4970207"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649" name="Google Shape;649;p83"/>
          <p:cNvGraphicFramePr/>
          <p:nvPr/>
        </p:nvGraphicFramePr>
        <p:xfrm>
          <a:off x="4834170" y="2440374"/>
          <a:ext cx="3000000" cy="3000000"/>
        </p:xfrm>
        <a:graphic>
          <a:graphicData uri="http://schemas.openxmlformats.org/drawingml/2006/table">
            <a:tbl>
              <a:tblPr bandRow="1" firstRow="1">
                <a:noFill/>
                <a:tableStyleId>{F077285F-0873-4CA6-98E3-C2E84CB63E25}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1: Suitable for Public Disclosure</a:t>
                      </a:r>
                      <a:endParaRPr sz="900"/>
                    </a:p>
                  </a:txBody>
                  <a:tcPr marT="34300" marB="34300" marR="68575" marL="68575">
                    <a:solidFill>
                      <a:schemeClr val="dk2"/>
                    </a:solidFill>
                  </a:tcPr>
                </a:tc>
              </a:tr>
              <a:tr h="4263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lnSpc>
                          <a:spcPct val="115000"/>
                        </a:lnSpc>
                        <a:spcBef>
                          <a:spcPts val="0"/>
                        </a:spcBef>
                        <a:spcAft>
                          <a:spcPts val="0"/>
                        </a:spcAft>
                        <a:buClr>
                          <a:schemeClr val="lt1"/>
                        </a:buClr>
                        <a:buSzPts val="800"/>
                        <a:buFont typeface="Calibri"/>
                        <a:buNone/>
                      </a:pPr>
                      <a:r>
                        <a:rPr lang="en-US" sz="800">
                          <a:highlight>
                            <a:srgbClr val="FFFF00"/>
                          </a:highlight>
                          <a:latin typeface="Calibri"/>
                          <a:ea typeface="Calibri"/>
                          <a:cs typeface="Calibri"/>
                          <a:sym typeface="Calibri"/>
                        </a:rPr>
                        <a:t>Information suitable for publication, public sharing, or open access</a:t>
                      </a:r>
                      <a:r>
                        <a:rPr lang="en-US" sz="800">
                          <a:latin typeface="Calibri"/>
                          <a:ea typeface="Calibri"/>
                          <a:cs typeface="Calibri"/>
                          <a:sym typeface="Calibri"/>
                        </a:rPr>
                        <a:t>. Applies to both existing data (retrospective use) and prospectively collected data.</a:t>
                      </a:r>
                      <a:endParaRPr sz="900">
                        <a:latin typeface="Arial"/>
                        <a:ea typeface="Arial"/>
                        <a:cs typeface="Arial"/>
                        <a:sym typeface="Arial"/>
                      </a:endParaRPr>
                    </a:p>
                  </a:txBody>
                  <a:tcPr marT="0" marB="0" marR="54775" marL="54775" anchor="ctr">
                    <a:solidFill>
                      <a:schemeClr val="lt1"/>
                    </a:solidFill>
                  </a:tcPr>
                </a:tc>
              </a:tr>
              <a:tr h="68337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Data from lawful and trusted public sources (e.g., census data, court records) </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latin typeface="Calibri"/>
                          <a:ea typeface="Calibri"/>
                          <a:cs typeface="Calibri"/>
                          <a:sym typeface="Calibri"/>
                        </a:rPr>
                        <a:t>Data for which participants have consented to allow public access (e.g., a museum archive, NIH public access repositories)</a:t>
                      </a:r>
                      <a:endParaRPr sz="900">
                        <a:latin typeface="Arial"/>
                        <a:ea typeface="Arial"/>
                        <a:cs typeface="Arial"/>
                        <a:sym typeface="Arial"/>
                      </a:endParaRPr>
                    </a:p>
                  </a:txBody>
                  <a:tcPr marT="0" marB="0" marR="54775" marL="54775" anchor="ctr">
                    <a:solidFill>
                      <a:schemeClr val="lt1"/>
                    </a:solidFill>
                  </a:tcPr>
                </a:tc>
              </a:tr>
              <a:tr h="278125">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2: Little risk of harm to individuals if disclosed</a:t>
                      </a:r>
                      <a:endParaRPr sz="900">
                        <a:solidFill>
                          <a:schemeClr val="lt1"/>
                        </a:solidFill>
                      </a:endParaRPr>
                    </a:p>
                  </a:txBody>
                  <a:tcPr marT="34300" marB="34300" marR="68575" marL="68575">
                    <a:solidFill>
                      <a:schemeClr val="dk2"/>
                    </a:solidFill>
                  </a:tcPr>
                </a:tc>
              </a:tr>
              <a:tr h="86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lnSpc>
                          <a:spcPct val="115000"/>
                        </a:lnSpc>
                        <a:spcBef>
                          <a:spcPts val="0"/>
                        </a:spcBef>
                        <a:spcAft>
                          <a:spcPts val="0"/>
                        </a:spcAft>
                        <a:buClr>
                          <a:schemeClr val="lt1"/>
                        </a:buClr>
                        <a:buSzPts val="800"/>
                        <a:buFont typeface="Calibri"/>
                        <a:buNone/>
                      </a:pPr>
                      <a:r>
                        <a:rPr lang="en-US" sz="800">
                          <a:latin typeface="Calibri"/>
                          <a:ea typeface="Calibri"/>
                          <a:cs typeface="Calibri"/>
                          <a:sym typeface="Calibri"/>
                        </a:rPr>
                        <a:t>These data have relatively </a:t>
                      </a:r>
                      <a:r>
                        <a:rPr b="1" lang="en-US" sz="800">
                          <a:latin typeface="Calibri"/>
                          <a:ea typeface="Calibri"/>
                          <a:cs typeface="Calibri"/>
                          <a:sym typeface="Calibri"/>
                        </a:rPr>
                        <a:t>little risk of harm </a:t>
                      </a:r>
                      <a:r>
                        <a:rPr lang="en-US" sz="800">
                          <a:latin typeface="Calibri"/>
                          <a:ea typeface="Calibri"/>
                          <a:cs typeface="Calibri"/>
                          <a:sym typeface="Calibri"/>
                        </a:rPr>
                        <a:t>except possible short-term embarrassment or psychological discomfort if the data were disclosed. Disclosure of this information would not reasonably place individuals at risk of criminal or civil liability or be damaging to their financial standing, insurability, employability, educational advancement, or reputation.</a:t>
                      </a:r>
                      <a:endParaRPr sz="900">
                        <a:latin typeface="Arial"/>
                        <a:ea typeface="Arial"/>
                        <a:cs typeface="Arial"/>
                        <a:sym typeface="Arial"/>
                      </a:endParaRPr>
                    </a:p>
                  </a:txBody>
                  <a:tcPr marT="0" marB="0" marR="54775" marL="54775" anchor="ctr">
                    <a:solidFill>
                      <a:schemeClr val="lt1"/>
                    </a:solidFill>
                  </a:tcPr>
                </a:tc>
              </a:tr>
              <a:tr h="7917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lnSpc>
                          <a:spcPct val="115000"/>
                        </a:lnSpc>
                        <a:spcBef>
                          <a:spcPts val="0"/>
                        </a:spcBef>
                        <a:spcAft>
                          <a:spcPts val="0"/>
                        </a:spcAft>
                        <a:buClr>
                          <a:schemeClr val="lt1"/>
                        </a:buClr>
                        <a:buSzPts val="800"/>
                        <a:buFont typeface="Calibri"/>
                        <a:buChar char="•"/>
                      </a:pPr>
                      <a:r>
                        <a:rPr lang="en-US" sz="800">
                          <a:latin typeface="Calibri"/>
                          <a:ea typeface="Calibri"/>
                          <a:cs typeface="Calibri"/>
                          <a:sym typeface="Calibri"/>
                        </a:rPr>
                        <a:t>Performance of individuals on benign tasks (e.g., online games and puzzles)</a:t>
                      </a:r>
                      <a:endParaRPr sz="900">
                        <a:latin typeface="Arial"/>
                        <a:ea typeface="Arial"/>
                        <a:cs typeface="Arial"/>
                        <a:sym typeface="Arial"/>
                      </a:endParaRPr>
                    </a:p>
                    <a:p>
                      <a:pPr indent="-342900" lvl="0" marL="342900" marR="0" rtl="0" algn="l">
                        <a:lnSpc>
                          <a:spcPct val="115000"/>
                        </a:lnSpc>
                        <a:spcBef>
                          <a:spcPts val="800"/>
                        </a:spcBef>
                        <a:spcAft>
                          <a:spcPts val="0"/>
                        </a:spcAft>
                        <a:buClr>
                          <a:schemeClr val="lt1"/>
                        </a:buClr>
                        <a:buSzPts val="800"/>
                        <a:buFont typeface="Calibri"/>
                        <a:buChar char="•"/>
                      </a:pPr>
                      <a:r>
                        <a:rPr lang="en-US" sz="800">
                          <a:highlight>
                            <a:srgbClr val="FFFF00"/>
                          </a:highlight>
                          <a:latin typeface="Calibri"/>
                          <a:ea typeface="Calibri"/>
                          <a:cs typeface="Calibri"/>
                          <a:sym typeface="Calibri"/>
                        </a:rPr>
                        <a:t>Individual opinions on innocuous topics </a:t>
                      </a:r>
                      <a:r>
                        <a:rPr lang="en-US" sz="800">
                          <a:latin typeface="Calibri"/>
                          <a:ea typeface="Calibri"/>
                          <a:cs typeface="Calibri"/>
                          <a:sym typeface="Calibri"/>
                        </a:rPr>
                        <a:t>(e.g., perceived nutritional values of different foods, product brand preferences)</a:t>
                      </a:r>
                      <a:endParaRPr sz="900">
                        <a:latin typeface="Arial"/>
                        <a:ea typeface="Arial"/>
                        <a:cs typeface="Arial"/>
                        <a:sym typeface="Arial"/>
                      </a:endParaRPr>
                    </a:p>
                  </a:txBody>
                  <a:tcPr marT="0" marB="0" marR="54775" marL="54775" anchor="ctr">
                    <a:solidFill>
                      <a:schemeClr val="lt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4" name="Shape 654"/>
        <p:cNvGrpSpPr/>
        <p:nvPr/>
      </p:nvGrpSpPr>
      <p:grpSpPr>
        <a:xfrm>
          <a:off x="0" y="0"/>
          <a:ext cx="0" cy="0"/>
          <a:chOff x="0" y="0"/>
          <a:chExt cx="0" cy="0"/>
        </a:xfrm>
      </p:grpSpPr>
      <p:sp>
        <p:nvSpPr>
          <p:cNvPr id="655" name="Google Shape;655;p84"/>
          <p:cNvSpPr txBox="1"/>
          <p:nvPr>
            <p:ph type="title"/>
          </p:nvPr>
        </p:nvSpPr>
        <p:spPr>
          <a:xfrm>
            <a:off x="1917291" y="1218356"/>
            <a:ext cx="4641164"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 3</a:t>
            </a:r>
            <a:endParaRPr/>
          </a:p>
        </p:txBody>
      </p:sp>
      <p:sp>
        <p:nvSpPr>
          <p:cNvPr id="656" name="Google Shape;656;p84"/>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657" name="Google Shape;657;p84"/>
          <p:cNvGraphicFramePr/>
          <p:nvPr/>
        </p:nvGraphicFramePr>
        <p:xfrm>
          <a:off x="848688" y="2447750"/>
          <a:ext cx="3000000" cy="3000000"/>
        </p:xfrm>
        <a:graphic>
          <a:graphicData uri="http://schemas.openxmlformats.org/drawingml/2006/table">
            <a:tbl>
              <a:tblPr bandRow="1" firstRow="1">
                <a:noFill/>
                <a:tableStyleId>{F077285F-0873-4CA6-98E3-C2E84CB63E25}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3: Could cause risk of material harm to individuals if disclosed.</a:t>
                      </a:r>
                      <a:endParaRPr sz="900"/>
                    </a:p>
                  </a:txBody>
                  <a:tcPr marT="34300" marB="34300" marR="68575" marL="68575"/>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harm that can have genuine impact, but the magnitude and/or duration are generally not serious, long-lasting, and/or irreversible. </a:t>
                      </a:r>
                      <a:endParaRPr/>
                    </a:p>
                  </a:txBody>
                  <a:tcPr marT="0" marB="0" marR="54775" marL="54775" anchor="ctr">
                    <a:solidFill>
                      <a:schemeClr val="lt1"/>
                    </a:solidFill>
                  </a:tcPr>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Non-sensitive Personal Health Information</a:t>
                      </a:r>
                      <a:endParaRPr/>
                    </a:p>
                  </a:txBody>
                  <a:tcPr marT="0" marB="0" marR="54775" marL="54775" anchor="ctr">
                    <a:solidFill>
                      <a:schemeClr val="lt1"/>
                    </a:solidFill>
                  </a:tcPr>
                </a:tc>
              </a:tr>
            </a:tbl>
          </a:graphicData>
        </a:graphic>
      </p:graphicFrame>
      <p:sp>
        <p:nvSpPr>
          <p:cNvPr id="658" name="Google Shape;658;p84"/>
          <p:cNvSpPr txBox="1"/>
          <p:nvPr>
            <p:ph idx="3" type="body"/>
          </p:nvPr>
        </p:nvSpPr>
        <p:spPr>
          <a:xfrm>
            <a:off x="4962671"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659" name="Google Shape;659;p84"/>
          <p:cNvGraphicFramePr/>
          <p:nvPr/>
        </p:nvGraphicFramePr>
        <p:xfrm>
          <a:off x="4771108" y="2445425"/>
          <a:ext cx="3000000" cy="3000000"/>
        </p:xfrm>
        <a:graphic>
          <a:graphicData uri="http://schemas.openxmlformats.org/drawingml/2006/table">
            <a:tbl>
              <a:tblPr bandRow="1" firstRow="1">
                <a:noFill/>
                <a:tableStyleId>{F077285F-0873-4CA6-98E3-C2E84CB63E25}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3: Risk of material harm to individuals if disclosed</a:t>
                      </a:r>
                      <a:endParaRPr sz="900"/>
                    </a:p>
                  </a:txBody>
                  <a:tcPr marT="34300" marB="34300" marR="68575" marL="68575">
                    <a:solidFill>
                      <a:schemeClr val="dk2"/>
                    </a:solidFill>
                  </a:tcPr>
                </a:tc>
              </a:tr>
              <a:tr h="88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a:t>
                      </a:r>
                      <a:r>
                        <a:rPr b="1" lang="en-US" sz="800">
                          <a:latin typeface="Calibri"/>
                          <a:ea typeface="Calibri"/>
                          <a:cs typeface="Calibri"/>
                          <a:sym typeface="Calibri"/>
                        </a:rPr>
                        <a:t> harm that</a:t>
                      </a:r>
                      <a:r>
                        <a:rPr lang="en-US" sz="800">
                          <a:latin typeface="Calibri"/>
                          <a:ea typeface="Calibri"/>
                          <a:cs typeface="Calibri"/>
                          <a:sym typeface="Calibri"/>
                        </a:rPr>
                        <a:t> </a:t>
                      </a:r>
                      <a:r>
                        <a:rPr b="1" lang="en-US" sz="800">
                          <a:latin typeface="Calibri"/>
                          <a:ea typeface="Calibri"/>
                          <a:cs typeface="Calibri"/>
                          <a:sym typeface="Calibri"/>
                        </a:rPr>
                        <a:t>has a genuine impact</a:t>
                      </a:r>
                      <a:r>
                        <a:rPr lang="en-US" sz="800">
                          <a:latin typeface="Calibri"/>
                          <a:ea typeface="Calibri"/>
                          <a:cs typeface="Calibri"/>
                          <a:sym typeface="Calibri"/>
                        </a:rPr>
                        <a:t>, but the magnitude and/or duration are generally not serious, long-lasting, and/or irreversible. Disclosure of these data could cause some financial or social harm, civil liability, reputational harm, or impact to educational advancement. However, disclosure of these data would not cause criminal liability, loss of insurability or employability, severe financial or social harm.</a:t>
                      </a:r>
                      <a:endParaRPr/>
                    </a:p>
                  </a:txBody>
                  <a:tcPr marT="0" marB="0" marR="54775" marL="54775" anchor="ctr">
                    <a:solidFill>
                      <a:schemeClr val="lt1"/>
                    </a:solidFill>
                  </a:tcPr>
                </a:tc>
              </a:tr>
              <a:tr h="62865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Non-stigmatized personal health information (e.g., lab results that don’t indicate a clear diagnosis such as Vitamin D levels, visibly obvious conditions such as broken arm, wearing corrective lens)</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Student course performance information </a:t>
                      </a:r>
                      <a:endParaRPr/>
                    </a:p>
                  </a:txBody>
                  <a:tcPr marT="0" marB="0" marR="54775" marL="54775" anchor="ctr">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4" name="Shape 664"/>
        <p:cNvGrpSpPr/>
        <p:nvPr/>
      </p:nvGrpSpPr>
      <p:grpSpPr>
        <a:xfrm>
          <a:off x="0" y="0"/>
          <a:ext cx="0" cy="0"/>
          <a:chOff x="0" y="0"/>
          <a:chExt cx="0" cy="0"/>
        </a:xfrm>
      </p:grpSpPr>
      <p:sp>
        <p:nvSpPr>
          <p:cNvPr id="665" name="Google Shape;665;p85"/>
          <p:cNvSpPr txBox="1"/>
          <p:nvPr>
            <p:ph type="title"/>
          </p:nvPr>
        </p:nvSpPr>
        <p:spPr>
          <a:xfrm>
            <a:off x="1367144" y="1210981"/>
            <a:ext cx="5790401" cy="700778"/>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rgbClr val="00C0C0"/>
              </a:buClr>
              <a:buSzPct val="100000"/>
              <a:buFont typeface="Twentieth Century"/>
              <a:buNone/>
            </a:pPr>
            <a:r>
              <a:rPr lang="en-US" cap="none">
                <a:solidFill>
                  <a:srgbClr val="00C0C0"/>
                </a:solidFill>
              </a:rPr>
              <a:t>Data Security Risk Levels 4 and 5</a:t>
            </a:r>
            <a:endParaRPr/>
          </a:p>
        </p:txBody>
      </p:sp>
      <p:sp>
        <p:nvSpPr>
          <p:cNvPr id="666" name="Google Shape;666;p85"/>
          <p:cNvSpPr txBox="1"/>
          <p:nvPr>
            <p:ph idx="1" type="body"/>
          </p:nvPr>
        </p:nvSpPr>
        <p:spPr>
          <a:xfrm>
            <a:off x="1084663" y="2038858"/>
            <a:ext cx="3487337" cy="289169"/>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a:solidFill>
                  <a:srgbClr val="FF0000"/>
                </a:solidFill>
              </a:rPr>
              <a:t>OLD</a:t>
            </a:r>
            <a:endParaRPr/>
          </a:p>
        </p:txBody>
      </p:sp>
      <p:graphicFrame>
        <p:nvGraphicFramePr>
          <p:cNvPr id="667" name="Google Shape;667;p85"/>
          <p:cNvGraphicFramePr/>
          <p:nvPr/>
        </p:nvGraphicFramePr>
        <p:xfrm>
          <a:off x="848688" y="2447750"/>
          <a:ext cx="3000000" cy="3000000"/>
        </p:xfrm>
        <a:graphic>
          <a:graphicData uri="http://schemas.openxmlformats.org/drawingml/2006/table">
            <a:tbl>
              <a:tblPr bandRow="1" firstRow="1">
                <a:noFill/>
                <a:tableStyleId>{F077285F-0873-4CA6-98E3-C2E84CB63E25}</a:tableStyleId>
              </a:tblPr>
              <a:tblGrid>
                <a:gridCol w="626150"/>
                <a:gridCol w="3032625"/>
              </a:tblGrid>
              <a:tr h="278125">
                <a:tc>
                  <a:txBody>
                    <a:bodyPr/>
                    <a:lstStyle/>
                    <a:p>
                      <a:pPr indent="0" lvl="0" marL="0" marR="0" rtl="0" algn="l">
                        <a:spcBef>
                          <a:spcPts val="0"/>
                        </a:spcBef>
                        <a:spcAft>
                          <a:spcPts val="0"/>
                        </a:spcAft>
                        <a:buNone/>
                      </a:pPr>
                      <a:r>
                        <a:t/>
                      </a:r>
                      <a:endParaRPr sz="900"/>
                    </a:p>
                  </a:txBody>
                  <a:tcPr marT="34300" marB="34300" marR="68575" marL="68575"/>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4: Would likely cause serious harm to individuals if disclosed</a:t>
                      </a:r>
                      <a:endParaRPr sz="900"/>
                    </a:p>
                  </a:txBody>
                  <a:tcPr marT="34300" marB="34300" marR="68575" marL="68575"/>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serious harm. </a:t>
                      </a:r>
                      <a:endParaRPr/>
                    </a:p>
                  </a:txBody>
                  <a:tcPr marT="0" marB="0" marR="54775" marL="54775" anchor="ctr">
                    <a:solidFill>
                      <a:schemeClr val="lt1"/>
                    </a:solidFill>
                  </a:tcPr>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Sensitive Personal Health Information, such as the history of cancer or other significant conditions which could (for example) affect employability or insurability</a:t>
                      </a:r>
                      <a:endParaRPr/>
                    </a:p>
                  </a:txBody>
                  <a:tcPr marT="0" marB="0" marR="54775" marL="54775" anchor="ctr">
                    <a:solidFill>
                      <a:schemeClr val="lt1"/>
                    </a:solidFill>
                  </a:tcPr>
                </a:tc>
              </a:tr>
              <a:tr h="342900">
                <a:tc>
                  <a:txBody>
                    <a:bodyPr/>
                    <a:lstStyle/>
                    <a:p>
                      <a:pPr indent="0" lvl="0" marL="0" marR="0" rtl="0" algn="l">
                        <a:spcBef>
                          <a:spcPts val="0"/>
                        </a:spcBef>
                        <a:spcAft>
                          <a:spcPts val="0"/>
                        </a:spcAft>
                        <a:buNone/>
                      </a:pPr>
                      <a:r>
                        <a:t/>
                      </a:r>
                      <a:endParaRPr sz="900">
                        <a:solidFill>
                          <a:schemeClr val="lt1"/>
                        </a:solidFill>
                      </a:endParaRPr>
                    </a:p>
                  </a:txBody>
                  <a:tcPr marT="34300" marB="34300" marR="68575" marL="68575">
                    <a:solidFill>
                      <a:schemeClr val="dk1"/>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5: Extremely sensitive; could cause severe harm to individuals if disclosed</a:t>
                      </a:r>
                      <a:endParaRPr sz="900">
                        <a:solidFill>
                          <a:schemeClr val="lt1"/>
                        </a:solidFill>
                      </a:endParaRPr>
                    </a:p>
                  </a:txBody>
                  <a:tcPr marT="34300" marB="34300" marR="68575" marL="68575">
                    <a:solidFill>
                      <a:schemeClr val="dk1"/>
                    </a:solidFill>
                  </a:tcPr>
                </a:tc>
              </a:tr>
              <a:tr h="2781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serious and long-lasting harm. </a:t>
                      </a:r>
                      <a:endParaRPr/>
                    </a:p>
                  </a:txBody>
                  <a:tcPr marT="0" marB="0" marR="54775" marL="54775" anchor="ctr">
                    <a:solidFill>
                      <a:schemeClr val="lt1"/>
                    </a:solidFill>
                  </a:tcPr>
                </a:tc>
              </a:tr>
              <a:tr h="502925">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subjects’ illegal behavior</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Very sensitive Personal Health Information, such as the diagnosis of HIV/AIDS in some cultures or a diagnosis of leprosy</a:t>
                      </a:r>
                      <a:endParaRPr/>
                    </a:p>
                  </a:txBody>
                  <a:tcPr marT="0" marB="0" marR="54775" marL="54775" anchor="ctr">
                    <a:solidFill>
                      <a:schemeClr val="lt1"/>
                    </a:solidFill>
                  </a:tcPr>
                </a:tc>
              </a:tr>
            </a:tbl>
          </a:graphicData>
        </a:graphic>
      </p:graphicFrame>
      <p:sp>
        <p:nvSpPr>
          <p:cNvPr id="668" name="Google Shape;668;p85"/>
          <p:cNvSpPr txBox="1"/>
          <p:nvPr>
            <p:ph idx="3" type="body"/>
          </p:nvPr>
        </p:nvSpPr>
        <p:spPr>
          <a:xfrm>
            <a:off x="5008050" y="2031482"/>
            <a:ext cx="2322871" cy="296544"/>
          </a:xfrm>
          <a:prstGeom prst="rect">
            <a:avLst/>
          </a:prstGeom>
          <a:noFill/>
          <a:ln>
            <a:noFill/>
          </a:ln>
        </p:spPr>
        <p:txBody>
          <a:bodyPr anchorCtr="0" anchor="b"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FF0000"/>
              </a:buClr>
              <a:buSzPct val="125000"/>
              <a:buNone/>
            </a:pPr>
            <a:r>
              <a:rPr lang="en-US" u="sng">
                <a:solidFill>
                  <a:srgbClr val="FF0000"/>
                </a:solidFill>
              </a:rPr>
              <a:t>NEW</a:t>
            </a:r>
            <a:endParaRPr/>
          </a:p>
        </p:txBody>
      </p:sp>
      <p:graphicFrame>
        <p:nvGraphicFramePr>
          <p:cNvPr id="669" name="Google Shape;669;p85"/>
          <p:cNvGraphicFramePr/>
          <p:nvPr/>
        </p:nvGraphicFramePr>
        <p:xfrm>
          <a:off x="4771108" y="2445425"/>
          <a:ext cx="3000000" cy="3000000"/>
        </p:xfrm>
        <a:graphic>
          <a:graphicData uri="http://schemas.openxmlformats.org/drawingml/2006/table">
            <a:tbl>
              <a:tblPr bandRow="1" firstRow="1">
                <a:noFill/>
                <a:tableStyleId>{F077285F-0873-4CA6-98E3-C2E84CB63E25}</a:tableStyleId>
              </a:tblPr>
              <a:tblGrid>
                <a:gridCol w="626150"/>
                <a:gridCol w="3032625"/>
              </a:tblGrid>
              <a:tr h="342900">
                <a:tc>
                  <a:txBody>
                    <a:bodyPr/>
                    <a:lstStyle/>
                    <a:p>
                      <a:pPr indent="0" lvl="0" marL="0" marR="0" rtl="0" algn="l">
                        <a:spcBef>
                          <a:spcPts val="0"/>
                        </a:spcBef>
                        <a:spcAft>
                          <a:spcPts val="0"/>
                        </a:spcAft>
                        <a:buNone/>
                      </a:pPr>
                      <a:r>
                        <a:t/>
                      </a:r>
                      <a:endParaRPr sz="900"/>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c>
                  <a:txBody>
                    <a:bodyPr/>
                    <a:lstStyle/>
                    <a:p>
                      <a:pPr indent="0" lvl="0" marL="0" marR="0" rtl="0" algn="l">
                        <a:lnSpc>
                          <a:spcPct val="100000"/>
                        </a:lnSpc>
                        <a:spcBef>
                          <a:spcPts val="0"/>
                        </a:spcBef>
                        <a:spcAft>
                          <a:spcPts val="0"/>
                        </a:spcAft>
                        <a:buClr>
                          <a:schemeClr val="lt1"/>
                        </a:buClr>
                        <a:buSzPts val="900"/>
                        <a:buFont typeface="Twentieth Century"/>
                        <a:buNone/>
                      </a:pPr>
                      <a:r>
                        <a:rPr b="1" lang="en-US" sz="900">
                          <a:solidFill>
                            <a:schemeClr val="lt1"/>
                          </a:solidFill>
                          <a:latin typeface="Twentieth Century"/>
                          <a:ea typeface="Twentieth Century"/>
                          <a:cs typeface="Twentieth Century"/>
                          <a:sym typeface="Twentieth Century"/>
                        </a:rPr>
                        <a:t>Level 4: Risk of serious and/or long-lasting harm to individuals if disclosed</a:t>
                      </a:r>
                      <a:endParaRPr sz="900"/>
                    </a:p>
                  </a:txBody>
                  <a:tcPr marT="34300" marB="34300" marR="68575" marL="68575">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dk2"/>
                    </a:solidFill>
                  </a:tcPr>
                </a:tc>
              </a:tr>
              <a:tr h="3772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Description</a:t>
                      </a:r>
                      <a:endParaRPr sz="900">
                        <a:solidFill>
                          <a:schemeClr val="dk1"/>
                        </a:solidFill>
                        <a:latin typeface="Arial"/>
                        <a:ea typeface="Arial"/>
                        <a:cs typeface="Arial"/>
                        <a:sym typeface="Arial"/>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5A5A5"/>
                    </a:solidFill>
                  </a:tcPr>
                </a:tc>
                <a:tc>
                  <a:txBody>
                    <a:bodyPr/>
                    <a:lstStyle/>
                    <a:p>
                      <a:pPr indent="0" lvl="0" marL="0" marR="0" rtl="0" algn="l">
                        <a:spcBef>
                          <a:spcPts val="0"/>
                        </a:spcBef>
                        <a:spcAft>
                          <a:spcPts val="0"/>
                        </a:spcAft>
                        <a:buClr>
                          <a:schemeClr val="lt1"/>
                        </a:buClr>
                        <a:buSzPts val="800"/>
                        <a:buFont typeface="Calibri"/>
                        <a:buNone/>
                      </a:pPr>
                      <a:r>
                        <a:rPr lang="en-US" sz="800">
                          <a:latin typeface="Calibri"/>
                          <a:ea typeface="Calibri"/>
                          <a:cs typeface="Calibri"/>
                          <a:sym typeface="Calibri"/>
                        </a:rPr>
                        <a:t>These data could result in </a:t>
                      </a:r>
                      <a:r>
                        <a:rPr b="1" lang="en-US" sz="800">
                          <a:latin typeface="Calibri"/>
                          <a:ea typeface="Calibri"/>
                          <a:cs typeface="Calibri"/>
                          <a:sym typeface="Calibri"/>
                        </a:rPr>
                        <a:t>serious and/or long-lasting harm</a:t>
                      </a:r>
                      <a:r>
                        <a:rPr lang="en-US" sz="800">
                          <a:latin typeface="Calibri"/>
                          <a:ea typeface="Calibri"/>
                          <a:cs typeface="Calibri"/>
                          <a:sym typeface="Calibri"/>
                        </a:rPr>
                        <a:t>. Disclosure of these data could cause criminal liability, loss of insurability or employability, severe financial or social harm.</a:t>
                      </a:r>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r h="880100">
                <a:tc>
                  <a:txBody>
                    <a:bodyPr/>
                    <a:lstStyle/>
                    <a:p>
                      <a:pPr indent="-160020" lvl="0" marL="160020" marR="0" rtl="0" algn="l">
                        <a:lnSpc>
                          <a:spcPct val="115000"/>
                        </a:lnSpc>
                        <a:spcBef>
                          <a:spcPts val="0"/>
                        </a:spcBef>
                        <a:spcAft>
                          <a:spcPts val="0"/>
                        </a:spcAft>
                        <a:buClr>
                          <a:schemeClr val="dk1"/>
                        </a:buClr>
                        <a:buSzPts val="800"/>
                        <a:buFont typeface="Calibri"/>
                        <a:buNone/>
                      </a:pPr>
                      <a:r>
                        <a:rPr b="1" lang="en-US" sz="800">
                          <a:solidFill>
                            <a:schemeClr val="dk1"/>
                          </a:solidFill>
                          <a:latin typeface="Calibri"/>
                          <a:ea typeface="Calibri"/>
                          <a:cs typeface="Calibri"/>
                          <a:sym typeface="Calibri"/>
                        </a:rPr>
                        <a:t>Examples</a:t>
                      </a:r>
                      <a:endParaRPr sz="900">
                        <a:solidFill>
                          <a:schemeClr val="dk1"/>
                        </a:solidFill>
                        <a:latin typeface="Arial"/>
                        <a:ea typeface="Arial"/>
                        <a:cs typeface="Arial"/>
                        <a:sym typeface="Arial"/>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A5A5A5"/>
                    </a:solidFill>
                  </a:tcPr>
                </a:tc>
                <a:tc>
                  <a:txBody>
                    <a:bodyPr/>
                    <a:lstStyle/>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Personal health information such as mental health, alcohol and substance abuse, HIV status, STIs, cancer, reproductive healthcare</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Individually identifiable financial account information</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illegal behavior (e.g., use of illegal substances, underage use of legal substances)</a:t>
                      </a:r>
                      <a:endParaRPr/>
                    </a:p>
                    <a:p>
                      <a:pPr indent="-342900" lvl="0" marL="342900" marR="0" rtl="0" algn="l">
                        <a:spcBef>
                          <a:spcPts val="0"/>
                        </a:spcBef>
                        <a:spcAft>
                          <a:spcPts val="0"/>
                        </a:spcAft>
                        <a:buClr>
                          <a:schemeClr val="lt1"/>
                        </a:buClr>
                        <a:buSzPts val="800"/>
                        <a:buFont typeface="Calibri"/>
                        <a:buChar char="•"/>
                      </a:pPr>
                      <a:r>
                        <a:rPr lang="en-US" sz="800">
                          <a:latin typeface="Calibri"/>
                          <a:ea typeface="Calibri"/>
                          <a:cs typeface="Calibri"/>
                          <a:sym typeface="Calibri"/>
                        </a:rPr>
                        <a:t>Information about immigration status</a:t>
                      </a:r>
                      <a:endParaRPr/>
                    </a:p>
                  </a:txBody>
                  <a:tcPr marT="0" marB="0" marR="54775" marL="54775"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4" name="Shape 674"/>
        <p:cNvGrpSpPr/>
        <p:nvPr/>
      </p:nvGrpSpPr>
      <p:grpSpPr>
        <a:xfrm>
          <a:off x="0" y="0"/>
          <a:ext cx="0" cy="0"/>
          <a:chOff x="0" y="0"/>
          <a:chExt cx="0" cy="0"/>
        </a:xfrm>
      </p:grpSpPr>
      <p:sp>
        <p:nvSpPr>
          <p:cNvPr id="675" name="Google Shape;675;p86"/>
          <p:cNvSpPr txBox="1"/>
          <p:nvPr>
            <p:ph type="title"/>
          </p:nvPr>
        </p:nvSpPr>
        <p:spPr>
          <a:xfrm>
            <a:off x="641450" y="1321138"/>
            <a:ext cx="2138563" cy="1108928"/>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2400"/>
              <a:buFont typeface="Twentieth Century"/>
              <a:buNone/>
            </a:pPr>
            <a:r>
              <a:rPr lang="en-US" sz="2400"/>
              <a:t>DATA PROTECTION REQUIREMENTS</a:t>
            </a:r>
            <a:endParaRPr/>
          </a:p>
        </p:txBody>
      </p:sp>
      <p:sp>
        <p:nvSpPr>
          <p:cNvPr id="676" name="Google Shape;676;p86"/>
          <p:cNvSpPr txBox="1"/>
          <p:nvPr>
            <p:ph idx="2" type="body"/>
          </p:nvPr>
        </p:nvSpPr>
        <p:spPr>
          <a:xfrm>
            <a:off x="488114" y="2545147"/>
            <a:ext cx="2521498" cy="2967977"/>
          </a:xfrm>
          <a:prstGeom prst="rect">
            <a:avLst/>
          </a:prstGeom>
          <a:noFill/>
          <a:ln>
            <a:noFill/>
          </a:ln>
        </p:spPr>
        <p:txBody>
          <a:bodyPr anchorCtr="0" anchor="t" bIns="34275" lIns="68575" spcFirstLastPara="1" rIns="68575" wrap="square" tIns="34275">
            <a:normAutofit/>
          </a:bodyPr>
          <a:lstStyle/>
          <a:p>
            <a:pPr indent="-228600" lvl="0" marL="228600" rtl="0" algn="l">
              <a:lnSpc>
                <a:spcPct val="120000"/>
              </a:lnSpc>
              <a:spcBef>
                <a:spcPts val="0"/>
              </a:spcBef>
              <a:spcAft>
                <a:spcPts val="0"/>
              </a:spcAft>
              <a:buClr>
                <a:schemeClr val="dk1"/>
              </a:buClr>
              <a:buSzPts val="1688"/>
              <a:buChar char="•"/>
            </a:pPr>
            <a:r>
              <a:rPr lang="en-US" sz="1350"/>
              <a:t>Six categories:</a:t>
            </a:r>
            <a:endParaRPr/>
          </a:p>
          <a:p>
            <a:pPr indent="-228600" lvl="1" marL="685800" rtl="0" algn="l">
              <a:lnSpc>
                <a:spcPct val="120000"/>
              </a:lnSpc>
              <a:spcBef>
                <a:spcPts val="500"/>
              </a:spcBef>
              <a:spcAft>
                <a:spcPts val="0"/>
              </a:spcAft>
              <a:buClr>
                <a:schemeClr val="dk1"/>
              </a:buClr>
              <a:buSzPts val="1688"/>
              <a:buChar char="•"/>
            </a:pPr>
            <a:r>
              <a:rPr lang="en-US" sz="1350"/>
              <a:t>Users</a:t>
            </a:r>
            <a:endParaRPr/>
          </a:p>
          <a:p>
            <a:pPr indent="-228600" lvl="1" marL="685800" rtl="0" algn="l">
              <a:lnSpc>
                <a:spcPct val="120000"/>
              </a:lnSpc>
              <a:spcBef>
                <a:spcPts val="500"/>
              </a:spcBef>
              <a:spcAft>
                <a:spcPts val="0"/>
              </a:spcAft>
              <a:buClr>
                <a:schemeClr val="dk1"/>
              </a:buClr>
              <a:buSzPts val="1688"/>
              <a:buChar char="•"/>
            </a:pPr>
            <a:r>
              <a:rPr lang="en-US" sz="1350"/>
              <a:t>Devices</a:t>
            </a:r>
            <a:endParaRPr/>
          </a:p>
          <a:p>
            <a:pPr indent="-228600" lvl="1" marL="685800" rtl="0" algn="l">
              <a:lnSpc>
                <a:spcPct val="120000"/>
              </a:lnSpc>
              <a:spcBef>
                <a:spcPts val="500"/>
              </a:spcBef>
              <a:spcAft>
                <a:spcPts val="0"/>
              </a:spcAft>
              <a:buClr>
                <a:schemeClr val="dk1"/>
              </a:buClr>
              <a:buSzPts val="1688"/>
              <a:buChar char="•"/>
            </a:pPr>
            <a:r>
              <a:rPr lang="en-US" sz="1350"/>
              <a:t>Servers/Services</a:t>
            </a:r>
            <a:endParaRPr/>
          </a:p>
          <a:p>
            <a:pPr indent="-228600" lvl="1" marL="685800" rtl="0" algn="l">
              <a:lnSpc>
                <a:spcPct val="120000"/>
              </a:lnSpc>
              <a:spcBef>
                <a:spcPts val="500"/>
              </a:spcBef>
              <a:spcAft>
                <a:spcPts val="0"/>
              </a:spcAft>
              <a:buClr>
                <a:schemeClr val="dk1"/>
              </a:buClr>
              <a:buSzPts val="1688"/>
              <a:buChar char="•"/>
            </a:pPr>
            <a:r>
              <a:rPr lang="en-US" sz="1350"/>
              <a:t>Paper/Non-digital Records</a:t>
            </a:r>
            <a:endParaRPr/>
          </a:p>
          <a:p>
            <a:pPr indent="-228600" lvl="1" marL="685800" rtl="0" algn="l">
              <a:lnSpc>
                <a:spcPct val="120000"/>
              </a:lnSpc>
              <a:spcBef>
                <a:spcPts val="500"/>
              </a:spcBef>
              <a:spcAft>
                <a:spcPts val="0"/>
              </a:spcAft>
              <a:buClr>
                <a:schemeClr val="dk1"/>
              </a:buClr>
              <a:buSzPts val="1688"/>
              <a:buChar char="•"/>
            </a:pPr>
            <a:r>
              <a:rPr lang="en-US" sz="1350"/>
              <a:t>Data Transmission</a:t>
            </a:r>
            <a:endParaRPr/>
          </a:p>
          <a:p>
            <a:pPr indent="-228600" lvl="1" marL="685800" rtl="0" algn="l">
              <a:lnSpc>
                <a:spcPct val="120000"/>
              </a:lnSpc>
              <a:spcBef>
                <a:spcPts val="500"/>
              </a:spcBef>
              <a:spcAft>
                <a:spcPts val="0"/>
              </a:spcAft>
              <a:buClr>
                <a:schemeClr val="dk1"/>
              </a:buClr>
              <a:buSzPts val="1688"/>
              <a:buChar char="•"/>
            </a:pPr>
            <a:r>
              <a:rPr lang="en-US" sz="1350"/>
              <a:t>Vendors</a:t>
            </a:r>
            <a:endParaRPr/>
          </a:p>
        </p:txBody>
      </p:sp>
      <p:pic>
        <p:nvPicPr>
          <p:cNvPr descr="A sample screenshot of a table entitled with the table headers of &quot;Requirements&quot;, &quot;Description&quot;, and &quot;Applies To&quot;" id="677" name="Google Shape;677;p86"/>
          <p:cNvPicPr preferRelativeResize="0"/>
          <p:nvPr/>
        </p:nvPicPr>
        <p:blipFill rotWithShape="1">
          <a:blip r:embed="rId3">
            <a:alphaModFix/>
          </a:blip>
          <a:srcRect b="0" l="0" r="0" t="0"/>
          <a:stretch/>
        </p:blipFill>
        <p:spPr>
          <a:xfrm>
            <a:off x="4200762" y="1339850"/>
            <a:ext cx="3799178" cy="41749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Custom Design">
  <a:themeElements>
    <a:clrScheme name="Custom 2">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0563C1"/>
      </a:hlink>
      <a:folHlink>
        <a:srgbClr val="0563C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2_Custom Design">
  <a:themeElements>
    <a:clrScheme name="Custom 5">
      <a:dk1>
        <a:srgbClr val="33006F"/>
      </a:dk1>
      <a:lt1>
        <a:srgbClr val="E8D3A2"/>
      </a:lt1>
      <a:dk2>
        <a:srgbClr val="33006F"/>
      </a:dk2>
      <a:lt2>
        <a:srgbClr val="FFFFFF"/>
      </a:lt2>
      <a:accent1>
        <a:srgbClr val="33006F"/>
      </a:accent1>
      <a:accent2>
        <a:srgbClr val="E8D3A2"/>
      </a:accent2>
      <a:accent3>
        <a:srgbClr val="FFFFFF"/>
      </a:accent3>
      <a:accent4>
        <a:srgbClr val="B2B2B2"/>
      </a:accent4>
      <a:accent5>
        <a:srgbClr val="26005C"/>
      </a:accent5>
      <a:accent6>
        <a:srgbClr val="917B4C"/>
      </a:accent6>
      <a:hlink>
        <a:srgbClr val="26005C"/>
      </a:hlink>
      <a:folHlink>
        <a:srgbClr val="33006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Office Theme">
  <a:themeElements>
    <a:clrScheme name="UW BRAND">
      <a:dk1>
        <a:srgbClr val="000000"/>
      </a:dk1>
      <a:lt1>
        <a:srgbClr val="FFFFFF"/>
      </a:lt1>
      <a:dk2>
        <a:srgbClr val="44546A"/>
      </a:dk2>
      <a:lt2>
        <a:srgbClr val="E7E6E6"/>
      </a:lt2>
      <a:accent1>
        <a:srgbClr val="32006E"/>
      </a:accent1>
      <a:accent2>
        <a:srgbClr val="4B2E83"/>
      </a:accent2>
      <a:accent3>
        <a:srgbClr val="B7A57A"/>
      </a:accent3>
      <a:accent4>
        <a:srgbClr val="85754D"/>
      </a:accent4>
      <a:accent5>
        <a:srgbClr val="FFC700"/>
      </a:accent5>
      <a:accent6>
        <a:srgbClr val="AADB1E"/>
      </a:accent6>
      <a:hlink>
        <a:srgbClr val="2AD2C9"/>
      </a:hlink>
      <a:folHlink>
        <a:srgbClr val="C5B4E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1_Custom Design">
  <a:themeElements>
    <a:clrScheme name="4b2e83">
      <a:dk1>
        <a:srgbClr val="4B2E83"/>
      </a:dk1>
      <a:lt1>
        <a:srgbClr val="E8D3A2"/>
      </a:lt1>
      <a:dk2>
        <a:srgbClr val="4B2E83"/>
      </a:dk2>
      <a:lt2>
        <a:srgbClr val="FFFFFF"/>
      </a:lt2>
      <a:accent1>
        <a:srgbClr val="4B2E83"/>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Circuit">
  <a:themeElements>
    <a:clrScheme name="Circuit">
      <a:dk1>
        <a:srgbClr val="000000"/>
      </a:dk1>
      <a:lt1>
        <a:srgbClr val="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