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708" r:id="rId1"/>
    <p:sldMasterId id="2147483709" r:id="rId2"/>
    <p:sldMasterId id="2147483710" r:id="rId3"/>
    <p:sldMasterId id="2147483711" r:id="rId4"/>
    <p:sldMasterId id="2147483712" r:id="rId5"/>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9144000" cy="6858000" type="screen4x3"/>
  <p:notesSz cx="7010400" cy="9296400"/>
  <p:embeddedFontLst>
    <p:embeddedFont>
      <p:font typeface="Arial Black" panose="020B0A04020102020204" pitchFamily="34" charset="0"/>
      <p:regular r:id="rId21"/>
      <p:bold r:id="rId22"/>
    </p:embeddedFont>
    <p:embeddedFont>
      <p:font typeface="Encode Sans Black" panose="020B0604020202020204" charset="0"/>
      <p:bold r:id="rId23"/>
    </p:embeddedFon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Welcome to biosafety month everyone!</a:t>
            </a:r>
            <a:endParaRPr/>
          </a:p>
          <a:p>
            <a:pPr marL="0" lvl="0" indent="0" algn="l" rtl="0">
              <a:spcBef>
                <a:spcPts val="0"/>
              </a:spcBef>
              <a:spcAft>
                <a:spcPts val="0"/>
              </a:spcAft>
              <a:buNone/>
            </a:pPr>
            <a:endParaRPr/>
          </a:p>
          <a:p>
            <a:pPr marL="0" lvl="0" indent="0" algn="l" rtl="0">
              <a:spcBef>
                <a:spcPts val="0"/>
              </a:spcBef>
              <a:spcAft>
                <a:spcPts val="0"/>
              </a:spcAft>
              <a:buNone/>
            </a:pPr>
            <a:r>
              <a:rPr lang="en-US"/>
              <a:t>Each year for biosafety month we highlight our role in the university and a topic in biosafety.</a:t>
            </a:r>
            <a:endParaRPr/>
          </a:p>
          <a:p>
            <a:pPr marL="0" lvl="0" indent="0" algn="l" rtl="0">
              <a:spcBef>
                <a:spcPts val="0"/>
              </a:spcBef>
              <a:spcAft>
                <a:spcPts val="0"/>
              </a:spcAft>
              <a:buNone/>
            </a:pPr>
            <a:endParaRPr/>
          </a:p>
          <a:p>
            <a:pPr marL="0" lvl="0" indent="0" algn="l" rtl="0">
              <a:spcBef>
                <a:spcPts val="0"/>
              </a:spcBef>
              <a:spcAft>
                <a:spcPts val="0"/>
              </a:spcAft>
              <a:buNone/>
            </a:pPr>
            <a:r>
              <a:rPr lang="en-US"/>
              <a:t>Presentation by Esther Pellham</a:t>
            </a:r>
            <a:endParaRPr/>
          </a:p>
        </p:txBody>
      </p:sp>
      <p:sp>
        <p:nvSpPr>
          <p:cNvPr id="382" name="Google Shape;382;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Scheduling a lab spa day can highlight some tasks that may not have been addressed for months or years. Working with expired reagents can affect results. Cardboard can encourage mold growth. If you are sending items to surplus, consult the website for items they will and won’t accept. Always decontaminate items before sending them to surplus. Paper documents take up space and get lost. Can they be archived, shredded or converted to electronic records?</a:t>
            </a:r>
            <a:endParaRPr/>
          </a:p>
          <a:p>
            <a:pPr marL="0" lvl="0" indent="0" algn="l" rtl="0">
              <a:spcBef>
                <a:spcPts val="0"/>
              </a:spcBef>
              <a:spcAft>
                <a:spcPts val="0"/>
              </a:spcAft>
              <a:buNone/>
            </a:pPr>
            <a:endParaRPr/>
          </a:p>
          <a:p>
            <a:pPr marL="0" lvl="0" indent="0" algn="l" rtl="0">
              <a:spcBef>
                <a:spcPts val="0"/>
              </a:spcBef>
              <a:spcAft>
                <a:spcPts val="0"/>
              </a:spcAft>
              <a:buNone/>
            </a:pPr>
            <a:r>
              <a:rPr lang="en-US"/>
              <a:t>Point out example of dirty item sent to surplus. </a:t>
            </a:r>
            <a:endParaRPr/>
          </a:p>
        </p:txBody>
      </p:sp>
      <p:sp>
        <p:nvSpPr>
          <p:cNvPr id="474" name="Google Shape;474;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Cleaning out freezers and refrigerators, frees up space, allows the equipment to work more efficiently (removes ice build-up), and allows research to continue without the costly purchase of new equipment. Follow these steps to properly clean out freezers and fridges. </a:t>
            </a:r>
            <a:endParaRPr/>
          </a:p>
        </p:txBody>
      </p:sp>
      <p:sp>
        <p:nvSpPr>
          <p:cNvPr id="485" name="Google Shape;485;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Now that your lab has gotten a refresh, maintaining all that hard work can be made easy with weekly/monthly/quarterly schedule of routing cleaning or lab chores. Things to consider, schedule BSC cleanings, water bath and incubators, schedule inventory of chemicals and other reagents, to prevent mold growth, store items in plastic storage boxes, and don’t let waste pile up in the lab. </a:t>
            </a:r>
            <a:endParaRPr/>
          </a:p>
        </p:txBody>
      </p:sp>
      <p:sp>
        <p:nvSpPr>
          <p:cNvPr id="494" name="Google Shape;494;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5" name="Google Shape;505;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800">
                <a:latin typeface="Arial"/>
                <a:ea typeface="Arial"/>
                <a:cs typeface="Arial"/>
                <a:sym typeface="Arial"/>
              </a:rPr>
              <a:t>Please contact Biosafety any time for questions or information, you don’t need to wait to biosafety month”.</a:t>
            </a:r>
            <a:endParaRPr/>
          </a:p>
        </p:txBody>
      </p:sp>
      <p:sp>
        <p:nvSpPr>
          <p:cNvPr id="515" name="Google Shape;515;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Biosafety is the safe handling of biohazards. Quickly define biohazard.</a:t>
            </a:r>
            <a:endParaRPr/>
          </a:p>
          <a:p>
            <a:pPr marL="0" lvl="0" indent="0" algn="l" rtl="0">
              <a:spcBef>
                <a:spcPts val="0"/>
              </a:spcBef>
              <a:spcAft>
                <a:spcPts val="0"/>
              </a:spcAft>
              <a:buNone/>
            </a:pPr>
            <a:endParaRPr/>
          </a:p>
          <a:p>
            <a:pPr marL="0" lvl="0" indent="0" algn="l" rtl="0">
              <a:spcBef>
                <a:spcPts val="0"/>
              </a:spcBef>
              <a:spcAft>
                <a:spcPts val="0"/>
              </a:spcAft>
              <a:buNone/>
            </a:pPr>
            <a:r>
              <a:rPr lang="en-US"/>
              <a:t>The purpose of biosafety is to protect the worker community and environment, by extension the safe work practices protect the product and improve research quality. </a:t>
            </a:r>
            <a:endParaRPr/>
          </a:p>
          <a:p>
            <a:pPr marL="171450" lvl="0" indent="-95250" algn="l" rtl="0">
              <a:spcBef>
                <a:spcPts val="0"/>
              </a:spcBef>
              <a:spcAft>
                <a:spcPts val="0"/>
              </a:spcAft>
              <a:buClr>
                <a:schemeClr val="dk1"/>
              </a:buClr>
              <a:buSzPts val="1200"/>
              <a:buFont typeface="Arial"/>
              <a:buNone/>
            </a:pPr>
            <a:endParaRPr/>
          </a:p>
        </p:txBody>
      </p:sp>
      <p:sp>
        <p:nvSpPr>
          <p:cNvPr id="390" name="Google Shape;390;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&gt;600 active BUAs and &gt;500 Pis</a:t>
            </a:r>
            <a:endParaRPr/>
          </a:p>
          <a:p>
            <a:pPr marL="0" lvl="0" indent="0" algn="l" rtl="0">
              <a:spcBef>
                <a:spcPts val="0"/>
              </a:spcBef>
              <a:spcAft>
                <a:spcPts val="0"/>
              </a:spcAft>
              <a:buNone/>
            </a:pPr>
            <a:endParaRPr/>
          </a:p>
          <a:p>
            <a:pPr marL="0" lvl="0" indent="0" algn="l" rtl="0">
              <a:spcBef>
                <a:spcPts val="0"/>
              </a:spcBef>
              <a:spcAft>
                <a:spcPts val="0"/>
              </a:spcAft>
              <a:buNone/>
            </a:pPr>
            <a:r>
              <a:rPr lang="en-US"/>
              <a:t>About 350 BUAs, 300 lab inspections include 450 rooms</a:t>
            </a:r>
            <a:endParaRPr/>
          </a:p>
          <a:p>
            <a:pPr marL="0" lvl="0" indent="0" algn="l" rtl="0">
              <a:spcBef>
                <a:spcPts val="0"/>
              </a:spcBef>
              <a:spcAft>
                <a:spcPts val="0"/>
              </a:spcAft>
              <a:buNone/>
            </a:pPr>
            <a:endParaRPr/>
          </a:p>
          <a:p>
            <a:pPr marL="0" lvl="0" indent="0" algn="l" rtl="0">
              <a:spcBef>
                <a:spcPts val="0"/>
              </a:spcBef>
              <a:spcAft>
                <a:spcPts val="0"/>
              </a:spcAft>
              <a:buNone/>
            </a:pPr>
            <a:r>
              <a:rPr lang="en-US" b="1"/>
              <a:t>BBP training </a:t>
            </a:r>
            <a:r>
              <a:rPr lang="en-US"/>
              <a:t>includes both research and non-research. (Does </a:t>
            </a:r>
            <a:r>
              <a:rPr lang="en-US" b="1"/>
              <a:t>not </a:t>
            </a:r>
            <a:r>
              <a:rPr lang="en-US" b="0"/>
              <a:t>include</a:t>
            </a:r>
            <a:r>
              <a:rPr lang="en-US"/>
              <a:t> UW Medicine)</a:t>
            </a:r>
            <a:endParaRPr/>
          </a:p>
        </p:txBody>
      </p:sp>
      <p:sp>
        <p:nvSpPr>
          <p:cNvPr id="403" name="Google Shape;403;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Mention biosafety and biosecurity are in the news, emerging diseases and new outbreaks (High path). Increasing regulations and oversight for biological research – NIH Guidelines update for gene drive research, new issues from the white house on purchasing synthetic nucleic acids, and new Dual Use Research of Concern (DURC) framework on the horizon.</a:t>
            </a:r>
            <a:endParaRPr/>
          </a:p>
        </p:txBody>
      </p:sp>
      <p:sp>
        <p:nvSpPr>
          <p:cNvPr id="412" name="Google Shape;412;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About a decade ago there were several incidents in the news that highlighted gaps in biosafety programs. The FDA found smallpox vials in a cold room that were unaccounted for.</a:t>
            </a:r>
            <a:endParaRPr/>
          </a:p>
          <a:p>
            <a:pPr marL="0" lvl="0" indent="0" algn="l" rtl="0">
              <a:spcBef>
                <a:spcPts val="0"/>
              </a:spcBef>
              <a:spcAft>
                <a:spcPts val="0"/>
              </a:spcAft>
              <a:buNone/>
            </a:pPr>
            <a:r>
              <a:rPr lang="en-US"/>
              <a:t>The CDC failed to inactivate anthrax samples that were sent out to labs that did not have the ability to handle them appropriately.</a:t>
            </a:r>
            <a:endParaRPr/>
          </a:p>
          <a:p>
            <a:pPr marL="0" lvl="0" indent="0" algn="l" rtl="0">
              <a:spcBef>
                <a:spcPts val="0"/>
              </a:spcBef>
              <a:spcAft>
                <a:spcPts val="0"/>
              </a:spcAft>
              <a:buNone/>
            </a:pPr>
            <a:endParaRPr/>
          </a:p>
          <a:p>
            <a:pPr marL="0" lvl="0" indent="0" algn="l" rtl="0">
              <a:spcBef>
                <a:spcPts val="0"/>
              </a:spcBef>
              <a:spcAft>
                <a:spcPts val="0"/>
              </a:spcAft>
              <a:buNone/>
            </a:pPr>
            <a:r>
              <a:rPr lang="en-US"/>
              <a:t>In response the white house ordered all federally funded labs to stop work and review inventories and procedures. From these incidents biosafety month was born.</a:t>
            </a:r>
            <a:endParaRPr/>
          </a:p>
        </p:txBody>
      </p:sp>
      <p:sp>
        <p:nvSpPr>
          <p:cNvPr id="425" name="Google Shape;425;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We have had numerous topics featured in our biosafety month from its start in 2014 including substituting hazards with safer alternatives, biological inventories, sharps safety, exposure response, and wearing appropriate PPE. </a:t>
            </a:r>
            <a:endParaRPr/>
          </a:p>
        </p:txBody>
      </p:sp>
      <p:sp>
        <p:nvSpPr>
          <p:cNvPr id="435" name="Google Shape;435;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year EH&amp;S decided to focus on laboratory cleanliness and giving your workspace a “spa day”. This focus on cleaning/decluttering your lab space has several advantages including: reducing contamination from unwanted mold or bacteria that could contaminate experiments and contribute to unhealthy conditions for lab personnel, removes hazards that could lead to lab accidents and incidents, and cleaning up your work space can stimulate creativity by reducing distraction, promoting a sense of calm, and while you are cleaning, it can give your brain the freedom to think creatively. </a:t>
            </a:r>
            <a:endParaRPr/>
          </a:p>
          <a:p>
            <a:pPr marL="0" lvl="0" indent="0" algn="l" rtl="0">
              <a:spcBef>
                <a:spcPts val="0"/>
              </a:spcBef>
              <a:spcAft>
                <a:spcPts val="0"/>
              </a:spcAft>
              <a:buNone/>
            </a:pPr>
            <a:endParaRPr/>
          </a:p>
          <a:p>
            <a:pPr marL="0" lvl="0" indent="0" algn="l" rtl="0">
              <a:spcBef>
                <a:spcPts val="0"/>
              </a:spcBef>
              <a:spcAft>
                <a:spcPts val="0"/>
              </a:spcAft>
              <a:buNone/>
            </a:pPr>
            <a:r>
              <a:rPr lang="en-US"/>
              <a:t>Cluttered vs dirty, not the same thing. A working lab will have clutter, but need to limit where and how much.</a:t>
            </a:r>
            <a:endParaRPr/>
          </a:p>
        </p:txBody>
      </p:sp>
      <p:sp>
        <p:nvSpPr>
          <p:cNvPr id="448" name="Google Shape;44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Looking at the workbench on the left, it is difficult to know where to start and where samples or reagents are when your lab bench looks like the one pictured above. Some dirty work spaces can be a health hazard. The picture on the right is mold growing on equipment, and cardboard in a cold room at UW. The labs sharing this space were tasked with removing and decontaminating all items, and no more cardboard in the cold room.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Cluttered vs dirty, not the same thing. A working lab will have clutter, but need to limit where and how much.</a:t>
            </a:r>
            <a:endParaRPr/>
          </a:p>
          <a:p>
            <a:pPr marL="0" lvl="0" indent="0" algn="l" rtl="0">
              <a:spcBef>
                <a:spcPts val="0"/>
              </a:spcBef>
              <a:spcAft>
                <a:spcPts val="0"/>
              </a:spcAft>
              <a:buNone/>
            </a:pPr>
            <a:endParaRPr/>
          </a:p>
        </p:txBody>
      </p:sp>
      <p:sp>
        <p:nvSpPr>
          <p:cNvPr id="457" name="Google Shape;457;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When your lab space is tidy, and neat, there is less chances of contamination, healthy working conditions, and safety equipment and signs are more obvious like in the picture in the center. There is room to work on the lab benches on the right. </a:t>
            </a:r>
            <a:endParaRPr/>
          </a:p>
        </p:txBody>
      </p:sp>
      <p:sp>
        <p:nvSpPr>
          <p:cNvPr id="465" name="Google Shape;465;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rgbClr val="4B2E83"/>
        </a:solidFill>
        <a:effectLst/>
      </p:bgPr>
    </p:bg>
    <p:spTree>
      <p:nvGrpSpPr>
        <p:cNvPr id="1" name="Shape 14"/>
        <p:cNvGrpSpPr/>
        <p:nvPr/>
      </p:nvGrpSpPr>
      <p:grpSpPr>
        <a:xfrm>
          <a:off x="0" y="0"/>
          <a:ext cx="0" cy="0"/>
          <a:chOff x="0" y="0"/>
          <a:chExt cx="0" cy="0"/>
        </a:xfrm>
      </p:grpSpPr>
      <p:pic>
        <p:nvPicPr>
          <p:cNvPr id="15" name="Google Shape;15;p2" descr="UW_W Logo_White.png"/>
          <p:cNvPicPr preferRelativeResize="0"/>
          <p:nvPr/>
        </p:nvPicPr>
        <p:blipFill rotWithShape="1">
          <a:blip r:embed="rId2">
            <a:alphaModFix/>
          </a:blip>
          <a:srcRect/>
          <a:stretch/>
        </p:blipFill>
        <p:spPr>
          <a:xfrm>
            <a:off x="7749541" y="5945854"/>
            <a:ext cx="1028702" cy="923546"/>
          </a:xfrm>
          <a:prstGeom prst="rect">
            <a:avLst/>
          </a:prstGeom>
          <a:noFill/>
          <a:ln>
            <a:noFill/>
          </a:ln>
        </p:spPr>
      </p:pic>
      <p:sp>
        <p:nvSpPr>
          <p:cNvPr id="16" name="Google Shape;16;p2"/>
          <p:cNvSpPr txBox="1">
            <a:spLocks noGrp="1"/>
          </p:cNvSpPr>
          <p:nvPr>
            <p:ph type="body" idx="1"/>
          </p:nvPr>
        </p:nvSpPr>
        <p:spPr>
          <a:xfrm>
            <a:off x="671757" y="1332224"/>
            <a:ext cx="6972300" cy="2426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Clr>
                <a:schemeClr val="lt2"/>
              </a:buClr>
              <a:buSzPts val="3750"/>
              <a:buNone/>
              <a:defRPr sz="3750" b="0" i="0" cap="none">
                <a:solidFill>
                  <a:schemeClr val="lt2"/>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17" name="Google Shape;17;p2" descr="Bar_RtAngle_7502_RGB.png"/>
          <p:cNvPicPr preferRelativeResize="0"/>
          <p:nvPr/>
        </p:nvPicPr>
        <p:blipFill rotWithShape="1">
          <a:blip r:embed="rId3">
            <a:alphaModFix/>
          </a:blip>
          <a:srcRect/>
          <a:stretch/>
        </p:blipFill>
        <p:spPr>
          <a:xfrm>
            <a:off x="813591" y="4006085"/>
            <a:ext cx="2284303" cy="112770"/>
          </a:xfrm>
          <a:prstGeom prst="rect">
            <a:avLst/>
          </a:prstGeom>
          <a:noFill/>
          <a:ln>
            <a:noFill/>
          </a:ln>
        </p:spPr>
      </p:pic>
      <p:pic>
        <p:nvPicPr>
          <p:cNvPr id="18" name="Google Shape;18;p2"/>
          <p:cNvPicPr preferRelativeResize="0"/>
          <p:nvPr/>
        </p:nvPicPr>
        <p:blipFill rotWithShape="1">
          <a:blip r:embed="rId4">
            <a:alphaModFix/>
          </a:blip>
          <a:srcRect/>
          <a:stretch/>
        </p:blipFill>
        <p:spPr>
          <a:xfrm>
            <a:off x="6926581" y="228600"/>
            <a:ext cx="1888400" cy="573074"/>
          </a:xfrm>
          <a:prstGeom prst="rect">
            <a:avLst/>
          </a:prstGeom>
          <a:noFill/>
          <a:ln>
            <a:noFill/>
          </a:ln>
        </p:spPr>
      </p:pic>
      <p:sp>
        <p:nvSpPr>
          <p:cNvPr id="19" name="Google Shape;19;p2"/>
          <p:cNvSpPr txBox="1">
            <a:spLocks noGrp="1"/>
          </p:cNvSpPr>
          <p:nvPr>
            <p:ph type="body" idx="2"/>
          </p:nvPr>
        </p:nvSpPr>
        <p:spPr>
          <a:xfrm>
            <a:off x="671756" y="4303360"/>
            <a:ext cx="6626352" cy="1642494"/>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lt2"/>
              </a:buClr>
              <a:buSzPts val="1800"/>
              <a:buNone/>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228600" algn="l">
              <a:spcBef>
                <a:spcPts val="240"/>
              </a:spcBef>
              <a:spcAft>
                <a:spcPts val="0"/>
              </a:spcAft>
              <a:buClr>
                <a:schemeClr val="lt2"/>
              </a:buClr>
              <a:buSzPts val="12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76656" y="374904"/>
            <a:ext cx="2949178" cy="15544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250"/>
              <a:buFont typeface="Encode Sans Blac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3887391" y="987434"/>
            <a:ext cx="4629150" cy="48736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3" name="Google Shape;73;p11"/>
          <p:cNvSpPr txBox="1">
            <a:spLocks noGrp="1"/>
          </p:cNvSpPr>
          <p:nvPr>
            <p:ph type="body" idx="2"/>
          </p:nvPr>
        </p:nvSpPr>
        <p:spPr>
          <a:xfrm>
            <a:off x="840004" y="2238998"/>
            <a:ext cx="2739019" cy="3629990"/>
          </a:xfrm>
          <a:prstGeom prst="rect">
            <a:avLst/>
          </a:prstGeom>
          <a:noFill/>
          <a:ln>
            <a:noFill/>
          </a:ln>
        </p:spPr>
        <p:txBody>
          <a:bodyPr spcFirstLastPara="1" wrap="square" lIns="91425" tIns="45700" rIns="91425" bIns="45700" anchor="t" anchorCtr="0">
            <a:normAutofit/>
          </a:bodyPr>
          <a:lstStyle>
            <a:lvl1pPr marL="457200" lvl="0" indent="-228600" algn="l">
              <a:spcBef>
                <a:spcPts val="240"/>
              </a:spcBef>
              <a:spcAft>
                <a:spcPts val="0"/>
              </a:spcAft>
              <a:buClr>
                <a:schemeClr val="lt2"/>
              </a:buClr>
              <a:buSzPts val="1200"/>
              <a:buNone/>
              <a:defRPr sz="1200">
                <a:solidFill>
                  <a:schemeClr val="lt2"/>
                </a:solidFill>
              </a:defRPr>
            </a:lvl1pPr>
            <a:lvl2pPr marL="914400" lvl="1" indent="-228600" algn="l">
              <a:spcBef>
                <a:spcPts val="158"/>
              </a:spcBef>
              <a:spcAft>
                <a:spcPts val="0"/>
              </a:spcAft>
              <a:buClr>
                <a:schemeClr val="lt2"/>
              </a:buClr>
              <a:buSzPts val="788"/>
              <a:buNone/>
              <a:defRPr sz="788"/>
            </a:lvl2pPr>
            <a:lvl3pPr marL="1371600" lvl="2" indent="-228600" algn="l">
              <a:spcBef>
                <a:spcPts val="135"/>
              </a:spcBef>
              <a:spcAft>
                <a:spcPts val="0"/>
              </a:spcAft>
              <a:buClr>
                <a:schemeClr val="lt2"/>
              </a:buClr>
              <a:buSzPts val="675"/>
              <a:buNone/>
              <a:defRPr sz="675"/>
            </a:lvl3pPr>
            <a:lvl4pPr marL="1828800" lvl="3" indent="-228600" algn="l">
              <a:spcBef>
                <a:spcPts val="113"/>
              </a:spcBef>
              <a:spcAft>
                <a:spcPts val="0"/>
              </a:spcAft>
              <a:buClr>
                <a:schemeClr val="lt2"/>
              </a:buClr>
              <a:buSzPts val="563"/>
              <a:buNone/>
              <a:defRPr sz="563"/>
            </a:lvl4pPr>
            <a:lvl5pPr marL="2286000" lvl="4" indent="-228600" algn="l">
              <a:spcBef>
                <a:spcPts val="113"/>
              </a:spcBef>
              <a:spcAft>
                <a:spcPts val="0"/>
              </a:spcAft>
              <a:buClr>
                <a:schemeClr val="lt2"/>
              </a:buClr>
              <a:buSzPts val="563"/>
              <a:buNone/>
              <a:defRPr sz="563"/>
            </a:lvl5pPr>
            <a:lvl6pPr marL="2743200" lvl="5" indent="-228600" algn="l">
              <a:spcBef>
                <a:spcPts val="113"/>
              </a:spcBef>
              <a:spcAft>
                <a:spcPts val="0"/>
              </a:spcAft>
              <a:buClr>
                <a:schemeClr val="lt1"/>
              </a:buClr>
              <a:buSzPts val="563"/>
              <a:buNone/>
              <a:defRPr sz="563"/>
            </a:lvl6pPr>
            <a:lvl7pPr marL="3200400" lvl="6" indent="-228600" algn="l">
              <a:spcBef>
                <a:spcPts val="113"/>
              </a:spcBef>
              <a:spcAft>
                <a:spcPts val="0"/>
              </a:spcAft>
              <a:buClr>
                <a:schemeClr val="lt1"/>
              </a:buClr>
              <a:buSzPts val="563"/>
              <a:buNone/>
              <a:defRPr sz="563"/>
            </a:lvl7pPr>
            <a:lvl8pPr marL="3657600" lvl="7" indent="-228600" algn="l">
              <a:spcBef>
                <a:spcPts val="113"/>
              </a:spcBef>
              <a:spcAft>
                <a:spcPts val="0"/>
              </a:spcAft>
              <a:buClr>
                <a:schemeClr val="lt1"/>
              </a:buClr>
              <a:buSzPts val="563"/>
              <a:buNone/>
              <a:defRPr sz="563"/>
            </a:lvl8pPr>
            <a:lvl9pPr marL="4114800" lvl="8" indent="-228600" algn="l">
              <a:spcBef>
                <a:spcPts val="113"/>
              </a:spcBef>
              <a:spcAft>
                <a:spcPts val="0"/>
              </a:spcAft>
              <a:buClr>
                <a:schemeClr val="lt1"/>
              </a:buClr>
              <a:buSzPts val="563"/>
              <a:buNone/>
              <a:defRPr sz="563"/>
            </a:lvl9pPr>
          </a:lstStyle>
          <a:p>
            <a:endParaRPr/>
          </a:p>
        </p:txBody>
      </p:sp>
      <p:pic>
        <p:nvPicPr>
          <p:cNvPr id="74" name="Google Shape;74;p11"/>
          <p:cNvPicPr preferRelativeResize="0"/>
          <p:nvPr/>
        </p:nvPicPr>
        <p:blipFill rotWithShape="1">
          <a:blip r:embed="rId2">
            <a:alphaModFix/>
          </a:blip>
          <a:srcRect/>
          <a:stretch/>
        </p:blipFill>
        <p:spPr>
          <a:xfrm>
            <a:off x="840000" y="2057400"/>
            <a:ext cx="1359526" cy="73158"/>
          </a:xfrm>
          <a:prstGeom prst="rect">
            <a:avLst/>
          </a:prstGeom>
          <a:noFill/>
          <a:ln>
            <a:noFill/>
          </a:ln>
        </p:spPr>
      </p:pic>
      <p:sp>
        <p:nvSpPr>
          <p:cNvPr id="75" name="Google Shape;75;p11"/>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76"/>
        <p:cNvGrpSpPr/>
        <p:nvPr/>
      </p:nvGrpSpPr>
      <p:grpSpPr>
        <a:xfrm>
          <a:off x="0" y="0"/>
          <a:ext cx="0" cy="0"/>
          <a:chOff x="0" y="0"/>
          <a:chExt cx="0" cy="0"/>
        </a:xfrm>
      </p:grpSpPr>
      <p:sp>
        <p:nvSpPr>
          <p:cNvPr id="77" name="Google Shape;77;p12"/>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78"/>
        <p:cNvGrpSpPr/>
        <p:nvPr/>
      </p:nvGrpSpPr>
      <p:grpSpPr>
        <a:xfrm>
          <a:off x="0" y="0"/>
          <a:ext cx="0" cy="0"/>
          <a:chOff x="0" y="0"/>
          <a:chExt cx="0" cy="0"/>
        </a:xfrm>
      </p:grpSpPr>
      <p:sp>
        <p:nvSpPr>
          <p:cNvPr id="79" name="Google Shape;79;p13"/>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13"/>
          <p:cNvSpPr txBox="1">
            <a:spLocks noGrp="1"/>
          </p:cNvSpPr>
          <p:nvPr>
            <p:ph type="body" idx="1"/>
          </p:nvPr>
        </p:nvSpPr>
        <p:spPr>
          <a:xfrm>
            <a:off x="564026" y="803312"/>
            <a:ext cx="8203963" cy="4862557"/>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lt2"/>
              </a:buClr>
              <a:buSzPts val="1800"/>
              <a:buFont typeface="Arial"/>
              <a:buChar char="•"/>
              <a:defRPr/>
            </a:lvl1pPr>
            <a:lvl2pPr marL="914400" lvl="1" indent="-323850" algn="l">
              <a:spcBef>
                <a:spcPts val="300"/>
              </a:spcBef>
              <a:spcAft>
                <a:spcPts val="0"/>
              </a:spcAft>
              <a:buClr>
                <a:schemeClr val="lt2"/>
              </a:buClr>
              <a:buSzPts val="15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86"/>
        <p:cNvGrpSpPr/>
        <p:nvPr/>
      </p:nvGrpSpPr>
      <p:grpSpPr>
        <a:xfrm>
          <a:off x="0" y="0"/>
          <a:ext cx="0" cy="0"/>
          <a:chOff x="0" y="0"/>
          <a:chExt cx="0" cy="0"/>
        </a:xfrm>
      </p:grpSpPr>
      <p:sp>
        <p:nvSpPr>
          <p:cNvPr id="87" name="Google Shape;87;p15"/>
          <p:cNvSpPr txBox="1">
            <a:spLocks noGrp="1"/>
          </p:cNvSpPr>
          <p:nvPr>
            <p:ph type="body" idx="1"/>
          </p:nvPr>
        </p:nvSpPr>
        <p:spPr>
          <a:xfrm>
            <a:off x="659305" y="1736726"/>
            <a:ext cx="8076956" cy="4015497"/>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1pPr>
            <a:lvl2pPr marL="914400" marR="0" lvl="1" indent="-323850" algn="l">
              <a:lnSpc>
                <a:spcPct val="100000"/>
              </a:lnSpc>
              <a:spcBef>
                <a:spcPts val="300"/>
              </a:spcBef>
              <a:spcAft>
                <a:spcPts val="0"/>
              </a:spcAft>
              <a:buClr>
                <a:schemeClr val="dk1"/>
              </a:buClr>
              <a:buSzPts val="1500"/>
              <a:buFont typeface="Arial"/>
              <a:buChar char="–"/>
              <a:defRPr sz="1500" b="1" i="0">
                <a:solidFill>
                  <a:schemeClr val="dk1"/>
                </a:solidFill>
                <a:latin typeface="Calibri"/>
                <a:ea typeface="Calibri"/>
                <a:cs typeface="Calibri"/>
                <a:sym typeface="Calibri"/>
              </a:defRPr>
            </a:lvl2pPr>
            <a:lvl3pPr marL="1371600" marR="0" lvl="2" indent="-314325" algn="l">
              <a:lnSpc>
                <a:spcPct val="100000"/>
              </a:lnSpc>
              <a:spcBef>
                <a:spcPts val="270"/>
              </a:spcBef>
              <a:spcAft>
                <a:spcPts val="0"/>
              </a:spcAft>
              <a:buClr>
                <a:schemeClr val="dk1"/>
              </a:buClr>
              <a:buSzPts val="1350"/>
              <a:buFont typeface="Arial"/>
              <a:buChar char="•"/>
              <a:defRPr sz="1350" b="1" i="0">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chemeClr val="dk1"/>
              </a:buClr>
              <a:buSzPts val="1200"/>
              <a:buFont typeface="Arial"/>
              <a:buChar char="–"/>
              <a:defRPr sz="1200" b="1" i="0">
                <a:solidFill>
                  <a:schemeClr val="dk1"/>
                </a:solidFill>
                <a:latin typeface="Calibri"/>
                <a:ea typeface="Calibri"/>
                <a:cs typeface="Calibri"/>
                <a:sym typeface="Calibri"/>
              </a:defRPr>
            </a:lvl4pPr>
            <a:lvl5pPr marL="2286000" marR="0" lvl="4" indent="-295275" algn="l">
              <a:lnSpc>
                <a:spcPct val="100000"/>
              </a:lnSpc>
              <a:spcBef>
                <a:spcPts val="210"/>
              </a:spcBef>
              <a:spcAft>
                <a:spcPts val="0"/>
              </a:spcAft>
              <a:buClr>
                <a:schemeClr val="dk1"/>
              </a:buClr>
              <a:buSzPts val="1050"/>
              <a:buFont typeface="Arial"/>
              <a:buChar char="»"/>
              <a:defRPr sz="1050" b="1" i="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5"/>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Arial Black"/>
                <a:ea typeface="Arial Black"/>
                <a:cs typeface="Arial Black"/>
                <a:sym typeface="Arial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89" name="Google Shape;89;p15"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90" name="Google Shape;90;p15"/>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91"/>
        <p:cNvGrpSpPr/>
        <p:nvPr/>
      </p:nvGrpSpPr>
      <p:grpSpPr>
        <a:xfrm>
          <a:off x="0" y="0"/>
          <a:ext cx="0" cy="0"/>
          <a:chOff x="0" y="0"/>
          <a:chExt cx="0" cy="0"/>
        </a:xfrm>
      </p:grpSpPr>
      <p:sp>
        <p:nvSpPr>
          <p:cNvPr id="92" name="Google Shape;92;p16"/>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1" i="0" cap="none">
                <a:solidFill>
                  <a:schemeClr val="dk1"/>
                </a:solidFill>
                <a:latin typeface="Arial Black"/>
                <a:ea typeface="Arial Black"/>
                <a:cs typeface="Arial Black"/>
                <a:sym typeface="Arial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3" name="Google Shape;93;p1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94" name="Google Shape;94;p16"/>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6"/>
          <p:cNvSpPr txBox="1">
            <a:spLocks noGrp="1"/>
          </p:cNvSpPr>
          <p:nvPr>
            <p:ph type="body" idx="2"/>
          </p:nvPr>
        </p:nvSpPr>
        <p:spPr>
          <a:xfrm>
            <a:off x="4811025" y="1736725"/>
            <a:ext cx="4023360" cy="40147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16"/>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97"/>
        <p:cNvGrpSpPr/>
        <p:nvPr/>
      </p:nvGrpSpPr>
      <p:grpSpPr>
        <a:xfrm>
          <a:off x="0" y="0"/>
          <a:ext cx="0" cy="0"/>
          <a:chOff x="0" y="0"/>
          <a:chExt cx="0" cy="0"/>
        </a:xfrm>
      </p:grpSpPr>
      <p:sp>
        <p:nvSpPr>
          <p:cNvPr id="98" name="Google Shape;98;p17"/>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chemeClr val="lt2"/>
        </a:solidFill>
        <a:effectLst/>
      </p:bgPr>
    </p:bg>
    <p:spTree>
      <p:nvGrpSpPr>
        <p:cNvPr id="1" name="Shape 99"/>
        <p:cNvGrpSpPr/>
        <p:nvPr/>
      </p:nvGrpSpPr>
      <p:grpSpPr>
        <a:xfrm>
          <a:off x="0" y="0"/>
          <a:ext cx="0" cy="0"/>
          <a:chOff x="0" y="0"/>
          <a:chExt cx="0" cy="0"/>
        </a:xfrm>
      </p:grpSpPr>
      <p:pic>
        <p:nvPicPr>
          <p:cNvPr id="100" name="Google Shape;100;p18"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101" name="Google Shape;101;p18"/>
          <p:cNvSpPr txBox="1">
            <a:spLocks noGrp="1"/>
          </p:cNvSpPr>
          <p:nvPr>
            <p:ph type="body" idx="1"/>
          </p:nvPr>
        </p:nvSpPr>
        <p:spPr>
          <a:xfrm>
            <a:off x="671757" y="1332224"/>
            <a:ext cx="6972300" cy="2426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Clr>
                <a:schemeClr val="dk2"/>
              </a:buClr>
              <a:buSzPts val="3750"/>
              <a:buNone/>
              <a:defRPr sz="3750" b="0" i="0" cap="none">
                <a:solidFill>
                  <a:schemeClr val="dk2"/>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02" name="Google Shape;102;p18" descr="Bar_RtAngle_7502_RGB.png"/>
          <p:cNvPicPr preferRelativeResize="0"/>
          <p:nvPr/>
        </p:nvPicPr>
        <p:blipFill rotWithShape="1">
          <a:blip r:embed="rId3">
            <a:alphaModFix/>
          </a:blip>
          <a:srcRect/>
          <a:stretch/>
        </p:blipFill>
        <p:spPr>
          <a:xfrm>
            <a:off x="813591" y="4006085"/>
            <a:ext cx="2284303" cy="112770"/>
          </a:xfrm>
          <a:prstGeom prst="rect">
            <a:avLst/>
          </a:prstGeom>
          <a:noFill/>
          <a:ln>
            <a:noFill/>
          </a:ln>
        </p:spPr>
      </p:pic>
      <p:sp>
        <p:nvSpPr>
          <p:cNvPr id="103" name="Google Shape;103;p18"/>
          <p:cNvSpPr txBox="1">
            <a:spLocks noGrp="1"/>
          </p:cNvSpPr>
          <p:nvPr>
            <p:ph type="body" idx="2"/>
          </p:nvPr>
        </p:nvSpPr>
        <p:spPr>
          <a:xfrm>
            <a:off x="671756" y="4303360"/>
            <a:ext cx="6626352" cy="1642494"/>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2"/>
              </a:buClr>
              <a:buSzPts val="1800"/>
              <a:buNone/>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228600" algn="l">
              <a:spcBef>
                <a:spcPts val="240"/>
              </a:spcBef>
              <a:spcAft>
                <a:spcPts val="0"/>
              </a:spcAft>
              <a:buClr>
                <a:schemeClr val="dk2"/>
              </a:buClr>
              <a:buSzPts val="1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04" name="Google Shape;104;p18"/>
          <p:cNvPicPr preferRelativeResize="0"/>
          <p:nvPr/>
        </p:nvPicPr>
        <p:blipFill rotWithShape="1">
          <a:blip r:embed="rId4">
            <a:alphaModFix/>
          </a:blip>
          <a:srcRect/>
          <a:stretch/>
        </p:blipFill>
        <p:spPr>
          <a:xfrm>
            <a:off x="6926581" y="228600"/>
            <a:ext cx="1888400" cy="573074"/>
          </a:xfrm>
          <a:prstGeom prst="rect">
            <a:avLst/>
          </a:prstGeom>
          <a:noFill/>
          <a:ln>
            <a:noFill/>
          </a:ln>
        </p:spPr>
      </p:pic>
      <p:pic>
        <p:nvPicPr>
          <p:cNvPr id="105" name="Google Shape;105;p18"/>
          <p:cNvPicPr preferRelativeResize="0"/>
          <p:nvPr/>
        </p:nvPicPr>
        <p:blipFill rotWithShape="1">
          <a:blip r:embed="rId5">
            <a:alphaModFix/>
          </a:blip>
          <a:srcRect/>
          <a:stretch/>
        </p:blipFill>
        <p:spPr>
          <a:xfrm>
            <a:off x="7749544" y="5936474"/>
            <a:ext cx="1028789" cy="9205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106"/>
        <p:cNvGrpSpPr/>
        <p:nvPr/>
      </p:nvGrpSpPr>
      <p:grpSpPr>
        <a:xfrm>
          <a:off x="0" y="0"/>
          <a:ext cx="0" cy="0"/>
          <a:chOff x="0" y="0"/>
          <a:chExt cx="0" cy="0"/>
        </a:xfrm>
      </p:grpSpPr>
      <p:sp>
        <p:nvSpPr>
          <p:cNvPr id="107" name="Google Shape;107;p19"/>
          <p:cNvSpPr txBox="1">
            <a:spLocks noGrp="1"/>
          </p:cNvSpPr>
          <p:nvPr>
            <p:ph type="ctrTitle"/>
          </p:nvPr>
        </p:nvSpPr>
        <p:spPr>
          <a:xfrm>
            <a:off x="554935" y="4464036"/>
            <a:ext cx="6858000" cy="124456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750"/>
              <a:buFont typeface="Encode Sans Black"/>
              <a:buNone/>
              <a:defRPr sz="3750" b="0" i="0">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9"/>
          <p:cNvSpPr txBox="1">
            <a:spLocks noGrp="1"/>
          </p:cNvSpPr>
          <p:nvPr>
            <p:ph type="subTitle" idx="1"/>
          </p:nvPr>
        </p:nvSpPr>
        <p:spPr>
          <a:xfrm>
            <a:off x="554934" y="3694377"/>
            <a:ext cx="6858000" cy="754025"/>
          </a:xfrm>
          <a:prstGeom prst="rect">
            <a:avLst/>
          </a:prstGeom>
          <a:noFill/>
          <a:ln>
            <a:noFill/>
          </a:ln>
        </p:spPr>
        <p:txBody>
          <a:bodyPr spcFirstLastPara="1" wrap="square" lIns="91425" tIns="45700" rIns="91425" bIns="45700" anchor="b" anchorCtr="0">
            <a:normAutofit/>
          </a:bodyPr>
          <a:lstStyle>
            <a:lvl1pPr lvl="0" algn="l">
              <a:spcBef>
                <a:spcPts val="360"/>
              </a:spcBef>
              <a:spcAft>
                <a:spcPts val="0"/>
              </a:spcAft>
              <a:buClr>
                <a:schemeClr val="dk1"/>
              </a:buClr>
              <a:buSzPts val="1800"/>
              <a:buNone/>
              <a:defRPr cap="none">
                <a:solidFill>
                  <a:schemeClr val="dk1"/>
                </a:solidFill>
                <a:latin typeface="Arial"/>
                <a:ea typeface="Arial"/>
                <a:cs typeface="Arial"/>
                <a:sym typeface="Arial"/>
              </a:defRPr>
            </a:lvl1pPr>
            <a:lvl2pPr lvl="1" algn="ctr">
              <a:spcBef>
                <a:spcPts val="225"/>
              </a:spcBef>
              <a:spcAft>
                <a:spcPts val="0"/>
              </a:spcAft>
              <a:buClr>
                <a:schemeClr val="dk2"/>
              </a:buClr>
              <a:buSzPts val="1125"/>
              <a:buNone/>
              <a:defRPr sz="1125"/>
            </a:lvl2pPr>
            <a:lvl3pPr lvl="2" algn="ctr">
              <a:spcBef>
                <a:spcPts val="203"/>
              </a:spcBef>
              <a:spcAft>
                <a:spcPts val="0"/>
              </a:spcAft>
              <a:buClr>
                <a:schemeClr val="dk2"/>
              </a:buClr>
              <a:buSzPts val="1013"/>
              <a:buNone/>
              <a:defRPr sz="1013"/>
            </a:lvl3pPr>
            <a:lvl4pPr lvl="3" algn="ctr">
              <a:spcBef>
                <a:spcPts val="180"/>
              </a:spcBef>
              <a:spcAft>
                <a:spcPts val="0"/>
              </a:spcAft>
              <a:buClr>
                <a:schemeClr val="dk2"/>
              </a:buClr>
              <a:buSzPts val="900"/>
              <a:buNone/>
              <a:defRPr sz="900"/>
            </a:lvl4pPr>
            <a:lvl5pPr lvl="4" algn="ctr">
              <a:spcBef>
                <a:spcPts val="180"/>
              </a:spcBef>
              <a:spcAft>
                <a:spcPts val="0"/>
              </a:spcAft>
              <a:buClr>
                <a:schemeClr val="dk2"/>
              </a:buClr>
              <a:buSzPts val="900"/>
              <a:buNone/>
              <a:defRPr sz="900"/>
            </a:lvl5pPr>
            <a:lvl6pPr lvl="5" algn="ctr">
              <a:spcBef>
                <a:spcPts val="180"/>
              </a:spcBef>
              <a:spcAft>
                <a:spcPts val="0"/>
              </a:spcAft>
              <a:buClr>
                <a:schemeClr val="dk1"/>
              </a:buClr>
              <a:buSzPts val="900"/>
              <a:buNone/>
              <a:defRPr sz="900"/>
            </a:lvl6pPr>
            <a:lvl7pPr lvl="6" algn="ctr">
              <a:spcBef>
                <a:spcPts val="180"/>
              </a:spcBef>
              <a:spcAft>
                <a:spcPts val="0"/>
              </a:spcAft>
              <a:buClr>
                <a:schemeClr val="dk1"/>
              </a:buClr>
              <a:buSzPts val="900"/>
              <a:buNone/>
              <a:defRPr sz="900"/>
            </a:lvl7pPr>
            <a:lvl8pPr lvl="7" algn="ctr">
              <a:spcBef>
                <a:spcPts val="180"/>
              </a:spcBef>
              <a:spcAft>
                <a:spcPts val="0"/>
              </a:spcAft>
              <a:buClr>
                <a:schemeClr val="dk1"/>
              </a:buClr>
              <a:buSzPts val="900"/>
              <a:buNone/>
              <a:defRPr sz="900"/>
            </a:lvl8pPr>
            <a:lvl9pPr lvl="8" algn="ctr">
              <a:spcBef>
                <a:spcPts val="180"/>
              </a:spcBef>
              <a:spcAft>
                <a:spcPts val="0"/>
              </a:spcAft>
              <a:buClr>
                <a:schemeClr val="dk1"/>
              </a:buClr>
              <a:buSzPts val="900"/>
              <a:buNone/>
              <a:defRPr sz="900"/>
            </a:lvl9pPr>
          </a:lstStyle>
          <a:p>
            <a:endParaRPr/>
          </a:p>
        </p:txBody>
      </p:sp>
      <p:sp>
        <p:nvSpPr>
          <p:cNvPr id="109" name="Google Shape;109;p19"/>
          <p:cNvSpPr txBox="1">
            <a:spLocks noGrp="1"/>
          </p:cNvSpPr>
          <p:nvPr>
            <p:ph type="sldNum" idx="12"/>
          </p:nvPr>
        </p:nvSpPr>
        <p:spPr>
          <a:xfrm>
            <a:off x="7086600" y="6356359"/>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19"/>
          <p:cNvPicPr preferRelativeResize="0"/>
          <p:nvPr/>
        </p:nvPicPr>
        <p:blipFill rotWithShape="1">
          <a:blip r:embed="rId2">
            <a:alphaModFix/>
          </a:blip>
          <a:srcRect/>
          <a:stretch/>
        </p:blipFill>
        <p:spPr>
          <a:xfrm>
            <a:off x="691667" y="5788456"/>
            <a:ext cx="2286198" cy="11583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Arial Black"/>
                <a:ea typeface="Arial Black"/>
                <a:cs typeface="Arial Black"/>
                <a:sym typeface="Arial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 name="Google Shape;113;p20"/>
          <p:cNvSpPr txBox="1">
            <a:spLocks noGrp="1"/>
          </p:cNvSpPr>
          <p:nvPr>
            <p:ph type="body" idx="2"/>
          </p:nvPr>
        </p:nvSpPr>
        <p:spPr>
          <a:xfrm>
            <a:off x="659307" y="2320239"/>
            <a:ext cx="8197114" cy="3810086"/>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1pPr>
            <a:lvl2pPr marL="914400" marR="0" lvl="1" indent="-323850" algn="l">
              <a:lnSpc>
                <a:spcPct val="100000"/>
              </a:lnSpc>
              <a:spcBef>
                <a:spcPts val="300"/>
              </a:spcBef>
              <a:spcAft>
                <a:spcPts val="0"/>
              </a:spcAft>
              <a:buClr>
                <a:schemeClr val="dk1"/>
              </a:buClr>
              <a:buSzPts val="1500"/>
              <a:buFont typeface="Arial"/>
              <a:buChar char="–"/>
              <a:defRPr sz="1500" b="1" i="0">
                <a:solidFill>
                  <a:schemeClr val="dk1"/>
                </a:solidFill>
                <a:latin typeface="Calibri"/>
                <a:ea typeface="Calibri"/>
                <a:cs typeface="Calibri"/>
                <a:sym typeface="Calibri"/>
              </a:defRPr>
            </a:lvl2pPr>
            <a:lvl3pPr marL="1371600" marR="0" lvl="2" indent="-314325" algn="l">
              <a:lnSpc>
                <a:spcPct val="100000"/>
              </a:lnSpc>
              <a:spcBef>
                <a:spcPts val="270"/>
              </a:spcBef>
              <a:spcAft>
                <a:spcPts val="0"/>
              </a:spcAft>
              <a:buClr>
                <a:schemeClr val="dk1"/>
              </a:buClr>
              <a:buSzPts val="1350"/>
              <a:buFont typeface="Arial"/>
              <a:buChar char="•"/>
              <a:defRPr sz="1350" b="1" i="0">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chemeClr val="dk1"/>
              </a:buClr>
              <a:buSzPts val="1200"/>
              <a:buFont typeface="Arial"/>
              <a:buChar char="–"/>
              <a:defRPr sz="1200" b="1" i="0">
                <a:solidFill>
                  <a:schemeClr val="dk1"/>
                </a:solidFill>
                <a:latin typeface="Calibri"/>
                <a:ea typeface="Calibri"/>
                <a:cs typeface="Calibri"/>
                <a:sym typeface="Calibri"/>
              </a:defRPr>
            </a:lvl4pPr>
            <a:lvl5pPr marL="2286000" marR="0" lvl="4" indent="-295275" algn="l">
              <a:lnSpc>
                <a:spcPct val="100000"/>
              </a:lnSpc>
              <a:spcBef>
                <a:spcPts val="210"/>
              </a:spcBef>
              <a:spcAft>
                <a:spcPts val="0"/>
              </a:spcAft>
              <a:buClr>
                <a:schemeClr val="dk1"/>
              </a:buClr>
              <a:buSzPts val="1050"/>
              <a:buFont typeface="Arial"/>
              <a:buChar char="»"/>
              <a:defRPr sz="1050" b="1" i="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20"/>
          <p:cNvSpPr txBox="1">
            <a:spLocks noGrp="1"/>
          </p:cNvSpPr>
          <p:nvPr>
            <p:ph type="body" idx="3"/>
          </p:nvPr>
        </p:nvSpPr>
        <p:spPr>
          <a:xfrm>
            <a:off x="671758" y="1730667"/>
            <a:ext cx="8184662" cy="4111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360"/>
              </a:spcBef>
              <a:spcAft>
                <a:spcPts val="0"/>
              </a:spcAft>
              <a:buClr>
                <a:schemeClr val="dk1"/>
              </a:buClr>
              <a:buSzPts val="1800"/>
              <a:buNone/>
              <a:defRPr sz="1800" b="0" i="0" cap="none">
                <a:solidFill>
                  <a:schemeClr val="dk1"/>
                </a:solidFill>
                <a:latin typeface="Arial"/>
                <a:ea typeface="Arial"/>
                <a:cs typeface="Arial"/>
                <a:sym typeface="Arial"/>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5" name="Google Shape;115;p20"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16" name="Google Shape;116;p20"/>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117"/>
        <p:cNvGrpSpPr/>
        <p:nvPr/>
      </p:nvGrpSpPr>
      <p:grpSpPr>
        <a:xfrm>
          <a:off x="0" y="0"/>
          <a:ext cx="0" cy="0"/>
          <a:chOff x="0" y="0"/>
          <a:chExt cx="0" cy="0"/>
        </a:xfrm>
      </p:grpSpPr>
      <p:sp>
        <p:nvSpPr>
          <p:cNvPr id="118" name="Google Shape;118;p21"/>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1pPr>
            <a:lvl2pPr marR="0" lvl="1" algn="l" rtl="0">
              <a:spcBef>
                <a:spcPts val="300"/>
              </a:spcBef>
              <a:spcAft>
                <a:spcPts val="0"/>
              </a:spcAft>
              <a:buClr>
                <a:schemeClr val="dk2"/>
              </a:buClr>
              <a:buSzPts val="1500"/>
              <a:buFont typeface="Arial"/>
              <a:buChar char="–"/>
              <a:defRPr sz="1500" b="1" i="0" u="none" strike="noStrike" cap="none">
                <a:solidFill>
                  <a:schemeClr val="dk2"/>
                </a:solidFill>
                <a:latin typeface="Open Sans"/>
                <a:ea typeface="Open Sans"/>
                <a:cs typeface="Open Sans"/>
                <a:sym typeface="Open Sans"/>
              </a:defRPr>
            </a:lvl2pPr>
            <a:lvl3pPr marR="0" lvl="2" algn="l" rtl="0">
              <a:spcBef>
                <a:spcPts val="270"/>
              </a:spcBef>
              <a:spcAft>
                <a:spcPts val="0"/>
              </a:spcAft>
              <a:buClr>
                <a:schemeClr val="dk2"/>
              </a:buClr>
              <a:buSzPts val="1350"/>
              <a:buFont typeface="Arial"/>
              <a:buChar char="•"/>
              <a:defRPr sz="1350" b="1" i="0" u="none" strike="noStrike" cap="none">
                <a:solidFill>
                  <a:schemeClr val="dk2"/>
                </a:solidFill>
                <a:latin typeface="Open Sans"/>
                <a:ea typeface="Open Sans"/>
                <a:cs typeface="Open Sans"/>
                <a:sym typeface="Open Sans"/>
              </a:defRPr>
            </a:lvl3pPr>
            <a:lvl4pPr marR="0" lvl="3"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4pPr>
            <a:lvl5pPr marR="0" lvl="4"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9" name="Google Shape;119;p21"/>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Arial Black"/>
                <a:ea typeface="Arial Black"/>
                <a:cs typeface="Arial Black"/>
                <a:sym typeface="Arial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0" name="Google Shape;120;p21"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21" name="Google Shape;121;p21"/>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676656" y="4464036"/>
            <a:ext cx="6858000" cy="124456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3"/>
              </a:buClr>
              <a:buSzPts val="3750"/>
              <a:buFont typeface="Encode Sans Black"/>
              <a:buNone/>
              <a:defRPr sz="3750" b="0" i="0">
                <a:solidFill>
                  <a:schemeClr val="accent3"/>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676656" y="3694377"/>
            <a:ext cx="6858000" cy="754025"/>
          </a:xfrm>
          <a:prstGeom prst="rect">
            <a:avLst/>
          </a:prstGeom>
          <a:noFill/>
          <a:ln>
            <a:noFill/>
          </a:ln>
        </p:spPr>
        <p:txBody>
          <a:bodyPr spcFirstLastPara="1" wrap="square" lIns="91425" tIns="45700" rIns="91425" bIns="45700" anchor="b" anchorCtr="0">
            <a:normAutofit/>
          </a:bodyPr>
          <a:lstStyle>
            <a:lvl1pPr lvl="0" algn="l">
              <a:spcBef>
                <a:spcPts val="360"/>
              </a:spcBef>
              <a:spcAft>
                <a:spcPts val="0"/>
              </a:spcAft>
              <a:buClr>
                <a:schemeClr val="lt2"/>
              </a:buClr>
              <a:buSzPts val="1800"/>
              <a:buNone/>
              <a:defRPr sz="1800" b="0" cap="none">
                <a:solidFill>
                  <a:schemeClr val="lt2"/>
                </a:solidFill>
                <a:latin typeface="Arial"/>
                <a:ea typeface="Arial"/>
                <a:cs typeface="Arial"/>
                <a:sym typeface="Arial"/>
              </a:defRPr>
            </a:lvl1pPr>
            <a:lvl2pPr lvl="1" algn="ctr">
              <a:spcBef>
                <a:spcPts val="225"/>
              </a:spcBef>
              <a:spcAft>
                <a:spcPts val="0"/>
              </a:spcAft>
              <a:buClr>
                <a:schemeClr val="lt2"/>
              </a:buClr>
              <a:buSzPts val="1125"/>
              <a:buNone/>
              <a:defRPr sz="1125"/>
            </a:lvl2pPr>
            <a:lvl3pPr lvl="2" algn="ctr">
              <a:spcBef>
                <a:spcPts val="203"/>
              </a:spcBef>
              <a:spcAft>
                <a:spcPts val="0"/>
              </a:spcAft>
              <a:buClr>
                <a:schemeClr val="lt2"/>
              </a:buClr>
              <a:buSzPts val="1013"/>
              <a:buNone/>
              <a:defRPr sz="1013"/>
            </a:lvl3pPr>
            <a:lvl4pPr lvl="3" algn="ctr">
              <a:spcBef>
                <a:spcPts val="180"/>
              </a:spcBef>
              <a:spcAft>
                <a:spcPts val="0"/>
              </a:spcAft>
              <a:buClr>
                <a:schemeClr val="lt2"/>
              </a:buClr>
              <a:buSzPts val="900"/>
              <a:buNone/>
              <a:defRPr sz="900"/>
            </a:lvl4pPr>
            <a:lvl5pPr lvl="4" algn="ctr">
              <a:spcBef>
                <a:spcPts val="180"/>
              </a:spcBef>
              <a:spcAft>
                <a:spcPts val="0"/>
              </a:spcAft>
              <a:buClr>
                <a:schemeClr val="lt2"/>
              </a:buClr>
              <a:buSzPts val="900"/>
              <a:buNone/>
              <a:defRPr sz="900"/>
            </a:lvl5pPr>
            <a:lvl6pPr lvl="5" algn="ctr">
              <a:spcBef>
                <a:spcPts val="180"/>
              </a:spcBef>
              <a:spcAft>
                <a:spcPts val="0"/>
              </a:spcAft>
              <a:buClr>
                <a:schemeClr val="lt1"/>
              </a:buClr>
              <a:buSzPts val="900"/>
              <a:buNone/>
              <a:defRPr sz="900"/>
            </a:lvl6pPr>
            <a:lvl7pPr lvl="6" algn="ctr">
              <a:spcBef>
                <a:spcPts val="180"/>
              </a:spcBef>
              <a:spcAft>
                <a:spcPts val="0"/>
              </a:spcAft>
              <a:buClr>
                <a:schemeClr val="lt1"/>
              </a:buClr>
              <a:buSzPts val="900"/>
              <a:buNone/>
              <a:defRPr sz="900"/>
            </a:lvl7pPr>
            <a:lvl8pPr lvl="7" algn="ctr">
              <a:spcBef>
                <a:spcPts val="180"/>
              </a:spcBef>
              <a:spcAft>
                <a:spcPts val="0"/>
              </a:spcAft>
              <a:buClr>
                <a:schemeClr val="lt1"/>
              </a:buClr>
              <a:buSzPts val="900"/>
              <a:buNone/>
              <a:defRPr sz="900"/>
            </a:lvl8pPr>
            <a:lvl9pPr lvl="8" algn="ctr">
              <a:spcBef>
                <a:spcPts val="180"/>
              </a:spcBef>
              <a:spcAft>
                <a:spcPts val="0"/>
              </a:spcAft>
              <a:buClr>
                <a:schemeClr val="lt1"/>
              </a:buClr>
              <a:buSzPts val="900"/>
              <a:buNone/>
              <a:defRPr sz="900"/>
            </a:lvl9pPr>
          </a:lstStyle>
          <a:p>
            <a:endParaRPr/>
          </a:p>
        </p:txBody>
      </p:sp>
      <p:sp>
        <p:nvSpPr>
          <p:cNvPr id="23" name="Google Shape;23;p3"/>
          <p:cNvSpPr txBox="1">
            <a:spLocks noGrp="1"/>
          </p:cNvSpPr>
          <p:nvPr>
            <p:ph type="sldNum" idx="12"/>
          </p:nvPr>
        </p:nvSpPr>
        <p:spPr>
          <a:xfrm>
            <a:off x="7086600" y="6356359"/>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3"/>
          <p:cNvPicPr preferRelativeResize="0"/>
          <p:nvPr/>
        </p:nvPicPr>
        <p:blipFill rotWithShape="1">
          <a:blip r:embed="rId2">
            <a:alphaModFix/>
          </a:blip>
          <a:srcRect/>
          <a:stretch/>
        </p:blipFill>
        <p:spPr>
          <a:xfrm>
            <a:off x="786384" y="5788456"/>
            <a:ext cx="2286198" cy="11583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122"/>
        <p:cNvGrpSpPr/>
        <p:nvPr/>
      </p:nvGrpSpPr>
      <p:grpSpPr>
        <a:xfrm>
          <a:off x="0" y="0"/>
          <a:ext cx="0" cy="0"/>
          <a:chOff x="0" y="0"/>
          <a:chExt cx="0" cy="0"/>
        </a:xfrm>
      </p:grpSpPr>
      <p:sp>
        <p:nvSpPr>
          <p:cNvPr id="123" name="Google Shape;123;p22"/>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Arial Black"/>
                <a:ea typeface="Arial Black"/>
                <a:cs typeface="Arial Black"/>
                <a:sym typeface="Arial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4" name="Google Shape;124;p22"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25" name="Google Shape;125;p22"/>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22"/>
          <p:cNvSpPr txBox="1">
            <a:spLocks noGrp="1"/>
          </p:cNvSpPr>
          <p:nvPr>
            <p:ph type="body" idx="2"/>
          </p:nvPr>
        </p:nvSpPr>
        <p:spPr>
          <a:xfrm>
            <a:off x="4811025" y="2559423"/>
            <a:ext cx="4023360" cy="319209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22"/>
          <p:cNvSpPr txBox="1">
            <a:spLocks noGrp="1"/>
          </p:cNvSpPr>
          <p:nvPr>
            <p:ph type="body" idx="3"/>
          </p:nvPr>
        </p:nvSpPr>
        <p:spPr>
          <a:xfrm>
            <a:off x="658523" y="2559423"/>
            <a:ext cx="4023360" cy="319151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8" name="Google Shape;128;p22"/>
          <p:cNvSpPr txBox="1">
            <a:spLocks noGrp="1"/>
          </p:cNvSpPr>
          <p:nvPr>
            <p:ph type="body" idx="4"/>
          </p:nvPr>
        </p:nvSpPr>
        <p:spPr>
          <a:xfrm>
            <a:off x="658523" y="1620183"/>
            <a:ext cx="402336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2"/>
              </a:buClr>
              <a:buSzPts val="1800"/>
              <a:buNone/>
              <a:defRPr>
                <a:latin typeface="Arial"/>
                <a:ea typeface="Arial"/>
                <a:cs typeface="Arial"/>
                <a:sym typeface="Arial"/>
              </a:defRPr>
            </a:lvl1pPr>
            <a:lvl2pPr marL="914400" lvl="1" indent="-228600" algn="l">
              <a:spcBef>
                <a:spcPts val="225"/>
              </a:spcBef>
              <a:spcAft>
                <a:spcPts val="0"/>
              </a:spcAft>
              <a:buClr>
                <a:schemeClr val="dk2"/>
              </a:buClr>
              <a:buSzPts val="1125"/>
              <a:buNone/>
              <a:defRPr sz="1125" b="1"/>
            </a:lvl2pPr>
            <a:lvl3pPr marL="1371600" lvl="2" indent="-228600" algn="l">
              <a:spcBef>
                <a:spcPts val="203"/>
              </a:spcBef>
              <a:spcAft>
                <a:spcPts val="0"/>
              </a:spcAft>
              <a:buClr>
                <a:schemeClr val="dk2"/>
              </a:buClr>
              <a:buSzPts val="1013"/>
              <a:buNone/>
              <a:defRPr sz="1013" b="1"/>
            </a:lvl3pPr>
            <a:lvl4pPr marL="1828800" lvl="3" indent="-228600" algn="l">
              <a:spcBef>
                <a:spcPts val="180"/>
              </a:spcBef>
              <a:spcAft>
                <a:spcPts val="0"/>
              </a:spcAft>
              <a:buClr>
                <a:schemeClr val="dk2"/>
              </a:buClr>
              <a:buSzPts val="900"/>
              <a:buNone/>
              <a:defRPr sz="900" b="1"/>
            </a:lvl4pPr>
            <a:lvl5pPr marL="2286000" lvl="4" indent="-228600" algn="l">
              <a:spcBef>
                <a:spcPts val="180"/>
              </a:spcBef>
              <a:spcAft>
                <a:spcPts val="0"/>
              </a:spcAft>
              <a:buClr>
                <a:schemeClr val="dk2"/>
              </a:buClr>
              <a:buSzPts val="900"/>
              <a:buNone/>
              <a:defRPr sz="900" b="1"/>
            </a:lvl5pPr>
            <a:lvl6pPr marL="2743200" lvl="5" indent="-228600" algn="l">
              <a:spcBef>
                <a:spcPts val="180"/>
              </a:spcBef>
              <a:spcAft>
                <a:spcPts val="0"/>
              </a:spcAft>
              <a:buClr>
                <a:schemeClr val="dk1"/>
              </a:buClr>
              <a:buSzPts val="900"/>
              <a:buNone/>
              <a:defRPr sz="900" b="1"/>
            </a:lvl6pPr>
            <a:lvl7pPr marL="3200400" lvl="6" indent="-228600" algn="l">
              <a:spcBef>
                <a:spcPts val="180"/>
              </a:spcBef>
              <a:spcAft>
                <a:spcPts val="0"/>
              </a:spcAft>
              <a:buClr>
                <a:schemeClr val="dk1"/>
              </a:buClr>
              <a:buSzPts val="900"/>
              <a:buNone/>
              <a:defRPr sz="900" b="1"/>
            </a:lvl7pPr>
            <a:lvl8pPr marL="3657600" lvl="7" indent="-228600" algn="l">
              <a:spcBef>
                <a:spcPts val="180"/>
              </a:spcBef>
              <a:spcAft>
                <a:spcPts val="0"/>
              </a:spcAft>
              <a:buClr>
                <a:schemeClr val="dk1"/>
              </a:buClr>
              <a:buSzPts val="900"/>
              <a:buNone/>
              <a:defRPr sz="900" b="1"/>
            </a:lvl8pPr>
            <a:lvl9pPr marL="4114800" lvl="8" indent="-228600" algn="l">
              <a:spcBef>
                <a:spcPts val="180"/>
              </a:spcBef>
              <a:spcAft>
                <a:spcPts val="0"/>
              </a:spcAft>
              <a:buClr>
                <a:schemeClr val="dk1"/>
              </a:buClr>
              <a:buSzPts val="900"/>
              <a:buNone/>
              <a:defRPr sz="900" b="1"/>
            </a:lvl9pPr>
          </a:lstStyle>
          <a:p>
            <a:endParaRPr/>
          </a:p>
        </p:txBody>
      </p:sp>
      <p:sp>
        <p:nvSpPr>
          <p:cNvPr id="129" name="Google Shape;129;p22"/>
          <p:cNvSpPr txBox="1">
            <a:spLocks noGrp="1"/>
          </p:cNvSpPr>
          <p:nvPr>
            <p:ph type="body" idx="5"/>
          </p:nvPr>
        </p:nvSpPr>
        <p:spPr>
          <a:xfrm>
            <a:off x="4811025" y="1626723"/>
            <a:ext cx="402336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2"/>
              </a:buClr>
              <a:buSzPts val="1800"/>
              <a:buNone/>
              <a:defRPr>
                <a:latin typeface="Arial"/>
                <a:ea typeface="Arial"/>
                <a:cs typeface="Arial"/>
                <a:sym typeface="Arial"/>
              </a:defRPr>
            </a:lvl1pPr>
            <a:lvl2pPr marL="914400" lvl="1" indent="-228600" algn="l">
              <a:spcBef>
                <a:spcPts val="225"/>
              </a:spcBef>
              <a:spcAft>
                <a:spcPts val="0"/>
              </a:spcAft>
              <a:buClr>
                <a:schemeClr val="dk2"/>
              </a:buClr>
              <a:buSzPts val="1125"/>
              <a:buNone/>
              <a:defRPr sz="1125" b="1"/>
            </a:lvl2pPr>
            <a:lvl3pPr marL="1371600" lvl="2" indent="-228600" algn="l">
              <a:spcBef>
                <a:spcPts val="203"/>
              </a:spcBef>
              <a:spcAft>
                <a:spcPts val="0"/>
              </a:spcAft>
              <a:buClr>
                <a:schemeClr val="dk2"/>
              </a:buClr>
              <a:buSzPts val="1013"/>
              <a:buNone/>
              <a:defRPr sz="1013" b="1"/>
            </a:lvl3pPr>
            <a:lvl4pPr marL="1828800" lvl="3" indent="-228600" algn="l">
              <a:spcBef>
                <a:spcPts val="180"/>
              </a:spcBef>
              <a:spcAft>
                <a:spcPts val="0"/>
              </a:spcAft>
              <a:buClr>
                <a:schemeClr val="dk2"/>
              </a:buClr>
              <a:buSzPts val="900"/>
              <a:buNone/>
              <a:defRPr sz="900" b="1"/>
            </a:lvl4pPr>
            <a:lvl5pPr marL="2286000" lvl="4" indent="-228600" algn="l">
              <a:spcBef>
                <a:spcPts val="180"/>
              </a:spcBef>
              <a:spcAft>
                <a:spcPts val="0"/>
              </a:spcAft>
              <a:buClr>
                <a:schemeClr val="dk2"/>
              </a:buClr>
              <a:buSzPts val="900"/>
              <a:buNone/>
              <a:defRPr sz="900" b="1"/>
            </a:lvl5pPr>
            <a:lvl6pPr marL="2743200" lvl="5" indent="-228600" algn="l">
              <a:spcBef>
                <a:spcPts val="180"/>
              </a:spcBef>
              <a:spcAft>
                <a:spcPts val="0"/>
              </a:spcAft>
              <a:buClr>
                <a:schemeClr val="dk1"/>
              </a:buClr>
              <a:buSzPts val="900"/>
              <a:buNone/>
              <a:defRPr sz="900" b="1"/>
            </a:lvl6pPr>
            <a:lvl7pPr marL="3200400" lvl="6" indent="-228600" algn="l">
              <a:spcBef>
                <a:spcPts val="180"/>
              </a:spcBef>
              <a:spcAft>
                <a:spcPts val="0"/>
              </a:spcAft>
              <a:buClr>
                <a:schemeClr val="dk1"/>
              </a:buClr>
              <a:buSzPts val="900"/>
              <a:buNone/>
              <a:defRPr sz="900" b="1"/>
            </a:lvl7pPr>
            <a:lvl8pPr marL="3657600" lvl="7" indent="-228600" algn="l">
              <a:spcBef>
                <a:spcPts val="180"/>
              </a:spcBef>
              <a:spcAft>
                <a:spcPts val="0"/>
              </a:spcAft>
              <a:buClr>
                <a:schemeClr val="dk1"/>
              </a:buClr>
              <a:buSzPts val="900"/>
              <a:buNone/>
              <a:defRPr sz="900" b="1"/>
            </a:lvl8pPr>
            <a:lvl9pPr marL="4114800" lvl="8" indent="-228600" algn="l">
              <a:spcBef>
                <a:spcPts val="180"/>
              </a:spcBef>
              <a:spcAft>
                <a:spcPts val="0"/>
              </a:spcAft>
              <a:buClr>
                <a:schemeClr val="dk1"/>
              </a:buClr>
              <a:buSzPts val="900"/>
              <a:buNone/>
              <a:defRPr sz="900" b="1"/>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32" name="Google Shape;132;p23"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33" name="Google Shape;133;p23"/>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4" name="Google Shape;134;p23"/>
          <p:cNvSpPr txBox="1">
            <a:spLocks noGrp="1"/>
          </p:cNvSpPr>
          <p:nvPr>
            <p:ph type="body" idx="2"/>
          </p:nvPr>
        </p:nvSpPr>
        <p:spPr>
          <a:xfrm>
            <a:off x="4811025" y="1736724"/>
            <a:ext cx="4023360" cy="19202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23"/>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23"/>
          <p:cNvSpPr txBox="1">
            <a:spLocks noGrp="1"/>
          </p:cNvSpPr>
          <p:nvPr>
            <p:ph type="body" idx="4"/>
          </p:nvPr>
        </p:nvSpPr>
        <p:spPr>
          <a:xfrm>
            <a:off x="4811025" y="3811928"/>
            <a:ext cx="4023360" cy="19202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137"/>
        <p:cNvGrpSpPr/>
        <p:nvPr/>
      </p:nvGrpSpPr>
      <p:grpSpPr>
        <a:xfrm>
          <a:off x="0" y="0"/>
          <a:ext cx="0" cy="0"/>
          <a:chOff x="0" y="0"/>
          <a:chExt cx="0" cy="0"/>
        </a:xfrm>
      </p:grpSpPr>
      <p:sp>
        <p:nvSpPr>
          <p:cNvPr id="138" name="Google Shape;138;p24"/>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39" name="Google Shape;139;p24"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40" name="Google Shape;140;p24"/>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24"/>
          <p:cNvSpPr txBox="1">
            <a:spLocks noGrp="1"/>
          </p:cNvSpPr>
          <p:nvPr>
            <p:ph type="body" idx="2"/>
          </p:nvPr>
        </p:nvSpPr>
        <p:spPr>
          <a:xfrm>
            <a:off x="4811025" y="1736725"/>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4"/>
          <p:cNvSpPr txBox="1">
            <a:spLocks noGrp="1"/>
          </p:cNvSpPr>
          <p:nvPr>
            <p:ph type="body" idx="3"/>
          </p:nvPr>
        </p:nvSpPr>
        <p:spPr>
          <a:xfrm>
            <a:off x="658523" y="1736725"/>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4"/>
          <p:cNvSpPr txBox="1">
            <a:spLocks noGrp="1"/>
          </p:cNvSpPr>
          <p:nvPr>
            <p:ph type="body" idx="4"/>
          </p:nvPr>
        </p:nvSpPr>
        <p:spPr>
          <a:xfrm>
            <a:off x="658523" y="3871750"/>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24"/>
          <p:cNvSpPr txBox="1">
            <a:spLocks noGrp="1"/>
          </p:cNvSpPr>
          <p:nvPr>
            <p:ph type="body" idx="5"/>
          </p:nvPr>
        </p:nvSpPr>
        <p:spPr>
          <a:xfrm>
            <a:off x="4811025" y="3855164"/>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24"/>
          <p:cNvSpPr txBox="1">
            <a:spLocks noGrp="1"/>
          </p:cNvSpPr>
          <p:nvPr>
            <p:ph type="body" idx="6"/>
          </p:nvPr>
        </p:nvSpPr>
        <p:spPr>
          <a:xfrm>
            <a:off x="4833059" y="1720139"/>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24"/>
          <p:cNvSpPr txBox="1">
            <a:spLocks noGrp="1"/>
          </p:cNvSpPr>
          <p:nvPr>
            <p:ph type="body" idx="7"/>
          </p:nvPr>
        </p:nvSpPr>
        <p:spPr>
          <a:xfrm>
            <a:off x="680557" y="1720139"/>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24"/>
          <p:cNvSpPr txBox="1">
            <a:spLocks noGrp="1"/>
          </p:cNvSpPr>
          <p:nvPr>
            <p:ph type="body" idx="8"/>
          </p:nvPr>
        </p:nvSpPr>
        <p:spPr>
          <a:xfrm>
            <a:off x="680557" y="3855164"/>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24"/>
          <p:cNvSpPr txBox="1">
            <a:spLocks noGrp="1"/>
          </p:cNvSpPr>
          <p:nvPr>
            <p:ph type="body" idx="9"/>
          </p:nvPr>
        </p:nvSpPr>
        <p:spPr>
          <a:xfrm>
            <a:off x="4833059" y="3838578"/>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676656" y="374904"/>
            <a:ext cx="2949178" cy="15544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250"/>
              <a:buFont typeface="Encode Sans Blac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5"/>
          <p:cNvSpPr txBox="1">
            <a:spLocks noGrp="1"/>
          </p:cNvSpPr>
          <p:nvPr>
            <p:ph type="body" idx="1"/>
          </p:nvPr>
        </p:nvSpPr>
        <p:spPr>
          <a:xfrm>
            <a:off x="3887391" y="987434"/>
            <a:ext cx="4629150" cy="48736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25"/>
          <p:cNvSpPr txBox="1">
            <a:spLocks noGrp="1"/>
          </p:cNvSpPr>
          <p:nvPr>
            <p:ph type="body" idx="2"/>
          </p:nvPr>
        </p:nvSpPr>
        <p:spPr>
          <a:xfrm>
            <a:off x="840004" y="2238998"/>
            <a:ext cx="2739019" cy="362999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2"/>
              </a:buClr>
              <a:buSzPts val="1800"/>
              <a:buNone/>
              <a:defRPr cap="none">
                <a:latin typeface="Arial"/>
                <a:ea typeface="Arial"/>
                <a:cs typeface="Arial"/>
                <a:sym typeface="Arial"/>
              </a:defRPr>
            </a:lvl1pPr>
            <a:lvl2pPr marL="914400" lvl="1" indent="-228600" algn="l">
              <a:spcBef>
                <a:spcPts val="158"/>
              </a:spcBef>
              <a:spcAft>
                <a:spcPts val="0"/>
              </a:spcAft>
              <a:buClr>
                <a:schemeClr val="dk2"/>
              </a:buClr>
              <a:buSzPts val="788"/>
              <a:buNone/>
              <a:defRPr sz="788"/>
            </a:lvl2pPr>
            <a:lvl3pPr marL="1371600" lvl="2" indent="-228600" algn="l">
              <a:spcBef>
                <a:spcPts val="135"/>
              </a:spcBef>
              <a:spcAft>
                <a:spcPts val="0"/>
              </a:spcAft>
              <a:buClr>
                <a:schemeClr val="dk2"/>
              </a:buClr>
              <a:buSzPts val="675"/>
              <a:buNone/>
              <a:defRPr sz="675"/>
            </a:lvl3pPr>
            <a:lvl4pPr marL="1828800" lvl="3" indent="-228600" algn="l">
              <a:spcBef>
                <a:spcPts val="113"/>
              </a:spcBef>
              <a:spcAft>
                <a:spcPts val="0"/>
              </a:spcAft>
              <a:buClr>
                <a:schemeClr val="dk2"/>
              </a:buClr>
              <a:buSzPts val="563"/>
              <a:buNone/>
              <a:defRPr sz="563"/>
            </a:lvl4pPr>
            <a:lvl5pPr marL="2286000" lvl="4" indent="-228600" algn="l">
              <a:spcBef>
                <a:spcPts val="113"/>
              </a:spcBef>
              <a:spcAft>
                <a:spcPts val="0"/>
              </a:spcAft>
              <a:buClr>
                <a:schemeClr val="dk2"/>
              </a:buClr>
              <a:buSzPts val="563"/>
              <a:buNone/>
              <a:defRPr sz="563"/>
            </a:lvl5pPr>
            <a:lvl6pPr marL="2743200" lvl="5" indent="-228600" algn="l">
              <a:spcBef>
                <a:spcPts val="113"/>
              </a:spcBef>
              <a:spcAft>
                <a:spcPts val="0"/>
              </a:spcAft>
              <a:buClr>
                <a:schemeClr val="dk1"/>
              </a:buClr>
              <a:buSzPts val="563"/>
              <a:buNone/>
              <a:defRPr sz="563"/>
            </a:lvl6pPr>
            <a:lvl7pPr marL="3200400" lvl="6" indent="-228600" algn="l">
              <a:spcBef>
                <a:spcPts val="113"/>
              </a:spcBef>
              <a:spcAft>
                <a:spcPts val="0"/>
              </a:spcAft>
              <a:buClr>
                <a:schemeClr val="dk1"/>
              </a:buClr>
              <a:buSzPts val="563"/>
              <a:buNone/>
              <a:defRPr sz="563"/>
            </a:lvl7pPr>
            <a:lvl8pPr marL="3657600" lvl="7" indent="-228600" algn="l">
              <a:spcBef>
                <a:spcPts val="113"/>
              </a:spcBef>
              <a:spcAft>
                <a:spcPts val="0"/>
              </a:spcAft>
              <a:buClr>
                <a:schemeClr val="dk1"/>
              </a:buClr>
              <a:buSzPts val="563"/>
              <a:buNone/>
              <a:defRPr sz="563"/>
            </a:lvl8pPr>
            <a:lvl9pPr marL="4114800" lvl="8" indent="-228600" algn="l">
              <a:spcBef>
                <a:spcPts val="113"/>
              </a:spcBef>
              <a:spcAft>
                <a:spcPts val="0"/>
              </a:spcAft>
              <a:buClr>
                <a:schemeClr val="dk1"/>
              </a:buClr>
              <a:buSzPts val="563"/>
              <a:buNone/>
              <a:defRPr sz="563"/>
            </a:lvl9pPr>
          </a:lstStyle>
          <a:p>
            <a:endParaRPr/>
          </a:p>
        </p:txBody>
      </p:sp>
      <p:pic>
        <p:nvPicPr>
          <p:cNvPr id="153" name="Google Shape;153;p25"/>
          <p:cNvPicPr preferRelativeResize="0"/>
          <p:nvPr/>
        </p:nvPicPr>
        <p:blipFill rotWithShape="1">
          <a:blip r:embed="rId2">
            <a:alphaModFix/>
          </a:blip>
          <a:srcRect/>
          <a:stretch/>
        </p:blipFill>
        <p:spPr>
          <a:xfrm>
            <a:off x="840000" y="2057400"/>
            <a:ext cx="1359526" cy="73158"/>
          </a:xfrm>
          <a:prstGeom prst="rect">
            <a:avLst/>
          </a:prstGeom>
          <a:noFill/>
          <a:ln>
            <a:noFill/>
          </a:ln>
        </p:spPr>
      </p:pic>
      <p:sp>
        <p:nvSpPr>
          <p:cNvPr id="154" name="Google Shape;154;p25"/>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155"/>
        <p:cNvGrpSpPr/>
        <p:nvPr/>
      </p:nvGrpSpPr>
      <p:grpSpPr>
        <a:xfrm>
          <a:off x="0" y="0"/>
          <a:ext cx="0" cy="0"/>
          <a:chOff x="0" y="0"/>
          <a:chExt cx="0" cy="0"/>
        </a:xfrm>
      </p:grpSpPr>
      <p:sp>
        <p:nvSpPr>
          <p:cNvPr id="156" name="Google Shape;156;p26"/>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26"/>
          <p:cNvSpPr txBox="1">
            <a:spLocks noGrp="1"/>
          </p:cNvSpPr>
          <p:nvPr>
            <p:ph type="body" idx="1"/>
          </p:nvPr>
        </p:nvSpPr>
        <p:spPr>
          <a:xfrm>
            <a:off x="564026" y="803312"/>
            <a:ext cx="8203963" cy="4862557"/>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dk2"/>
              </a:buClr>
              <a:buSzPts val="1800"/>
              <a:buFont typeface="Arial"/>
              <a:buChar char="•"/>
              <a:defRPr/>
            </a:lvl1pPr>
            <a:lvl2pPr marL="914400" lvl="1" indent="-323850" algn="l">
              <a:spcBef>
                <a:spcPts val="300"/>
              </a:spcBef>
              <a:spcAft>
                <a:spcPts val="0"/>
              </a:spcAft>
              <a:buClr>
                <a:schemeClr val="dk2"/>
              </a:buClr>
              <a:buSzPts val="15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chemeClr val="lt1"/>
        </a:solidFill>
        <a:effectLst/>
      </p:bgPr>
    </p:bg>
    <p:spTree>
      <p:nvGrpSpPr>
        <p:cNvPr id="1" name="Shape 163"/>
        <p:cNvGrpSpPr/>
        <p:nvPr/>
      </p:nvGrpSpPr>
      <p:grpSpPr>
        <a:xfrm>
          <a:off x="0" y="0"/>
          <a:ext cx="0" cy="0"/>
          <a:chOff x="0" y="0"/>
          <a:chExt cx="0" cy="0"/>
        </a:xfrm>
      </p:grpSpPr>
      <p:pic>
        <p:nvPicPr>
          <p:cNvPr id="164" name="Google Shape;164;p28" descr="UW_W Logo_White.png"/>
          <p:cNvPicPr preferRelativeResize="0"/>
          <p:nvPr/>
        </p:nvPicPr>
        <p:blipFill rotWithShape="1">
          <a:blip r:embed="rId2">
            <a:alphaModFix/>
          </a:blip>
          <a:srcRect/>
          <a:stretch/>
        </p:blipFill>
        <p:spPr>
          <a:xfrm>
            <a:off x="7749541" y="5945854"/>
            <a:ext cx="1028702" cy="923546"/>
          </a:xfrm>
          <a:prstGeom prst="rect">
            <a:avLst/>
          </a:prstGeom>
          <a:noFill/>
          <a:ln>
            <a:noFill/>
          </a:ln>
        </p:spPr>
      </p:pic>
      <p:sp>
        <p:nvSpPr>
          <p:cNvPr id="165" name="Google Shape;165;p28"/>
          <p:cNvSpPr txBox="1">
            <a:spLocks noGrp="1"/>
          </p:cNvSpPr>
          <p:nvPr>
            <p:ph type="body" idx="1"/>
          </p:nvPr>
        </p:nvSpPr>
        <p:spPr>
          <a:xfrm>
            <a:off x="671757" y="1332224"/>
            <a:ext cx="6972300" cy="2426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Clr>
                <a:schemeClr val="dk2"/>
              </a:buClr>
              <a:buSzPts val="3750"/>
              <a:buNone/>
              <a:defRPr sz="3750" b="0" i="0" cap="none">
                <a:solidFill>
                  <a:schemeClr val="dk2"/>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6" name="Google Shape;166;p28"/>
          <p:cNvSpPr txBox="1">
            <a:spLocks noGrp="1"/>
          </p:cNvSpPr>
          <p:nvPr>
            <p:ph type="body" idx="2"/>
          </p:nvPr>
        </p:nvSpPr>
        <p:spPr>
          <a:xfrm>
            <a:off x="671756" y="4303360"/>
            <a:ext cx="6626352" cy="1642494"/>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2"/>
              </a:buClr>
              <a:buSzPts val="1800"/>
              <a:buNone/>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228600" algn="l">
              <a:spcBef>
                <a:spcPts val="240"/>
              </a:spcBef>
              <a:spcAft>
                <a:spcPts val="0"/>
              </a:spcAft>
              <a:buClr>
                <a:schemeClr val="dk2"/>
              </a:buClr>
              <a:buSzPts val="1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67" name="Google Shape;167;p28"/>
          <p:cNvPicPr preferRelativeResize="0"/>
          <p:nvPr/>
        </p:nvPicPr>
        <p:blipFill rotWithShape="1">
          <a:blip r:embed="rId3">
            <a:alphaModFix/>
          </a:blip>
          <a:srcRect/>
          <a:stretch/>
        </p:blipFill>
        <p:spPr>
          <a:xfrm>
            <a:off x="6926581" y="228600"/>
            <a:ext cx="1888400" cy="573074"/>
          </a:xfrm>
          <a:prstGeom prst="rect">
            <a:avLst/>
          </a:prstGeom>
          <a:noFill/>
          <a:ln>
            <a:noFill/>
          </a:ln>
        </p:spPr>
      </p:pic>
      <p:pic>
        <p:nvPicPr>
          <p:cNvPr id="168" name="Google Shape;168;p28"/>
          <p:cNvPicPr preferRelativeResize="0"/>
          <p:nvPr/>
        </p:nvPicPr>
        <p:blipFill rotWithShape="1">
          <a:blip r:embed="rId4">
            <a:alphaModFix/>
          </a:blip>
          <a:srcRect/>
          <a:stretch/>
        </p:blipFill>
        <p:spPr>
          <a:xfrm>
            <a:off x="813816" y="4005072"/>
            <a:ext cx="2286198" cy="11583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169"/>
        <p:cNvGrpSpPr/>
        <p:nvPr/>
      </p:nvGrpSpPr>
      <p:grpSpPr>
        <a:xfrm>
          <a:off x="0" y="0"/>
          <a:ext cx="0" cy="0"/>
          <a:chOff x="0" y="0"/>
          <a:chExt cx="0" cy="0"/>
        </a:xfrm>
      </p:grpSpPr>
      <p:sp>
        <p:nvSpPr>
          <p:cNvPr id="170" name="Google Shape;170;p29"/>
          <p:cNvSpPr txBox="1">
            <a:spLocks noGrp="1"/>
          </p:cNvSpPr>
          <p:nvPr>
            <p:ph type="ctrTitle"/>
          </p:nvPr>
        </p:nvSpPr>
        <p:spPr>
          <a:xfrm>
            <a:off x="554935" y="4464036"/>
            <a:ext cx="6858000" cy="124456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750"/>
              <a:buFont typeface="Encode Sans Black"/>
              <a:buNone/>
              <a:defRPr sz="3750" b="0" i="0">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9"/>
          <p:cNvSpPr txBox="1">
            <a:spLocks noGrp="1"/>
          </p:cNvSpPr>
          <p:nvPr>
            <p:ph type="subTitle" idx="1"/>
          </p:nvPr>
        </p:nvSpPr>
        <p:spPr>
          <a:xfrm>
            <a:off x="554934" y="3694377"/>
            <a:ext cx="6858000" cy="754025"/>
          </a:xfrm>
          <a:prstGeom prst="rect">
            <a:avLst/>
          </a:prstGeom>
          <a:noFill/>
          <a:ln>
            <a:noFill/>
          </a:ln>
        </p:spPr>
        <p:txBody>
          <a:bodyPr spcFirstLastPara="1" wrap="square" lIns="91425" tIns="45700" rIns="91425" bIns="45700" anchor="b" anchorCtr="0">
            <a:normAutofit/>
          </a:bodyPr>
          <a:lstStyle>
            <a:lvl1pPr lvl="0" algn="l">
              <a:spcBef>
                <a:spcPts val="360"/>
              </a:spcBef>
              <a:spcAft>
                <a:spcPts val="0"/>
              </a:spcAft>
              <a:buClr>
                <a:schemeClr val="dk1"/>
              </a:buClr>
              <a:buSzPts val="1800"/>
              <a:buNone/>
              <a:defRPr cap="none">
                <a:solidFill>
                  <a:schemeClr val="dk1"/>
                </a:solidFill>
                <a:latin typeface="Arial"/>
                <a:ea typeface="Arial"/>
                <a:cs typeface="Arial"/>
                <a:sym typeface="Arial"/>
              </a:defRPr>
            </a:lvl1pPr>
            <a:lvl2pPr lvl="1" algn="ctr">
              <a:spcBef>
                <a:spcPts val="225"/>
              </a:spcBef>
              <a:spcAft>
                <a:spcPts val="0"/>
              </a:spcAft>
              <a:buClr>
                <a:schemeClr val="dk2"/>
              </a:buClr>
              <a:buSzPts val="1125"/>
              <a:buNone/>
              <a:defRPr sz="1125"/>
            </a:lvl2pPr>
            <a:lvl3pPr lvl="2" algn="ctr">
              <a:spcBef>
                <a:spcPts val="203"/>
              </a:spcBef>
              <a:spcAft>
                <a:spcPts val="0"/>
              </a:spcAft>
              <a:buClr>
                <a:schemeClr val="dk2"/>
              </a:buClr>
              <a:buSzPts val="1013"/>
              <a:buNone/>
              <a:defRPr sz="1013"/>
            </a:lvl3pPr>
            <a:lvl4pPr lvl="3" algn="ctr">
              <a:spcBef>
                <a:spcPts val="180"/>
              </a:spcBef>
              <a:spcAft>
                <a:spcPts val="0"/>
              </a:spcAft>
              <a:buClr>
                <a:schemeClr val="dk2"/>
              </a:buClr>
              <a:buSzPts val="900"/>
              <a:buNone/>
              <a:defRPr sz="900"/>
            </a:lvl4pPr>
            <a:lvl5pPr lvl="4" algn="ctr">
              <a:spcBef>
                <a:spcPts val="180"/>
              </a:spcBef>
              <a:spcAft>
                <a:spcPts val="0"/>
              </a:spcAft>
              <a:buClr>
                <a:schemeClr val="dk2"/>
              </a:buClr>
              <a:buSzPts val="900"/>
              <a:buNone/>
              <a:defRPr sz="900"/>
            </a:lvl5pPr>
            <a:lvl6pPr lvl="5" algn="ctr">
              <a:spcBef>
                <a:spcPts val="180"/>
              </a:spcBef>
              <a:spcAft>
                <a:spcPts val="0"/>
              </a:spcAft>
              <a:buClr>
                <a:schemeClr val="dk1"/>
              </a:buClr>
              <a:buSzPts val="900"/>
              <a:buNone/>
              <a:defRPr sz="900"/>
            </a:lvl6pPr>
            <a:lvl7pPr lvl="6" algn="ctr">
              <a:spcBef>
                <a:spcPts val="180"/>
              </a:spcBef>
              <a:spcAft>
                <a:spcPts val="0"/>
              </a:spcAft>
              <a:buClr>
                <a:schemeClr val="dk1"/>
              </a:buClr>
              <a:buSzPts val="900"/>
              <a:buNone/>
              <a:defRPr sz="900"/>
            </a:lvl7pPr>
            <a:lvl8pPr lvl="7" algn="ctr">
              <a:spcBef>
                <a:spcPts val="180"/>
              </a:spcBef>
              <a:spcAft>
                <a:spcPts val="0"/>
              </a:spcAft>
              <a:buClr>
                <a:schemeClr val="dk1"/>
              </a:buClr>
              <a:buSzPts val="900"/>
              <a:buNone/>
              <a:defRPr sz="900"/>
            </a:lvl8pPr>
            <a:lvl9pPr lvl="8" algn="ctr">
              <a:spcBef>
                <a:spcPts val="180"/>
              </a:spcBef>
              <a:spcAft>
                <a:spcPts val="0"/>
              </a:spcAft>
              <a:buClr>
                <a:schemeClr val="dk1"/>
              </a:buClr>
              <a:buSzPts val="900"/>
              <a:buNone/>
              <a:defRPr sz="900"/>
            </a:lvl9pPr>
          </a:lstStyle>
          <a:p>
            <a:endParaRPr/>
          </a:p>
        </p:txBody>
      </p:sp>
      <p:sp>
        <p:nvSpPr>
          <p:cNvPr id="172" name="Google Shape;172;p29"/>
          <p:cNvSpPr txBox="1">
            <a:spLocks noGrp="1"/>
          </p:cNvSpPr>
          <p:nvPr>
            <p:ph type="sldNum" idx="12"/>
          </p:nvPr>
        </p:nvSpPr>
        <p:spPr>
          <a:xfrm>
            <a:off x="7086600" y="6356359"/>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p29"/>
          <p:cNvPicPr preferRelativeResize="0"/>
          <p:nvPr/>
        </p:nvPicPr>
        <p:blipFill rotWithShape="1">
          <a:blip r:embed="rId2">
            <a:alphaModFix/>
          </a:blip>
          <a:srcRect/>
          <a:stretch/>
        </p:blipFill>
        <p:spPr>
          <a:xfrm>
            <a:off x="691667" y="5788152"/>
            <a:ext cx="2286198" cy="11583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174"/>
        <p:cNvGrpSpPr/>
        <p:nvPr/>
      </p:nvGrpSpPr>
      <p:grpSpPr>
        <a:xfrm>
          <a:off x="0" y="0"/>
          <a:ext cx="0" cy="0"/>
          <a:chOff x="0" y="0"/>
          <a:chExt cx="0" cy="0"/>
        </a:xfrm>
      </p:grpSpPr>
      <p:sp>
        <p:nvSpPr>
          <p:cNvPr id="175" name="Google Shape;175;p30"/>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30"/>
          <p:cNvSpPr txBox="1">
            <a:spLocks noGrp="1"/>
          </p:cNvSpPr>
          <p:nvPr>
            <p:ph type="body" idx="2"/>
          </p:nvPr>
        </p:nvSpPr>
        <p:spPr>
          <a:xfrm>
            <a:off x="659307" y="2320239"/>
            <a:ext cx="8197114" cy="3810086"/>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1pPr>
            <a:lvl2pPr marL="914400" marR="0" lvl="1" indent="-323850" algn="l">
              <a:lnSpc>
                <a:spcPct val="100000"/>
              </a:lnSpc>
              <a:spcBef>
                <a:spcPts val="300"/>
              </a:spcBef>
              <a:spcAft>
                <a:spcPts val="0"/>
              </a:spcAft>
              <a:buClr>
                <a:schemeClr val="dk1"/>
              </a:buClr>
              <a:buSzPts val="1500"/>
              <a:buFont typeface="Arial"/>
              <a:buChar char="–"/>
              <a:defRPr sz="1500" b="1" i="0">
                <a:solidFill>
                  <a:schemeClr val="dk1"/>
                </a:solidFill>
                <a:latin typeface="Calibri"/>
                <a:ea typeface="Calibri"/>
                <a:cs typeface="Calibri"/>
                <a:sym typeface="Calibri"/>
              </a:defRPr>
            </a:lvl2pPr>
            <a:lvl3pPr marL="1371600" marR="0" lvl="2" indent="-314325" algn="l">
              <a:lnSpc>
                <a:spcPct val="100000"/>
              </a:lnSpc>
              <a:spcBef>
                <a:spcPts val="270"/>
              </a:spcBef>
              <a:spcAft>
                <a:spcPts val="0"/>
              </a:spcAft>
              <a:buClr>
                <a:schemeClr val="dk1"/>
              </a:buClr>
              <a:buSzPts val="1350"/>
              <a:buFont typeface="Arial"/>
              <a:buChar char="•"/>
              <a:defRPr sz="1350" b="1" i="0">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chemeClr val="dk1"/>
              </a:buClr>
              <a:buSzPts val="1200"/>
              <a:buFont typeface="Arial"/>
              <a:buChar char="–"/>
              <a:defRPr sz="1200" b="1" i="0">
                <a:solidFill>
                  <a:schemeClr val="dk1"/>
                </a:solidFill>
                <a:latin typeface="Calibri"/>
                <a:ea typeface="Calibri"/>
                <a:cs typeface="Calibri"/>
                <a:sym typeface="Calibri"/>
              </a:defRPr>
            </a:lvl4pPr>
            <a:lvl5pPr marL="2286000" marR="0" lvl="4" indent="-295275" algn="l">
              <a:lnSpc>
                <a:spcPct val="100000"/>
              </a:lnSpc>
              <a:spcBef>
                <a:spcPts val="210"/>
              </a:spcBef>
              <a:spcAft>
                <a:spcPts val="0"/>
              </a:spcAft>
              <a:buClr>
                <a:schemeClr val="dk1"/>
              </a:buClr>
              <a:buSzPts val="1050"/>
              <a:buFont typeface="Arial"/>
              <a:buChar char="»"/>
              <a:defRPr sz="1050" b="1" i="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30"/>
          <p:cNvSpPr txBox="1">
            <a:spLocks noGrp="1"/>
          </p:cNvSpPr>
          <p:nvPr>
            <p:ph type="body" idx="3"/>
          </p:nvPr>
        </p:nvSpPr>
        <p:spPr>
          <a:xfrm>
            <a:off x="671758" y="1730667"/>
            <a:ext cx="8184662" cy="4111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360"/>
              </a:spcBef>
              <a:spcAft>
                <a:spcPts val="0"/>
              </a:spcAft>
              <a:buClr>
                <a:schemeClr val="dk1"/>
              </a:buClr>
              <a:buSzPts val="1800"/>
              <a:buNone/>
              <a:defRPr sz="1800" b="0" i="0" cap="none">
                <a:solidFill>
                  <a:schemeClr val="dk1"/>
                </a:solidFill>
                <a:latin typeface="Arial"/>
                <a:ea typeface="Arial"/>
                <a:cs typeface="Arial"/>
                <a:sym typeface="Arial"/>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30"/>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9" name="Google Shape;179;p30"/>
          <p:cNvPicPr preferRelativeResize="0"/>
          <p:nvPr/>
        </p:nvPicPr>
        <p:blipFill rotWithShape="1">
          <a:blip r:embed="rId2">
            <a:alphaModFix/>
          </a:blip>
          <a:srcRect/>
          <a:stretch/>
        </p:blipFill>
        <p:spPr>
          <a:xfrm>
            <a:off x="784227" y="1435608"/>
            <a:ext cx="1371719" cy="7315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180"/>
        <p:cNvGrpSpPr/>
        <p:nvPr/>
      </p:nvGrpSpPr>
      <p:grpSpPr>
        <a:xfrm>
          <a:off x="0" y="0"/>
          <a:ext cx="0" cy="0"/>
          <a:chOff x="0" y="0"/>
          <a:chExt cx="0" cy="0"/>
        </a:xfrm>
      </p:grpSpPr>
      <p:sp>
        <p:nvSpPr>
          <p:cNvPr id="181" name="Google Shape;181;p31"/>
          <p:cNvSpPr txBox="1">
            <a:spLocks noGrp="1"/>
          </p:cNvSpPr>
          <p:nvPr>
            <p:ph type="body" idx="1"/>
          </p:nvPr>
        </p:nvSpPr>
        <p:spPr>
          <a:xfrm>
            <a:off x="659305" y="1736726"/>
            <a:ext cx="8076956" cy="4015497"/>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1pPr>
            <a:lvl2pPr marL="914400" marR="0" lvl="1" indent="-323850" algn="l">
              <a:lnSpc>
                <a:spcPct val="100000"/>
              </a:lnSpc>
              <a:spcBef>
                <a:spcPts val="300"/>
              </a:spcBef>
              <a:spcAft>
                <a:spcPts val="0"/>
              </a:spcAft>
              <a:buClr>
                <a:schemeClr val="dk1"/>
              </a:buClr>
              <a:buSzPts val="1500"/>
              <a:buFont typeface="Arial"/>
              <a:buChar char="–"/>
              <a:defRPr sz="1500" b="1" i="0">
                <a:solidFill>
                  <a:schemeClr val="dk1"/>
                </a:solidFill>
                <a:latin typeface="Calibri"/>
                <a:ea typeface="Calibri"/>
                <a:cs typeface="Calibri"/>
                <a:sym typeface="Calibri"/>
              </a:defRPr>
            </a:lvl2pPr>
            <a:lvl3pPr marL="1371600" marR="0" lvl="2" indent="-314325" algn="l">
              <a:lnSpc>
                <a:spcPct val="100000"/>
              </a:lnSpc>
              <a:spcBef>
                <a:spcPts val="270"/>
              </a:spcBef>
              <a:spcAft>
                <a:spcPts val="0"/>
              </a:spcAft>
              <a:buClr>
                <a:schemeClr val="dk1"/>
              </a:buClr>
              <a:buSzPts val="1350"/>
              <a:buFont typeface="Arial"/>
              <a:buChar char="•"/>
              <a:defRPr sz="1350" b="1" i="0">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chemeClr val="dk1"/>
              </a:buClr>
              <a:buSzPts val="1200"/>
              <a:buFont typeface="Arial"/>
              <a:buChar char="–"/>
              <a:defRPr sz="1200" b="1" i="0">
                <a:solidFill>
                  <a:schemeClr val="dk1"/>
                </a:solidFill>
                <a:latin typeface="Calibri"/>
                <a:ea typeface="Calibri"/>
                <a:cs typeface="Calibri"/>
                <a:sym typeface="Calibri"/>
              </a:defRPr>
            </a:lvl4pPr>
            <a:lvl5pPr marL="2286000" marR="0" lvl="4" indent="-295275" algn="l">
              <a:lnSpc>
                <a:spcPct val="100000"/>
              </a:lnSpc>
              <a:spcBef>
                <a:spcPts val="210"/>
              </a:spcBef>
              <a:spcAft>
                <a:spcPts val="0"/>
              </a:spcAft>
              <a:buClr>
                <a:schemeClr val="dk1"/>
              </a:buClr>
              <a:buSzPts val="1050"/>
              <a:buFont typeface="Arial"/>
              <a:buChar char="»"/>
              <a:defRPr sz="1050" b="1" i="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31"/>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31"/>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4" name="Google Shape;184;p31"/>
          <p:cNvPicPr preferRelativeResize="0"/>
          <p:nvPr/>
        </p:nvPicPr>
        <p:blipFill rotWithShape="1">
          <a:blip r:embed="rId2">
            <a:alphaModFix/>
          </a:blip>
          <a:srcRect/>
          <a:stretch/>
        </p:blipFill>
        <p:spPr>
          <a:xfrm>
            <a:off x="786388" y="1435608"/>
            <a:ext cx="1371719" cy="7315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185"/>
        <p:cNvGrpSpPr/>
        <p:nvPr/>
      </p:nvGrpSpPr>
      <p:grpSpPr>
        <a:xfrm>
          <a:off x="0" y="0"/>
          <a:ext cx="0" cy="0"/>
          <a:chOff x="0" y="0"/>
          <a:chExt cx="0" cy="0"/>
        </a:xfrm>
      </p:grpSpPr>
      <p:sp>
        <p:nvSpPr>
          <p:cNvPr id="186" name="Google Shape;186;p32"/>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1pPr>
            <a:lvl2pPr marR="0" lvl="1" algn="l" rtl="0">
              <a:spcBef>
                <a:spcPts val="300"/>
              </a:spcBef>
              <a:spcAft>
                <a:spcPts val="0"/>
              </a:spcAft>
              <a:buClr>
                <a:schemeClr val="dk2"/>
              </a:buClr>
              <a:buSzPts val="1500"/>
              <a:buFont typeface="Arial"/>
              <a:buChar char="–"/>
              <a:defRPr sz="1500" b="1" i="0" u="none" strike="noStrike" cap="none">
                <a:solidFill>
                  <a:schemeClr val="dk2"/>
                </a:solidFill>
                <a:latin typeface="Open Sans"/>
                <a:ea typeface="Open Sans"/>
                <a:cs typeface="Open Sans"/>
                <a:sym typeface="Open Sans"/>
              </a:defRPr>
            </a:lvl2pPr>
            <a:lvl3pPr marR="0" lvl="2" algn="l" rtl="0">
              <a:spcBef>
                <a:spcPts val="270"/>
              </a:spcBef>
              <a:spcAft>
                <a:spcPts val="0"/>
              </a:spcAft>
              <a:buClr>
                <a:schemeClr val="dk2"/>
              </a:buClr>
              <a:buSzPts val="1350"/>
              <a:buFont typeface="Arial"/>
              <a:buChar char="•"/>
              <a:defRPr sz="1350" b="1" i="0" u="none" strike="noStrike" cap="none">
                <a:solidFill>
                  <a:schemeClr val="dk2"/>
                </a:solidFill>
                <a:latin typeface="Open Sans"/>
                <a:ea typeface="Open Sans"/>
                <a:cs typeface="Open Sans"/>
                <a:sym typeface="Open Sans"/>
              </a:defRPr>
            </a:lvl3pPr>
            <a:lvl4pPr marR="0" lvl="3"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4pPr>
            <a:lvl5pPr marR="0" lvl="4"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7" name="Google Shape;187;p32"/>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Arial Black"/>
                <a:ea typeface="Arial Black"/>
                <a:cs typeface="Arial Black"/>
                <a:sym typeface="Arial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32"/>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9" name="Google Shape;189;p32"/>
          <p:cNvPicPr preferRelativeResize="0"/>
          <p:nvPr/>
        </p:nvPicPr>
        <p:blipFill rotWithShape="1">
          <a:blip r:embed="rId2">
            <a:alphaModFix/>
          </a:blip>
          <a:srcRect/>
          <a:stretch/>
        </p:blipFill>
        <p:spPr>
          <a:xfrm>
            <a:off x="786388" y="1435608"/>
            <a:ext cx="1371719" cy="731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25"/>
        <p:cNvGrpSpPr/>
        <p:nvPr/>
      </p:nvGrpSpPr>
      <p:grpSpPr>
        <a:xfrm>
          <a:off x="0" y="0"/>
          <a:ext cx="0" cy="0"/>
          <a:chOff x="0" y="0"/>
          <a:chExt cx="0" cy="0"/>
        </a:xfrm>
      </p:grpSpPr>
      <p:sp>
        <p:nvSpPr>
          <p:cNvPr id="26" name="Google Shape;26;p4"/>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7" name="Google Shape;27;p4"/>
          <p:cNvSpPr txBox="1">
            <a:spLocks noGrp="1"/>
          </p:cNvSpPr>
          <p:nvPr>
            <p:ph type="body" idx="2"/>
          </p:nvPr>
        </p:nvSpPr>
        <p:spPr>
          <a:xfrm>
            <a:off x="659307" y="2320239"/>
            <a:ext cx="8197114" cy="3810086"/>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lt2"/>
              </a:buClr>
              <a:buSzPts val="1800"/>
              <a:buFont typeface="Arial"/>
              <a:buChar char="•"/>
              <a:defRPr sz="1800" b="1" i="0">
                <a:solidFill>
                  <a:schemeClr val="lt2"/>
                </a:solidFill>
                <a:latin typeface="Calibri"/>
                <a:ea typeface="Calibri"/>
                <a:cs typeface="Calibri"/>
                <a:sym typeface="Calibri"/>
              </a:defRPr>
            </a:lvl1pPr>
            <a:lvl2pPr marL="914400" marR="0" lvl="1" indent="-323850" algn="l">
              <a:lnSpc>
                <a:spcPct val="100000"/>
              </a:lnSpc>
              <a:spcBef>
                <a:spcPts val="300"/>
              </a:spcBef>
              <a:spcAft>
                <a:spcPts val="0"/>
              </a:spcAft>
              <a:buClr>
                <a:schemeClr val="lt2"/>
              </a:buClr>
              <a:buSzPts val="1500"/>
              <a:buFont typeface="Arial"/>
              <a:buChar char="–"/>
              <a:defRPr sz="1500" b="1" i="0">
                <a:solidFill>
                  <a:schemeClr val="lt2"/>
                </a:solidFill>
                <a:latin typeface="Calibri"/>
                <a:ea typeface="Calibri"/>
                <a:cs typeface="Calibri"/>
                <a:sym typeface="Calibri"/>
              </a:defRPr>
            </a:lvl2pPr>
            <a:lvl3pPr marL="1371600" marR="0" lvl="2" indent="-314325" algn="l">
              <a:lnSpc>
                <a:spcPct val="100000"/>
              </a:lnSpc>
              <a:spcBef>
                <a:spcPts val="270"/>
              </a:spcBef>
              <a:spcAft>
                <a:spcPts val="0"/>
              </a:spcAft>
              <a:buClr>
                <a:schemeClr val="lt2"/>
              </a:buClr>
              <a:buSzPts val="1350"/>
              <a:buFont typeface="Arial"/>
              <a:buChar char="•"/>
              <a:defRPr sz="1350" b="1" i="0">
                <a:solidFill>
                  <a:schemeClr val="lt2"/>
                </a:solidFill>
                <a:latin typeface="Calibri"/>
                <a:ea typeface="Calibri"/>
                <a:cs typeface="Calibri"/>
                <a:sym typeface="Calibri"/>
              </a:defRPr>
            </a:lvl3pPr>
            <a:lvl4pPr marL="1828800" marR="0" lvl="3" indent="-304800" algn="l">
              <a:lnSpc>
                <a:spcPct val="100000"/>
              </a:lnSpc>
              <a:spcBef>
                <a:spcPts val="240"/>
              </a:spcBef>
              <a:spcAft>
                <a:spcPts val="0"/>
              </a:spcAft>
              <a:buClr>
                <a:schemeClr val="lt2"/>
              </a:buClr>
              <a:buSzPts val="1200"/>
              <a:buFont typeface="Arial"/>
              <a:buChar char="–"/>
              <a:defRPr sz="1200" b="1" i="0">
                <a:solidFill>
                  <a:schemeClr val="lt2"/>
                </a:solidFill>
                <a:latin typeface="Calibri"/>
                <a:ea typeface="Calibri"/>
                <a:cs typeface="Calibri"/>
                <a:sym typeface="Calibri"/>
              </a:defRPr>
            </a:lvl4pPr>
            <a:lvl5pPr marL="2286000" marR="0" lvl="4" indent="-295275" algn="l">
              <a:lnSpc>
                <a:spcPct val="100000"/>
              </a:lnSpc>
              <a:spcBef>
                <a:spcPts val="210"/>
              </a:spcBef>
              <a:spcAft>
                <a:spcPts val="0"/>
              </a:spcAft>
              <a:buClr>
                <a:schemeClr val="lt2"/>
              </a:buClr>
              <a:buSzPts val="1050"/>
              <a:buFont typeface="Arial"/>
              <a:buChar char="»"/>
              <a:defRPr sz="1050" b="1" i="0">
                <a:solidFill>
                  <a:schemeClr val="lt2"/>
                </a:solidFill>
                <a:latin typeface="Calibri"/>
                <a:ea typeface="Calibri"/>
                <a:cs typeface="Calibri"/>
                <a:sym typeface="Calibri"/>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 name="Google Shape;28;p4"/>
          <p:cNvSpPr txBox="1">
            <a:spLocks noGrp="1"/>
          </p:cNvSpPr>
          <p:nvPr>
            <p:ph type="body" idx="3"/>
          </p:nvPr>
        </p:nvSpPr>
        <p:spPr>
          <a:xfrm>
            <a:off x="671758" y="1730667"/>
            <a:ext cx="8184662" cy="4111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360"/>
              </a:spcBef>
              <a:spcAft>
                <a:spcPts val="0"/>
              </a:spcAft>
              <a:buClr>
                <a:schemeClr val="accent3"/>
              </a:buClr>
              <a:buSzPts val="1800"/>
              <a:buNone/>
              <a:defRPr sz="1800" b="0" i="0" cap="none">
                <a:solidFill>
                  <a:schemeClr val="accent3"/>
                </a:solidFill>
                <a:latin typeface="Arial"/>
                <a:ea typeface="Arial"/>
                <a:cs typeface="Arial"/>
                <a:sym typeface="Arial"/>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9" name="Google Shape;29;p4"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0" name="Google Shape;30;p4"/>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190"/>
        <p:cNvGrpSpPr/>
        <p:nvPr/>
      </p:nvGrpSpPr>
      <p:grpSpPr>
        <a:xfrm>
          <a:off x="0" y="0"/>
          <a:ext cx="0" cy="0"/>
          <a:chOff x="0" y="0"/>
          <a:chExt cx="0" cy="0"/>
        </a:xfrm>
      </p:grpSpPr>
      <p:sp>
        <p:nvSpPr>
          <p:cNvPr id="191" name="Google Shape;191;p33"/>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33"/>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33"/>
          <p:cNvSpPr txBox="1">
            <a:spLocks noGrp="1"/>
          </p:cNvSpPr>
          <p:nvPr>
            <p:ph type="body" idx="2"/>
          </p:nvPr>
        </p:nvSpPr>
        <p:spPr>
          <a:xfrm>
            <a:off x="4811025" y="1736725"/>
            <a:ext cx="4023360" cy="40147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33"/>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5" name="Google Shape;195;p33"/>
          <p:cNvPicPr preferRelativeResize="0"/>
          <p:nvPr/>
        </p:nvPicPr>
        <p:blipFill rotWithShape="1">
          <a:blip r:embed="rId2">
            <a:alphaModFix/>
          </a:blip>
          <a:srcRect/>
          <a:stretch/>
        </p:blipFill>
        <p:spPr>
          <a:xfrm>
            <a:off x="786388" y="1435608"/>
            <a:ext cx="1371719" cy="7315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196"/>
        <p:cNvGrpSpPr/>
        <p:nvPr/>
      </p:nvGrpSpPr>
      <p:grpSpPr>
        <a:xfrm>
          <a:off x="0" y="0"/>
          <a:ext cx="0" cy="0"/>
          <a:chOff x="0" y="0"/>
          <a:chExt cx="0" cy="0"/>
        </a:xfrm>
      </p:grpSpPr>
      <p:sp>
        <p:nvSpPr>
          <p:cNvPr id="197" name="Google Shape;197;p34"/>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8" name="Google Shape;198;p34"/>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34"/>
          <p:cNvSpPr txBox="1">
            <a:spLocks noGrp="1"/>
          </p:cNvSpPr>
          <p:nvPr>
            <p:ph type="body" idx="2"/>
          </p:nvPr>
        </p:nvSpPr>
        <p:spPr>
          <a:xfrm>
            <a:off x="4811025" y="2559423"/>
            <a:ext cx="4023360" cy="319209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0" name="Google Shape;200;p34"/>
          <p:cNvSpPr txBox="1">
            <a:spLocks noGrp="1"/>
          </p:cNvSpPr>
          <p:nvPr>
            <p:ph type="body" idx="3"/>
          </p:nvPr>
        </p:nvSpPr>
        <p:spPr>
          <a:xfrm>
            <a:off x="658523" y="2559423"/>
            <a:ext cx="4023360" cy="319151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34"/>
          <p:cNvSpPr txBox="1">
            <a:spLocks noGrp="1"/>
          </p:cNvSpPr>
          <p:nvPr>
            <p:ph type="body" idx="4"/>
          </p:nvPr>
        </p:nvSpPr>
        <p:spPr>
          <a:xfrm>
            <a:off x="658523" y="1620183"/>
            <a:ext cx="402336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2"/>
              </a:buClr>
              <a:buSzPts val="1800"/>
              <a:buNone/>
              <a:defRPr>
                <a:latin typeface="Arial"/>
                <a:ea typeface="Arial"/>
                <a:cs typeface="Arial"/>
                <a:sym typeface="Arial"/>
              </a:defRPr>
            </a:lvl1pPr>
            <a:lvl2pPr marL="914400" lvl="1" indent="-228600" algn="l">
              <a:spcBef>
                <a:spcPts val="225"/>
              </a:spcBef>
              <a:spcAft>
                <a:spcPts val="0"/>
              </a:spcAft>
              <a:buClr>
                <a:schemeClr val="dk2"/>
              </a:buClr>
              <a:buSzPts val="1125"/>
              <a:buNone/>
              <a:defRPr sz="1125" b="1"/>
            </a:lvl2pPr>
            <a:lvl3pPr marL="1371600" lvl="2" indent="-228600" algn="l">
              <a:spcBef>
                <a:spcPts val="203"/>
              </a:spcBef>
              <a:spcAft>
                <a:spcPts val="0"/>
              </a:spcAft>
              <a:buClr>
                <a:schemeClr val="dk2"/>
              </a:buClr>
              <a:buSzPts val="1013"/>
              <a:buNone/>
              <a:defRPr sz="1013" b="1"/>
            </a:lvl3pPr>
            <a:lvl4pPr marL="1828800" lvl="3" indent="-228600" algn="l">
              <a:spcBef>
                <a:spcPts val="180"/>
              </a:spcBef>
              <a:spcAft>
                <a:spcPts val="0"/>
              </a:spcAft>
              <a:buClr>
                <a:schemeClr val="dk2"/>
              </a:buClr>
              <a:buSzPts val="900"/>
              <a:buNone/>
              <a:defRPr sz="900" b="1"/>
            </a:lvl4pPr>
            <a:lvl5pPr marL="2286000" lvl="4" indent="-228600" algn="l">
              <a:spcBef>
                <a:spcPts val="180"/>
              </a:spcBef>
              <a:spcAft>
                <a:spcPts val="0"/>
              </a:spcAft>
              <a:buClr>
                <a:schemeClr val="dk2"/>
              </a:buClr>
              <a:buSzPts val="900"/>
              <a:buNone/>
              <a:defRPr sz="900" b="1"/>
            </a:lvl5pPr>
            <a:lvl6pPr marL="2743200" lvl="5" indent="-228600" algn="l">
              <a:spcBef>
                <a:spcPts val="180"/>
              </a:spcBef>
              <a:spcAft>
                <a:spcPts val="0"/>
              </a:spcAft>
              <a:buClr>
                <a:schemeClr val="dk1"/>
              </a:buClr>
              <a:buSzPts val="900"/>
              <a:buNone/>
              <a:defRPr sz="900" b="1"/>
            </a:lvl6pPr>
            <a:lvl7pPr marL="3200400" lvl="6" indent="-228600" algn="l">
              <a:spcBef>
                <a:spcPts val="180"/>
              </a:spcBef>
              <a:spcAft>
                <a:spcPts val="0"/>
              </a:spcAft>
              <a:buClr>
                <a:schemeClr val="dk1"/>
              </a:buClr>
              <a:buSzPts val="900"/>
              <a:buNone/>
              <a:defRPr sz="900" b="1"/>
            </a:lvl7pPr>
            <a:lvl8pPr marL="3657600" lvl="7" indent="-228600" algn="l">
              <a:spcBef>
                <a:spcPts val="180"/>
              </a:spcBef>
              <a:spcAft>
                <a:spcPts val="0"/>
              </a:spcAft>
              <a:buClr>
                <a:schemeClr val="dk1"/>
              </a:buClr>
              <a:buSzPts val="900"/>
              <a:buNone/>
              <a:defRPr sz="900" b="1"/>
            </a:lvl8pPr>
            <a:lvl9pPr marL="4114800" lvl="8" indent="-228600" algn="l">
              <a:spcBef>
                <a:spcPts val="180"/>
              </a:spcBef>
              <a:spcAft>
                <a:spcPts val="0"/>
              </a:spcAft>
              <a:buClr>
                <a:schemeClr val="dk1"/>
              </a:buClr>
              <a:buSzPts val="900"/>
              <a:buNone/>
              <a:defRPr sz="900" b="1"/>
            </a:lvl9pPr>
          </a:lstStyle>
          <a:p>
            <a:endParaRPr/>
          </a:p>
        </p:txBody>
      </p:sp>
      <p:sp>
        <p:nvSpPr>
          <p:cNvPr id="202" name="Google Shape;202;p34"/>
          <p:cNvSpPr txBox="1">
            <a:spLocks noGrp="1"/>
          </p:cNvSpPr>
          <p:nvPr>
            <p:ph type="body" idx="5"/>
          </p:nvPr>
        </p:nvSpPr>
        <p:spPr>
          <a:xfrm>
            <a:off x="4811025" y="1626723"/>
            <a:ext cx="402336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2"/>
              </a:buClr>
              <a:buSzPts val="1800"/>
              <a:buNone/>
              <a:defRPr>
                <a:latin typeface="Arial"/>
                <a:ea typeface="Arial"/>
                <a:cs typeface="Arial"/>
                <a:sym typeface="Arial"/>
              </a:defRPr>
            </a:lvl1pPr>
            <a:lvl2pPr marL="914400" lvl="1" indent="-228600" algn="l">
              <a:spcBef>
                <a:spcPts val="225"/>
              </a:spcBef>
              <a:spcAft>
                <a:spcPts val="0"/>
              </a:spcAft>
              <a:buClr>
                <a:schemeClr val="dk2"/>
              </a:buClr>
              <a:buSzPts val="1125"/>
              <a:buNone/>
              <a:defRPr sz="1125" b="1"/>
            </a:lvl2pPr>
            <a:lvl3pPr marL="1371600" lvl="2" indent="-228600" algn="l">
              <a:spcBef>
                <a:spcPts val="203"/>
              </a:spcBef>
              <a:spcAft>
                <a:spcPts val="0"/>
              </a:spcAft>
              <a:buClr>
                <a:schemeClr val="dk2"/>
              </a:buClr>
              <a:buSzPts val="1013"/>
              <a:buNone/>
              <a:defRPr sz="1013" b="1"/>
            </a:lvl3pPr>
            <a:lvl4pPr marL="1828800" lvl="3" indent="-228600" algn="l">
              <a:spcBef>
                <a:spcPts val="180"/>
              </a:spcBef>
              <a:spcAft>
                <a:spcPts val="0"/>
              </a:spcAft>
              <a:buClr>
                <a:schemeClr val="dk2"/>
              </a:buClr>
              <a:buSzPts val="900"/>
              <a:buNone/>
              <a:defRPr sz="900" b="1"/>
            </a:lvl4pPr>
            <a:lvl5pPr marL="2286000" lvl="4" indent="-228600" algn="l">
              <a:spcBef>
                <a:spcPts val="180"/>
              </a:spcBef>
              <a:spcAft>
                <a:spcPts val="0"/>
              </a:spcAft>
              <a:buClr>
                <a:schemeClr val="dk2"/>
              </a:buClr>
              <a:buSzPts val="900"/>
              <a:buNone/>
              <a:defRPr sz="900" b="1"/>
            </a:lvl5pPr>
            <a:lvl6pPr marL="2743200" lvl="5" indent="-228600" algn="l">
              <a:spcBef>
                <a:spcPts val="180"/>
              </a:spcBef>
              <a:spcAft>
                <a:spcPts val="0"/>
              </a:spcAft>
              <a:buClr>
                <a:schemeClr val="dk1"/>
              </a:buClr>
              <a:buSzPts val="900"/>
              <a:buNone/>
              <a:defRPr sz="900" b="1"/>
            </a:lvl6pPr>
            <a:lvl7pPr marL="3200400" lvl="6" indent="-228600" algn="l">
              <a:spcBef>
                <a:spcPts val="180"/>
              </a:spcBef>
              <a:spcAft>
                <a:spcPts val="0"/>
              </a:spcAft>
              <a:buClr>
                <a:schemeClr val="dk1"/>
              </a:buClr>
              <a:buSzPts val="900"/>
              <a:buNone/>
              <a:defRPr sz="900" b="1"/>
            </a:lvl7pPr>
            <a:lvl8pPr marL="3657600" lvl="7" indent="-228600" algn="l">
              <a:spcBef>
                <a:spcPts val="180"/>
              </a:spcBef>
              <a:spcAft>
                <a:spcPts val="0"/>
              </a:spcAft>
              <a:buClr>
                <a:schemeClr val="dk1"/>
              </a:buClr>
              <a:buSzPts val="900"/>
              <a:buNone/>
              <a:defRPr sz="900" b="1"/>
            </a:lvl8pPr>
            <a:lvl9pPr marL="4114800" lvl="8" indent="-228600" algn="l">
              <a:spcBef>
                <a:spcPts val="180"/>
              </a:spcBef>
              <a:spcAft>
                <a:spcPts val="0"/>
              </a:spcAft>
              <a:buClr>
                <a:schemeClr val="dk1"/>
              </a:buClr>
              <a:buSzPts val="900"/>
              <a:buNone/>
              <a:defRPr sz="900" b="1"/>
            </a:lvl9pPr>
          </a:lstStyle>
          <a:p>
            <a:endParaRPr/>
          </a:p>
        </p:txBody>
      </p:sp>
      <p:pic>
        <p:nvPicPr>
          <p:cNvPr id="203" name="Google Shape;203;p34"/>
          <p:cNvPicPr preferRelativeResize="0"/>
          <p:nvPr/>
        </p:nvPicPr>
        <p:blipFill rotWithShape="1">
          <a:blip r:embed="rId2">
            <a:alphaModFix/>
          </a:blip>
          <a:srcRect/>
          <a:stretch/>
        </p:blipFill>
        <p:spPr>
          <a:xfrm>
            <a:off x="786388" y="1435608"/>
            <a:ext cx="1371719" cy="7315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204"/>
        <p:cNvGrpSpPr/>
        <p:nvPr/>
      </p:nvGrpSpPr>
      <p:grpSpPr>
        <a:xfrm>
          <a:off x="0" y="0"/>
          <a:ext cx="0" cy="0"/>
          <a:chOff x="0" y="0"/>
          <a:chExt cx="0" cy="0"/>
        </a:xfrm>
      </p:grpSpPr>
      <p:sp>
        <p:nvSpPr>
          <p:cNvPr id="205" name="Google Shape;205;p35"/>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6" name="Google Shape;206;p35"/>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35"/>
          <p:cNvSpPr txBox="1">
            <a:spLocks noGrp="1"/>
          </p:cNvSpPr>
          <p:nvPr>
            <p:ph type="body" idx="2"/>
          </p:nvPr>
        </p:nvSpPr>
        <p:spPr>
          <a:xfrm>
            <a:off x="4811025" y="1736724"/>
            <a:ext cx="4023360" cy="19202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35"/>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35"/>
          <p:cNvSpPr txBox="1">
            <a:spLocks noGrp="1"/>
          </p:cNvSpPr>
          <p:nvPr>
            <p:ph type="body" idx="4"/>
          </p:nvPr>
        </p:nvSpPr>
        <p:spPr>
          <a:xfrm>
            <a:off x="4811025" y="3811928"/>
            <a:ext cx="4023360" cy="19202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0" name="Google Shape;210;p35"/>
          <p:cNvPicPr preferRelativeResize="0"/>
          <p:nvPr/>
        </p:nvPicPr>
        <p:blipFill rotWithShape="1">
          <a:blip r:embed="rId2">
            <a:alphaModFix/>
          </a:blip>
          <a:srcRect/>
          <a:stretch/>
        </p:blipFill>
        <p:spPr>
          <a:xfrm>
            <a:off x="786388" y="1435608"/>
            <a:ext cx="1371719" cy="7315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211"/>
        <p:cNvGrpSpPr/>
        <p:nvPr/>
      </p:nvGrpSpPr>
      <p:grpSpPr>
        <a:xfrm>
          <a:off x="0" y="0"/>
          <a:ext cx="0" cy="0"/>
          <a:chOff x="0" y="0"/>
          <a:chExt cx="0" cy="0"/>
        </a:xfrm>
      </p:grpSpPr>
      <p:sp>
        <p:nvSpPr>
          <p:cNvPr id="212" name="Google Shape;212;p36"/>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3" name="Google Shape;213;p36"/>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4" name="Google Shape;214;p36"/>
          <p:cNvSpPr txBox="1">
            <a:spLocks noGrp="1"/>
          </p:cNvSpPr>
          <p:nvPr>
            <p:ph type="body" idx="2"/>
          </p:nvPr>
        </p:nvSpPr>
        <p:spPr>
          <a:xfrm>
            <a:off x="4811025" y="1736725"/>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36"/>
          <p:cNvSpPr txBox="1">
            <a:spLocks noGrp="1"/>
          </p:cNvSpPr>
          <p:nvPr>
            <p:ph type="body" idx="3"/>
          </p:nvPr>
        </p:nvSpPr>
        <p:spPr>
          <a:xfrm>
            <a:off x="658523" y="1736725"/>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36"/>
          <p:cNvSpPr txBox="1">
            <a:spLocks noGrp="1"/>
          </p:cNvSpPr>
          <p:nvPr>
            <p:ph type="body" idx="4"/>
          </p:nvPr>
        </p:nvSpPr>
        <p:spPr>
          <a:xfrm>
            <a:off x="658523" y="3871750"/>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36"/>
          <p:cNvSpPr txBox="1">
            <a:spLocks noGrp="1"/>
          </p:cNvSpPr>
          <p:nvPr>
            <p:ph type="body" idx="5"/>
          </p:nvPr>
        </p:nvSpPr>
        <p:spPr>
          <a:xfrm>
            <a:off x="4811025" y="3855164"/>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8" name="Google Shape;218;p36"/>
          <p:cNvPicPr preferRelativeResize="0"/>
          <p:nvPr/>
        </p:nvPicPr>
        <p:blipFill rotWithShape="1">
          <a:blip r:embed="rId2">
            <a:alphaModFix/>
          </a:blip>
          <a:srcRect/>
          <a:stretch/>
        </p:blipFill>
        <p:spPr>
          <a:xfrm>
            <a:off x="786388" y="1435608"/>
            <a:ext cx="1371719" cy="7315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676656" y="374904"/>
            <a:ext cx="2949178" cy="15544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250"/>
              <a:buFont typeface="Encode Sans Blac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7"/>
          <p:cNvSpPr txBox="1">
            <a:spLocks noGrp="1"/>
          </p:cNvSpPr>
          <p:nvPr>
            <p:ph type="body" idx="1"/>
          </p:nvPr>
        </p:nvSpPr>
        <p:spPr>
          <a:xfrm>
            <a:off x="3887391" y="987434"/>
            <a:ext cx="4629150" cy="48736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37"/>
          <p:cNvSpPr txBox="1">
            <a:spLocks noGrp="1"/>
          </p:cNvSpPr>
          <p:nvPr>
            <p:ph type="body" idx="2"/>
          </p:nvPr>
        </p:nvSpPr>
        <p:spPr>
          <a:xfrm>
            <a:off x="840004" y="2238998"/>
            <a:ext cx="2739019" cy="362999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2"/>
              </a:buClr>
              <a:buSzPts val="1800"/>
              <a:buNone/>
              <a:defRPr cap="none">
                <a:latin typeface="Arial"/>
                <a:ea typeface="Arial"/>
                <a:cs typeface="Arial"/>
                <a:sym typeface="Arial"/>
              </a:defRPr>
            </a:lvl1pPr>
            <a:lvl2pPr marL="914400" lvl="1" indent="-228600" algn="l">
              <a:spcBef>
                <a:spcPts val="158"/>
              </a:spcBef>
              <a:spcAft>
                <a:spcPts val="0"/>
              </a:spcAft>
              <a:buClr>
                <a:schemeClr val="dk2"/>
              </a:buClr>
              <a:buSzPts val="788"/>
              <a:buNone/>
              <a:defRPr sz="788"/>
            </a:lvl2pPr>
            <a:lvl3pPr marL="1371600" lvl="2" indent="-228600" algn="l">
              <a:spcBef>
                <a:spcPts val="135"/>
              </a:spcBef>
              <a:spcAft>
                <a:spcPts val="0"/>
              </a:spcAft>
              <a:buClr>
                <a:schemeClr val="dk2"/>
              </a:buClr>
              <a:buSzPts val="675"/>
              <a:buNone/>
              <a:defRPr sz="675"/>
            </a:lvl3pPr>
            <a:lvl4pPr marL="1828800" lvl="3" indent="-228600" algn="l">
              <a:spcBef>
                <a:spcPts val="113"/>
              </a:spcBef>
              <a:spcAft>
                <a:spcPts val="0"/>
              </a:spcAft>
              <a:buClr>
                <a:schemeClr val="dk2"/>
              </a:buClr>
              <a:buSzPts val="563"/>
              <a:buNone/>
              <a:defRPr sz="563"/>
            </a:lvl4pPr>
            <a:lvl5pPr marL="2286000" lvl="4" indent="-228600" algn="l">
              <a:spcBef>
                <a:spcPts val="113"/>
              </a:spcBef>
              <a:spcAft>
                <a:spcPts val="0"/>
              </a:spcAft>
              <a:buClr>
                <a:schemeClr val="dk2"/>
              </a:buClr>
              <a:buSzPts val="563"/>
              <a:buNone/>
              <a:defRPr sz="563"/>
            </a:lvl5pPr>
            <a:lvl6pPr marL="2743200" lvl="5" indent="-228600" algn="l">
              <a:spcBef>
                <a:spcPts val="113"/>
              </a:spcBef>
              <a:spcAft>
                <a:spcPts val="0"/>
              </a:spcAft>
              <a:buClr>
                <a:schemeClr val="dk1"/>
              </a:buClr>
              <a:buSzPts val="563"/>
              <a:buNone/>
              <a:defRPr sz="563"/>
            </a:lvl6pPr>
            <a:lvl7pPr marL="3200400" lvl="6" indent="-228600" algn="l">
              <a:spcBef>
                <a:spcPts val="113"/>
              </a:spcBef>
              <a:spcAft>
                <a:spcPts val="0"/>
              </a:spcAft>
              <a:buClr>
                <a:schemeClr val="dk1"/>
              </a:buClr>
              <a:buSzPts val="563"/>
              <a:buNone/>
              <a:defRPr sz="563"/>
            </a:lvl7pPr>
            <a:lvl8pPr marL="3657600" lvl="7" indent="-228600" algn="l">
              <a:spcBef>
                <a:spcPts val="113"/>
              </a:spcBef>
              <a:spcAft>
                <a:spcPts val="0"/>
              </a:spcAft>
              <a:buClr>
                <a:schemeClr val="dk1"/>
              </a:buClr>
              <a:buSzPts val="563"/>
              <a:buNone/>
              <a:defRPr sz="563"/>
            </a:lvl8pPr>
            <a:lvl9pPr marL="4114800" lvl="8" indent="-228600" algn="l">
              <a:spcBef>
                <a:spcPts val="113"/>
              </a:spcBef>
              <a:spcAft>
                <a:spcPts val="0"/>
              </a:spcAft>
              <a:buClr>
                <a:schemeClr val="dk1"/>
              </a:buClr>
              <a:buSzPts val="563"/>
              <a:buNone/>
              <a:defRPr sz="563"/>
            </a:lvl9pPr>
          </a:lstStyle>
          <a:p>
            <a:endParaRPr/>
          </a:p>
        </p:txBody>
      </p:sp>
      <p:sp>
        <p:nvSpPr>
          <p:cNvPr id="223" name="Google Shape;223;p37"/>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4" name="Google Shape;224;p37"/>
          <p:cNvPicPr preferRelativeResize="0"/>
          <p:nvPr/>
        </p:nvPicPr>
        <p:blipFill rotWithShape="1">
          <a:blip r:embed="rId2">
            <a:alphaModFix/>
          </a:blip>
          <a:srcRect/>
          <a:stretch/>
        </p:blipFill>
        <p:spPr>
          <a:xfrm>
            <a:off x="841252" y="2057400"/>
            <a:ext cx="1371719" cy="7315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225"/>
        <p:cNvGrpSpPr/>
        <p:nvPr/>
      </p:nvGrpSpPr>
      <p:grpSpPr>
        <a:xfrm>
          <a:off x="0" y="0"/>
          <a:ext cx="0" cy="0"/>
          <a:chOff x="0" y="0"/>
          <a:chExt cx="0" cy="0"/>
        </a:xfrm>
      </p:grpSpPr>
      <p:sp>
        <p:nvSpPr>
          <p:cNvPr id="226" name="Google Shape;226;p38"/>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227"/>
        <p:cNvGrpSpPr/>
        <p:nvPr/>
      </p:nvGrpSpPr>
      <p:grpSpPr>
        <a:xfrm>
          <a:off x="0" y="0"/>
          <a:ext cx="0" cy="0"/>
          <a:chOff x="0" y="0"/>
          <a:chExt cx="0" cy="0"/>
        </a:xfrm>
      </p:grpSpPr>
      <p:sp>
        <p:nvSpPr>
          <p:cNvPr id="228" name="Google Shape;228;p39"/>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39"/>
          <p:cNvSpPr txBox="1">
            <a:spLocks noGrp="1"/>
          </p:cNvSpPr>
          <p:nvPr>
            <p:ph type="body" idx="1"/>
          </p:nvPr>
        </p:nvSpPr>
        <p:spPr>
          <a:xfrm>
            <a:off x="564026" y="803312"/>
            <a:ext cx="8203963" cy="4862557"/>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dk2"/>
              </a:buClr>
              <a:buSzPts val="1800"/>
              <a:buFont typeface="Arial"/>
              <a:buChar char="•"/>
              <a:defRPr/>
            </a:lvl1pPr>
            <a:lvl2pPr marL="914400" lvl="1" indent="-323850" algn="l">
              <a:spcBef>
                <a:spcPts val="300"/>
              </a:spcBef>
              <a:spcAft>
                <a:spcPts val="0"/>
              </a:spcAft>
              <a:buClr>
                <a:schemeClr val="dk2"/>
              </a:buClr>
              <a:buSzPts val="15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rgbClr val="4B2E83"/>
        </a:solidFill>
        <a:effectLst/>
      </p:bgPr>
    </p:bg>
    <p:spTree>
      <p:nvGrpSpPr>
        <p:cNvPr id="1" name="Shape 235"/>
        <p:cNvGrpSpPr/>
        <p:nvPr/>
      </p:nvGrpSpPr>
      <p:grpSpPr>
        <a:xfrm>
          <a:off x="0" y="0"/>
          <a:ext cx="0" cy="0"/>
          <a:chOff x="0" y="0"/>
          <a:chExt cx="0" cy="0"/>
        </a:xfrm>
      </p:grpSpPr>
      <p:pic>
        <p:nvPicPr>
          <p:cNvPr id="236" name="Google Shape;236;p41"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237" name="Google Shape;237;p41"/>
          <p:cNvSpPr txBox="1">
            <a:spLocks noGrp="1"/>
          </p:cNvSpPr>
          <p:nvPr>
            <p:ph type="body" idx="1"/>
          </p:nvPr>
        </p:nvSpPr>
        <p:spPr>
          <a:xfrm>
            <a:off x="671757" y="1332224"/>
            <a:ext cx="6972300" cy="2426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Clr>
                <a:schemeClr val="lt2"/>
              </a:buClr>
              <a:buSzPts val="3750"/>
              <a:buNone/>
              <a:defRPr sz="3750" b="0" i="0" cap="none">
                <a:solidFill>
                  <a:schemeClr val="lt2"/>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38" name="Google Shape;238;p41" descr="Bar_RtAngle_7502_RGB.png"/>
          <p:cNvPicPr preferRelativeResize="0"/>
          <p:nvPr/>
        </p:nvPicPr>
        <p:blipFill rotWithShape="1">
          <a:blip r:embed="rId3">
            <a:alphaModFix/>
          </a:blip>
          <a:srcRect/>
          <a:stretch/>
        </p:blipFill>
        <p:spPr>
          <a:xfrm>
            <a:off x="813591" y="4006085"/>
            <a:ext cx="2284303" cy="112770"/>
          </a:xfrm>
          <a:prstGeom prst="rect">
            <a:avLst/>
          </a:prstGeom>
          <a:noFill/>
          <a:ln>
            <a:noFill/>
          </a:ln>
        </p:spPr>
      </p:pic>
      <p:pic>
        <p:nvPicPr>
          <p:cNvPr id="239" name="Google Shape;239;p41"/>
          <p:cNvPicPr preferRelativeResize="0"/>
          <p:nvPr/>
        </p:nvPicPr>
        <p:blipFill rotWithShape="1">
          <a:blip r:embed="rId4">
            <a:alphaModFix/>
          </a:blip>
          <a:srcRect/>
          <a:stretch/>
        </p:blipFill>
        <p:spPr>
          <a:xfrm>
            <a:off x="6400801" y="228600"/>
            <a:ext cx="2517866" cy="573074"/>
          </a:xfrm>
          <a:prstGeom prst="rect">
            <a:avLst/>
          </a:prstGeom>
          <a:noFill/>
          <a:ln>
            <a:noFill/>
          </a:ln>
        </p:spPr>
      </p:pic>
      <p:sp>
        <p:nvSpPr>
          <p:cNvPr id="240" name="Google Shape;240;p41"/>
          <p:cNvSpPr txBox="1">
            <a:spLocks noGrp="1"/>
          </p:cNvSpPr>
          <p:nvPr>
            <p:ph type="body" idx="2"/>
          </p:nvPr>
        </p:nvSpPr>
        <p:spPr>
          <a:xfrm>
            <a:off x="671756" y="4303360"/>
            <a:ext cx="6626352" cy="1642494"/>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lt2"/>
              </a:buClr>
              <a:buSzPts val="1800"/>
              <a:buNone/>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228600" algn="l">
              <a:spcBef>
                <a:spcPts val="240"/>
              </a:spcBef>
              <a:spcAft>
                <a:spcPts val="0"/>
              </a:spcAft>
              <a:buClr>
                <a:schemeClr val="lt2"/>
              </a:buClr>
              <a:buSzPts val="12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241"/>
        <p:cNvGrpSpPr/>
        <p:nvPr/>
      </p:nvGrpSpPr>
      <p:grpSpPr>
        <a:xfrm>
          <a:off x="0" y="0"/>
          <a:ext cx="0" cy="0"/>
          <a:chOff x="0" y="0"/>
          <a:chExt cx="0" cy="0"/>
        </a:xfrm>
      </p:grpSpPr>
      <p:sp>
        <p:nvSpPr>
          <p:cNvPr id="242" name="Google Shape;242;p42"/>
          <p:cNvSpPr txBox="1">
            <a:spLocks noGrp="1"/>
          </p:cNvSpPr>
          <p:nvPr>
            <p:ph type="ctrTitle"/>
          </p:nvPr>
        </p:nvSpPr>
        <p:spPr>
          <a:xfrm>
            <a:off x="676656" y="4464036"/>
            <a:ext cx="6858000" cy="124456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3"/>
              </a:buClr>
              <a:buSzPts val="3750"/>
              <a:buFont typeface="Encode Sans Black"/>
              <a:buNone/>
              <a:defRPr sz="3750" b="0" i="0">
                <a:solidFill>
                  <a:schemeClr val="accent3"/>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42"/>
          <p:cNvSpPr txBox="1">
            <a:spLocks noGrp="1"/>
          </p:cNvSpPr>
          <p:nvPr>
            <p:ph type="subTitle" idx="1"/>
          </p:nvPr>
        </p:nvSpPr>
        <p:spPr>
          <a:xfrm>
            <a:off x="676656" y="3694377"/>
            <a:ext cx="6858000" cy="754025"/>
          </a:xfrm>
          <a:prstGeom prst="rect">
            <a:avLst/>
          </a:prstGeom>
          <a:noFill/>
          <a:ln>
            <a:noFill/>
          </a:ln>
        </p:spPr>
        <p:txBody>
          <a:bodyPr spcFirstLastPara="1" wrap="square" lIns="91425" tIns="45700" rIns="91425" bIns="45700" anchor="b" anchorCtr="0">
            <a:normAutofit/>
          </a:bodyPr>
          <a:lstStyle>
            <a:lvl1pPr lvl="0" algn="l">
              <a:spcBef>
                <a:spcPts val="360"/>
              </a:spcBef>
              <a:spcAft>
                <a:spcPts val="0"/>
              </a:spcAft>
              <a:buClr>
                <a:schemeClr val="lt2"/>
              </a:buClr>
              <a:buSzPts val="1800"/>
              <a:buNone/>
              <a:defRPr sz="1800" b="0" cap="none">
                <a:solidFill>
                  <a:schemeClr val="lt2"/>
                </a:solidFill>
                <a:latin typeface="Arial"/>
                <a:ea typeface="Arial"/>
                <a:cs typeface="Arial"/>
                <a:sym typeface="Arial"/>
              </a:defRPr>
            </a:lvl1pPr>
            <a:lvl2pPr lvl="1" algn="ctr">
              <a:spcBef>
                <a:spcPts val="225"/>
              </a:spcBef>
              <a:spcAft>
                <a:spcPts val="0"/>
              </a:spcAft>
              <a:buClr>
                <a:schemeClr val="lt2"/>
              </a:buClr>
              <a:buSzPts val="1125"/>
              <a:buNone/>
              <a:defRPr sz="1125"/>
            </a:lvl2pPr>
            <a:lvl3pPr lvl="2" algn="ctr">
              <a:spcBef>
                <a:spcPts val="203"/>
              </a:spcBef>
              <a:spcAft>
                <a:spcPts val="0"/>
              </a:spcAft>
              <a:buClr>
                <a:schemeClr val="lt2"/>
              </a:buClr>
              <a:buSzPts val="1013"/>
              <a:buNone/>
              <a:defRPr sz="1013"/>
            </a:lvl3pPr>
            <a:lvl4pPr lvl="3" algn="ctr">
              <a:spcBef>
                <a:spcPts val="180"/>
              </a:spcBef>
              <a:spcAft>
                <a:spcPts val="0"/>
              </a:spcAft>
              <a:buClr>
                <a:schemeClr val="lt2"/>
              </a:buClr>
              <a:buSzPts val="900"/>
              <a:buNone/>
              <a:defRPr sz="900"/>
            </a:lvl4pPr>
            <a:lvl5pPr lvl="4" algn="ctr">
              <a:spcBef>
                <a:spcPts val="180"/>
              </a:spcBef>
              <a:spcAft>
                <a:spcPts val="0"/>
              </a:spcAft>
              <a:buClr>
                <a:schemeClr val="lt2"/>
              </a:buClr>
              <a:buSzPts val="900"/>
              <a:buNone/>
              <a:defRPr sz="900"/>
            </a:lvl5pPr>
            <a:lvl6pPr lvl="5" algn="ctr">
              <a:spcBef>
                <a:spcPts val="180"/>
              </a:spcBef>
              <a:spcAft>
                <a:spcPts val="0"/>
              </a:spcAft>
              <a:buClr>
                <a:schemeClr val="lt1"/>
              </a:buClr>
              <a:buSzPts val="900"/>
              <a:buNone/>
              <a:defRPr sz="900"/>
            </a:lvl6pPr>
            <a:lvl7pPr lvl="6" algn="ctr">
              <a:spcBef>
                <a:spcPts val="180"/>
              </a:spcBef>
              <a:spcAft>
                <a:spcPts val="0"/>
              </a:spcAft>
              <a:buClr>
                <a:schemeClr val="lt1"/>
              </a:buClr>
              <a:buSzPts val="900"/>
              <a:buNone/>
              <a:defRPr sz="900"/>
            </a:lvl7pPr>
            <a:lvl8pPr lvl="7" algn="ctr">
              <a:spcBef>
                <a:spcPts val="180"/>
              </a:spcBef>
              <a:spcAft>
                <a:spcPts val="0"/>
              </a:spcAft>
              <a:buClr>
                <a:schemeClr val="lt1"/>
              </a:buClr>
              <a:buSzPts val="900"/>
              <a:buNone/>
              <a:defRPr sz="900"/>
            </a:lvl8pPr>
            <a:lvl9pPr lvl="8" algn="ctr">
              <a:spcBef>
                <a:spcPts val="180"/>
              </a:spcBef>
              <a:spcAft>
                <a:spcPts val="0"/>
              </a:spcAft>
              <a:buClr>
                <a:schemeClr val="lt1"/>
              </a:buClr>
              <a:buSzPts val="900"/>
              <a:buNone/>
              <a:defRPr sz="900"/>
            </a:lvl9pPr>
          </a:lstStyle>
          <a:p>
            <a:endParaRPr/>
          </a:p>
        </p:txBody>
      </p:sp>
      <p:sp>
        <p:nvSpPr>
          <p:cNvPr id="244" name="Google Shape;244;p42"/>
          <p:cNvSpPr txBox="1">
            <a:spLocks noGrp="1"/>
          </p:cNvSpPr>
          <p:nvPr>
            <p:ph type="sldNum" idx="12"/>
          </p:nvPr>
        </p:nvSpPr>
        <p:spPr>
          <a:xfrm>
            <a:off x="7086600" y="6356359"/>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5" name="Google Shape;245;p42"/>
          <p:cNvPicPr preferRelativeResize="0"/>
          <p:nvPr/>
        </p:nvPicPr>
        <p:blipFill rotWithShape="1">
          <a:blip r:embed="rId2">
            <a:alphaModFix/>
          </a:blip>
          <a:srcRect/>
          <a:stretch/>
        </p:blipFill>
        <p:spPr>
          <a:xfrm>
            <a:off x="786384" y="5788456"/>
            <a:ext cx="2286198" cy="11583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246"/>
        <p:cNvGrpSpPr/>
        <p:nvPr/>
      </p:nvGrpSpPr>
      <p:grpSpPr>
        <a:xfrm>
          <a:off x="0" y="0"/>
          <a:ext cx="0" cy="0"/>
          <a:chOff x="0" y="0"/>
          <a:chExt cx="0" cy="0"/>
        </a:xfrm>
      </p:grpSpPr>
      <p:sp>
        <p:nvSpPr>
          <p:cNvPr id="247" name="Google Shape;247;p43"/>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8" name="Google Shape;248;p43"/>
          <p:cNvSpPr txBox="1">
            <a:spLocks noGrp="1"/>
          </p:cNvSpPr>
          <p:nvPr>
            <p:ph type="body" idx="2"/>
          </p:nvPr>
        </p:nvSpPr>
        <p:spPr>
          <a:xfrm>
            <a:off x="659307" y="2320239"/>
            <a:ext cx="8197114" cy="3810086"/>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lt2"/>
              </a:buClr>
              <a:buSzPts val="1800"/>
              <a:buFont typeface="Arial"/>
              <a:buChar char="•"/>
              <a:defRPr sz="1800" b="1" i="0">
                <a:solidFill>
                  <a:schemeClr val="lt2"/>
                </a:solidFill>
                <a:latin typeface="Calibri"/>
                <a:ea typeface="Calibri"/>
                <a:cs typeface="Calibri"/>
                <a:sym typeface="Calibri"/>
              </a:defRPr>
            </a:lvl1pPr>
            <a:lvl2pPr marL="914400" marR="0" lvl="1" indent="-323850" algn="l">
              <a:lnSpc>
                <a:spcPct val="100000"/>
              </a:lnSpc>
              <a:spcBef>
                <a:spcPts val="300"/>
              </a:spcBef>
              <a:spcAft>
                <a:spcPts val="0"/>
              </a:spcAft>
              <a:buClr>
                <a:schemeClr val="lt2"/>
              </a:buClr>
              <a:buSzPts val="1500"/>
              <a:buFont typeface="Arial"/>
              <a:buChar char="–"/>
              <a:defRPr sz="1500" b="1" i="0">
                <a:solidFill>
                  <a:schemeClr val="lt2"/>
                </a:solidFill>
                <a:latin typeface="Calibri"/>
                <a:ea typeface="Calibri"/>
                <a:cs typeface="Calibri"/>
                <a:sym typeface="Calibri"/>
              </a:defRPr>
            </a:lvl2pPr>
            <a:lvl3pPr marL="1371600" marR="0" lvl="2" indent="-314325" algn="l">
              <a:lnSpc>
                <a:spcPct val="100000"/>
              </a:lnSpc>
              <a:spcBef>
                <a:spcPts val="270"/>
              </a:spcBef>
              <a:spcAft>
                <a:spcPts val="0"/>
              </a:spcAft>
              <a:buClr>
                <a:schemeClr val="lt2"/>
              </a:buClr>
              <a:buSzPts val="1350"/>
              <a:buFont typeface="Arial"/>
              <a:buChar char="•"/>
              <a:defRPr sz="1350" b="1" i="0">
                <a:solidFill>
                  <a:schemeClr val="lt2"/>
                </a:solidFill>
                <a:latin typeface="Calibri"/>
                <a:ea typeface="Calibri"/>
                <a:cs typeface="Calibri"/>
                <a:sym typeface="Calibri"/>
              </a:defRPr>
            </a:lvl3pPr>
            <a:lvl4pPr marL="1828800" marR="0" lvl="3" indent="-304800" algn="l">
              <a:lnSpc>
                <a:spcPct val="100000"/>
              </a:lnSpc>
              <a:spcBef>
                <a:spcPts val="240"/>
              </a:spcBef>
              <a:spcAft>
                <a:spcPts val="0"/>
              </a:spcAft>
              <a:buClr>
                <a:schemeClr val="lt2"/>
              </a:buClr>
              <a:buSzPts val="1200"/>
              <a:buFont typeface="Arial"/>
              <a:buChar char="–"/>
              <a:defRPr sz="1200" b="1" i="0">
                <a:solidFill>
                  <a:schemeClr val="lt2"/>
                </a:solidFill>
                <a:latin typeface="Calibri"/>
                <a:ea typeface="Calibri"/>
                <a:cs typeface="Calibri"/>
                <a:sym typeface="Calibri"/>
              </a:defRPr>
            </a:lvl4pPr>
            <a:lvl5pPr marL="2286000" marR="0" lvl="4" indent="-295275" algn="l">
              <a:lnSpc>
                <a:spcPct val="100000"/>
              </a:lnSpc>
              <a:spcBef>
                <a:spcPts val="210"/>
              </a:spcBef>
              <a:spcAft>
                <a:spcPts val="0"/>
              </a:spcAft>
              <a:buClr>
                <a:schemeClr val="lt2"/>
              </a:buClr>
              <a:buSzPts val="1050"/>
              <a:buFont typeface="Arial"/>
              <a:buChar char="»"/>
              <a:defRPr sz="1050" b="1" i="0">
                <a:solidFill>
                  <a:schemeClr val="lt2"/>
                </a:solidFill>
                <a:latin typeface="Calibri"/>
                <a:ea typeface="Calibri"/>
                <a:cs typeface="Calibri"/>
                <a:sym typeface="Calibri"/>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9" name="Google Shape;249;p43"/>
          <p:cNvSpPr txBox="1">
            <a:spLocks noGrp="1"/>
          </p:cNvSpPr>
          <p:nvPr>
            <p:ph type="body" idx="3"/>
          </p:nvPr>
        </p:nvSpPr>
        <p:spPr>
          <a:xfrm>
            <a:off x="671758" y="1730667"/>
            <a:ext cx="8184662" cy="4111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360"/>
              </a:spcBef>
              <a:spcAft>
                <a:spcPts val="0"/>
              </a:spcAft>
              <a:buClr>
                <a:schemeClr val="accent3"/>
              </a:buClr>
              <a:buSzPts val="1800"/>
              <a:buNone/>
              <a:defRPr sz="1800" b="0" i="0" cap="none">
                <a:solidFill>
                  <a:schemeClr val="accent3"/>
                </a:solidFill>
                <a:latin typeface="Arial"/>
                <a:ea typeface="Arial"/>
                <a:cs typeface="Arial"/>
                <a:sym typeface="Arial"/>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50" name="Google Shape;250;p43"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51" name="Google Shape;251;p43"/>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659305" y="1736726"/>
            <a:ext cx="8076956" cy="4015497"/>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accent3"/>
              </a:buClr>
              <a:buSzPts val="1800"/>
              <a:buFont typeface="Arial"/>
              <a:buChar char="•"/>
              <a:defRPr sz="1800" b="1" i="0">
                <a:solidFill>
                  <a:schemeClr val="accent3"/>
                </a:solidFill>
                <a:latin typeface="Calibri"/>
                <a:ea typeface="Calibri"/>
                <a:cs typeface="Calibri"/>
                <a:sym typeface="Calibri"/>
              </a:defRPr>
            </a:lvl1pPr>
            <a:lvl2pPr marL="914400" marR="0" lvl="1" indent="-323850" algn="l">
              <a:lnSpc>
                <a:spcPct val="100000"/>
              </a:lnSpc>
              <a:spcBef>
                <a:spcPts val="300"/>
              </a:spcBef>
              <a:spcAft>
                <a:spcPts val="0"/>
              </a:spcAft>
              <a:buClr>
                <a:schemeClr val="accent3"/>
              </a:buClr>
              <a:buSzPts val="1500"/>
              <a:buFont typeface="Arial"/>
              <a:buChar char="–"/>
              <a:defRPr sz="1500" b="1" i="0">
                <a:solidFill>
                  <a:schemeClr val="accent3"/>
                </a:solidFill>
                <a:latin typeface="Calibri"/>
                <a:ea typeface="Calibri"/>
                <a:cs typeface="Calibri"/>
                <a:sym typeface="Calibri"/>
              </a:defRPr>
            </a:lvl2pPr>
            <a:lvl3pPr marL="1371600" marR="0" lvl="2" indent="-314325" algn="l">
              <a:lnSpc>
                <a:spcPct val="100000"/>
              </a:lnSpc>
              <a:spcBef>
                <a:spcPts val="270"/>
              </a:spcBef>
              <a:spcAft>
                <a:spcPts val="0"/>
              </a:spcAft>
              <a:buClr>
                <a:schemeClr val="accent3"/>
              </a:buClr>
              <a:buSzPts val="1350"/>
              <a:buFont typeface="Arial"/>
              <a:buChar char="•"/>
              <a:defRPr sz="1350" b="1" i="0">
                <a:solidFill>
                  <a:schemeClr val="accent3"/>
                </a:solidFill>
                <a:latin typeface="Calibri"/>
                <a:ea typeface="Calibri"/>
                <a:cs typeface="Calibri"/>
                <a:sym typeface="Calibri"/>
              </a:defRPr>
            </a:lvl3pPr>
            <a:lvl4pPr marL="1828800" marR="0" lvl="3" indent="-304800" algn="l">
              <a:lnSpc>
                <a:spcPct val="100000"/>
              </a:lnSpc>
              <a:spcBef>
                <a:spcPts val="240"/>
              </a:spcBef>
              <a:spcAft>
                <a:spcPts val="0"/>
              </a:spcAft>
              <a:buClr>
                <a:schemeClr val="accent3"/>
              </a:buClr>
              <a:buSzPts val="1200"/>
              <a:buFont typeface="Arial"/>
              <a:buChar char="–"/>
              <a:defRPr sz="1200" b="1" i="0">
                <a:solidFill>
                  <a:schemeClr val="accent3"/>
                </a:solidFill>
                <a:latin typeface="Calibri"/>
                <a:ea typeface="Calibri"/>
                <a:cs typeface="Calibri"/>
                <a:sym typeface="Calibri"/>
              </a:defRPr>
            </a:lvl4pPr>
            <a:lvl5pPr marL="2286000" marR="0" lvl="4" indent="-295275" algn="l">
              <a:lnSpc>
                <a:spcPct val="100000"/>
              </a:lnSpc>
              <a:spcBef>
                <a:spcPts val="210"/>
              </a:spcBef>
              <a:spcAft>
                <a:spcPts val="0"/>
              </a:spcAft>
              <a:buClr>
                <a:schemeClr val="accent3"/>
              </a:buClr>
              <a:buSzPts val="1050"/>
              <a:buFont typeface="Arial"/>
              <a:buChar char="»"/>
              <a:defRPr sz="1050" b="1" i="0">
                <a:solidFill>
                  <a:schemeClr val="accent3"/>
                </a:solidFill>
                <a:latin typeface="Calibri"/>
                <a:ea typeface="Calibri"/>
                <a:cs typeface="Calibri"/>
                <a:sym typeface="Calibri"/>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3" name="Google Shape;33;p5"/>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34" name="Google Shape;34;p5"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5" name="Google Shape;35;p5"/>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252"/>
        <p:cNvGrpSpPr/>
        <p:nvPr/>
      </p:nvGrpSpPr>
      <p:grpSpPr>
        <a:xfrm>
          <a:off x="0" y="0"/>
          <a:ext cx="0" cy="0"/>
          <a:chOff x="0" y="0"/>
          <a:chExt cx="0" cy="0"/>
        </a:xfrm>
      </p:grpSpPr>
      <p:sp>
        <p:nvSpPr>
          <p:cNvPr id="253" name="Google Shape;253;p44"/>
          <p:cNvSpPr txBox="1">
            <a:spLocks noGrp="1"/>
          </p:cNvSpPr>
          <p:nvPr>
            <p:ph type="body" idx="1"/>
          </p:nvPr>
        </p:nvSpPr>
        <p:spPr>
          <a:xfrm>
            <a:off x="659305" y="1736726"/>
            <a:ext cx="8076956" cy="4015497"/>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accent3"/>
              </a:buClr>
              <a:buSzPts val="1800"/>
              <a:buFont typeface="Arial"/>
              <a:buChar char="•"/>
              <a:defRPr sz="1800" b="1" i="0">
                <a:solidFill>
                  <a:schemeClr val="accent3"/>
                </a:solidFill>
                <a:latin typeface="Calibri"/>
                <a:ea typeface="Calibri"/>
                <a:cs typeface="Calibri"/>
                <a:sym typeface="Calibri"/>
              </a:defRPr>
            </a:lvl1pPr>
            <a:lvl2pPr marL="914400" marR="0" lvl="1" indent="-323850" algn="l">
              <a:lnSpc>
                <a:spcPct val="100000"/>
              </a:lnSpc>
              <a:spcBef>
                <a:spcPts val="300"/>
              </a:spcBef>
              <a:spcAft>
                <a:spcPts val="0"/>
              </a:spcAft>
              <a:buClr>
                <a:schemeClr val="accent3"/>
              </a:buClr>
              <a:buSzPts val="1500"/>
              <a:buFont typeface="Arial"/>
              <a:buChar char="–"/>
              <a:defRPr sz="1500" b="1" i="0">
                <a:solidFill>
                  <a:schemeClr val="accent3"/>
                </a:solidFill>
                <a:latin typeface="Calibri"/>
                <a:ea typeface="Calibri"/>
                <a:cs typeface="Calibri"/>
                <a:sym typeface="Calibri"/>
              </a:defRPr>
            </a:lvl2pPr>
            <a:lvl3pPr marL="1371600" marR="0" lvl="2" indent="-314325" algn="l">
              <a:lnSpc>
                <a:spcPct val="100000"/>
              </a:lnSpc>
              <a:spcBef>
                <a:spcPts val="270"/>
              </a:spcBef>
              <a:spcAft>
                <a:spcPts val="0"/>
              </a:spcAft>
              <a:buClr>
                <a:schemeClr val="accent3"/>
              </a:buClr>
              <a:buSzPts val="1350"/>
              <a:buFont typeface="Arial"/>
              <a:buChar char="•"/>
              <a:defRPr sz="1350" b="1" i="0">
                <a:solidFill>
                  <a:schemeClr val="accent3"/>
                </a:solidFill>
                <a:latin typeface="Calibri"/>
                <a:ea typeface="Calibri"/>
                <a:cs typeface="Calibri"/>
                <a:sym typeface="Calibri"/>
              </a:defRPr>
            </a:lvl3pPr>
            <a:lvl4pPr marL="1828800" marR="0" lvl="3" indent="-304800" algn="l">
              <a:lnSpc>
                <a:spcPct val="100000"/>
              </a:lnSpc>
              <a:spcBef>
                <a:spcPts val="240"/>
              </a:spcBef>
              <a:spcAft>
                <a:spcPts val="0"/>
              </a:spcAft>
              <a:buClr>
                <a:schemeClr val="accent3"/>
              </a:buClr>
              <a:buSzPts val="1200"/>
              <a:buFont typeface="Arial"/>
              <a:buChar char="–"/>
              <a:defRPr sz="1200" b="1" i="0">
                <a:solidFill>
                  <a:schemeClr val="accent3"/>
                </a:solidFill>
                <a:latin typeface="Calibri"/>
                <a:ea typeface="Calibri"/>
                <a:cs typeface="Calibri"/>
                <a:sym typeface="Calibri"/>
              </a:defRPr>
            </a:lvl4pPr>
            <a:lvl5pPr marL="2286000" marR="0" lvl="4" indent="-295275" algn="l">
              <a:lnSpc>
                <a:spcPct val="100000"/>
              </a:lnSpc>
              <a:spcBef>
                <a:spcPts val="210"/>
              </a:spcBef>
              <a:spcAft>
                <a:spcPts val="0"/>
              </a:spcAft>
              <a:buClr>
                <a:schemeClr val="accent3"/>
              </a:buClr>
              <a:buSzPts val="1050"/>
              <a:buFont typeface="Arial"/>
              <a:buChar char="»"/>
              <a:defRPr sz="1050" b="1" i="0">
                <a:solidFill>
                  <a:schemeClr val="accent3"/>
                </a:solidFill>
                <a:latin typeface="Calibri"/>
                <a:ea typeface="Calibri"/>
                <a:cs typeface="Calibri"/>
                <a:sym typeface="Calibri"/>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4" name="Google Shape;254;p44"/>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55" name="Google Shape;255;p44"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56" name="Google Shape;256;p44"/>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257"/>
        <p:cNvGrpSpPr/>
        <p:nvPr/>
      </p:nvGrpSpPr>
      <p:grpSpPr>
        <a:xfrm>
          <a:off x="0" y="0"/>
          <a:ext cx="0" cy="0"/>
          <a:chOff x="0" y="0"/>
          <a:chExt cx="0" cy="0"/>
        </a:xfrm>
      </p:grpSpPr>
      <p:sp>
        <p:nvSpPr>
          <p:cNvPr id="258" name="Google Shape;258;p4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lt2"/>
              </a:buClr>
              <a:buSzPts val="1800"/>
              <a:buFont typeface="Arial"/>
              <a:buNone/>
              <a:defRPr sz="1800" b="0" i="0" u="none" strike="noStrike" cap="none">
                <a:solidFill>
                  <a:schemeClr val="lt2"/>
                </a:solidFill>
                <a:latin typeface="Calibri"/>
                <a:ea typeface="Calibri"/>
                <a:cs typeface="Calibri"/>
                <a:sym typeface="Calibri"/>
              </a:defRPr>
            </a:lvl1pPr>
            <a:lvl2pPr marR="0" lvl="1" algn="l" rtl="0">
              <a:spcBef>
                <a:spcPts val="300"/>
              </a:spcBef>
              <a:spcAft>
                <a:spcPts val="0"/>
              </a:spcAft>
              <a:buClr>
                <a:schemeClr val="lt2"/>
              </a:buClr>
              <a:buSzPts val="1500"/>
              <a:buFont typeface="Arial"/>
              <a:buChar char="–"/>
              <a:defRPr sz="1500" b="1" i="0" u="none" strike="noStrike" cap="none">
                <a:solidFill>
                  <a:schemeClr val="lt2"/>
                </a:solidFill>
                <a:latin typeface="Open Sans"/>
                <a:ea typeface="Open Sans"/>
                <a:cs typeface="Open Sans"/>
                <a:sym typeface="Open Sans"/>
              </a:defRPr>
            </a:lvl2pPr>
            <a:lvl3pPr marR="0" lvl="2" algn="l" rtl="0">
              <a:spcBef>
                <a:spcPts val="270"/>
              </a:spcBef>
              <a:spcAft>
                <a:spcPts val="0"/>
              </a:spcAft>
              <a:buClr>
                <a:schemeClr val="lt2"/>
              </a:buClr>
              <a:buSzPts val="1350"/>
              <a:buFont typeface="Arial"/>
              <a:buChar char="•"/>
              <a:defRPr sz="1350" b="1" i="0" u="none" strike="noStrike" cap="none">
                <a:solidFill>
                  <a:schemeClr val="lt2"/>
                </a:solidFill>
                <a:latin typeface="Open Sans"/>
                <a:ea typeface="Open Sans"/>
                <a:cs typeface="Open Sans"/>
                <a:sym typeface="Open Sans"/>
              </a:defRPr>
            </a:lvl3pPr>
            <a:lvl4pPr marR="0" lvl="3"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4pPr>
            <a:lvl5pPr marR="0" lvl="4"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5pPr>
            <a:lvl6pPr marR="0" lvl="5"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R="0" lvl="6"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R="0" lvl="7"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R="0" lvl="8"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259" name="Google Shape;259;p45"/>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60" name="Google Shape;260;p45"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61" name="Google Shape;261;p45"/>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262"/>
        <p:cNvGrpSpPr/>
        <p:nvPr/>
      </p:nvGrpSpPr>
      <p:grpSpPr>
        <a:xfrm>
          <a:off x="0" y="0"/>
          <a:ext cx="0" cy="0"/>
          <a:chOff x="0" y="0"/>
          <a:chExt cx="0" cy="0"/>
        </a:xfrm>
      </p:grpSpPr>
      <p:sp>
        <p:nvSpPr>
          <p:cNvPr id="263" name="Google Shape;263;p46"/>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64" name="Google Shape;264;p4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65" name="Google Shape;265;p46"/>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p46"/>
          <p:cNvSpPr txBox="1">
            <a:spLocks noGrp="1"/>
          </p:cNvSpPr>
          <p:nvPr>
            <p:ph type="body" idx="2"/>
          </p:nvPr>
        </p:nvSpPr>
        <p:spPr>
          <a:xfrm>
            <a:off x="4811025" y="1736725"/>
            <a:ext cx="4023360" cy="40147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67" name="Google Shape;267;p46"/>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268"/>
        <p:cNvGrpSpPr/>
        <p:nvPr/>
      </p:nvGrpSpPr>
      <p:grpSpPr>
        <a:xfrm>
          <a:off x="0" y="0"/>
          <a:ext cx="0" cy="0"/>
          <a:chOff x="0" y="0"/>
          <a:chExt cx="0" cy="0"/>
        </a:xfrm>
      </p:grpSpPr>
      <p:sp>
        <p:nvSpPr>
          <p:cNvPr id="269" name="Google Shape;269;p47"/>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70" name="Google Shape;270;p47"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71" name="Google Shape;271;p47"/>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2" name="Google Shape;272;p47"/>
          <p:cNvSpPr txBox="1">
            <a:spLocks noGrp="1"/>
          </p:cNvSpPr>
          <p:nvPr>
            <p:ph type="body" idx="2"/>
          </p:nvPr>
        </p:nvSpPr>
        <p:spPr>
          <a:xfrm>
            <a:off x="4811025" y="2559423"/>
            <a:ext cx="4023360" cy="319209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73" name="Google Shape;273;p47"/>
          <p:cNvSpPr txBox="1">
            <a:spLocks noGrp="1"/>
          </p:cNvSpPr>
          <p:nvPr>
            <p:ph type="body" idx="3"/>
          </p:nvPr>
        </p:nvSpPr>
        <p:spPr>
          <a:xfrm>
            <a:off x="658523" y="2559423"/>
            <a:ext cx="4023360" cy="319151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74" name="Google Shape;274;p47"/>
          <p:cNvSpPr txBox="1">
            <a:spLocks noGrp="1"/>
          </p:cNvSpPr>
          <p:nvPr>
            <p:ph type="body" idx="4"/>
          </p:nvPr>
        </p:nvSpPr>
        <p:spPr>
          <a:xfrm>
            <a:off x="658523" y="1620183"/>
            <a:ext cx="402336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270"/>
              </a:spcBef>
              <a:spcAft>
                <a:spcPts val="0"/>
              </a:spcAft>
              <a:buClr>
                <a:schemeClr val="lt2"/>
              </a:buClr>
              <a:buSzPts val="1350"/>
              <a:buNone/>
              <a:defRPr sz="1350" b="0">
                <a:solidFill>
                  <a:schemeClr val="lt2"/>
                </a:solidFill>
              </a:defRPr>
            </a:lvl1pPr>
            <a:lvl2pPr marL="914400" lvl="1" indent="-228600" algn="l">
              <a:spcBef>
                <a:spcPts val="225"/>
              </a:spcBef>
              <a:spcAft>
                <a:spcPts val="0"/>
              </a:spcAft>
              <a:buClr>
                <a:schemeClr val="lt2"/>
              </a:buClr>
              <a:buSzPts val="1125"/>
              <a:buNone/>
              <a:defRPr sz="1125" b="1"/>
            </a:lvl2pPr>
            <a:lvl3pPr marL="1371600" lvl="2" indent="-228600" algn="l">
              <a:spcBef>
                <a:spcPts val="203"/>
              </a:spcBef>
              <a:spcAft>
                <a:spcPts val="0"/>
              </a:spcAft>
              <a:buClr>
                <a:schemeClr val="lt2"/>
              </a:buClr>
              <a:buSzPts val="1013"/>
              <a:buNone/>
              <a:defRPr sz="1013" b="1"/>
            </a:lvl3pPr>
            <a:lvl4pPr marL="1828800" lvl="3" indent="-228600" algn="l">
              <a:spcBef>
                <a:spcPts val="180"/>
              </a:spcBef>
              <a:spcAft>
                <a:spcPts val="0"/>
              </a:spcAft>
              <a:buClr>
                <a:schemeClr val="lt2"/>
              </a:buClr>
              <a:buSzPts val="900"/>
              <a:buNone/>
              <a:defRPr sz="900" b="1"/>
            </a:lvl4pPr>
            <a:lvl5pPr marL="2286000" lvl="4" indent="-228600" algn="l">
              <a:spcBef>
                <a:spcPts val="180"/>
              </a:spcBef>
              <a:spcAft>
                <a:spcPts val="0"/>
              </a:spcAft>
              <a:buClr>
                <a:schemeClr val="lt2"/>
              </a:buClr>
              <a:buSzPts val="900"/>
              <a:buNone/>
              <a:defRPr sz="900" b="1"/>
            </a:lvl5pPr>
            <a:lvl6pPr marL="2743200" lvl="5" indent="-228600" algn="l">
              <a:spcBef>
                <a:spcPts val="180"/>
              </a:spcBef>
              <a:spcAft>
                <a:spcPts val="0"/>
              </a:spcAft>
              <a:buClr>
                <a:schemeClr val="lt1"/>
              </a:buClr>
              <a:buSzPts val="900"/>
              <a:buNone/>
              <a:defRPr sz="900" b="1"/>
            </a:lvl6pPr>
            <a:lvl7pPr marL="3200400" lvl="6" indent="-228600" algn="l">
              <a:spcBef>
                <a:spcPts val="180"/>
              </a:spcBef>
              <a:spcAft>
                <a:spcPts val="0"/>
              </a:spcAft>
              <a:buClr>
                <a:schemeClr val="lt1"/>
              </a:buClr>
              <a:buSzPts val="900"/>
              <a:buNone/>
              <a:defRPr sz="900" b="1"/>
            </a:lvl7pPr>
            <a:lvl8pPr marL="3657600" lvl="7" indent="-228600" algn="l">
              <a:spcBef>
                <a:spcPts val="180"/>
              </a:spcBef>
              <a:spcAft>
                <a:spcPts val="0"/>
              </a:spcAft>
              <a:buClr>
                <a:schemeClr val="lt1"/>
              </a:buClr>
              <a:buSzPts val="900"/>
              <a:buNone/>
              <a:defRPr sz="900" b="1"/>
            </a:lvl8pPr>
            <a:lvl9pPr marL="4114800" lvl="8" indent="-228600" algn="l">
              <a:spcBef>
                <a:spcPts val="180"/>
              </a:spcBef>
              <a:spcAft>
                <a:spcPts val="0"/>
              </a:spcAft>
              <a:buClr>
                <a:schemeClr val="lt1"/>
              </a:buClr>
              <a:buSzPts val="900"/>
              <a:buNone/>
              <a:defRPr sz="900" b="1"/>
            </a:lvl9pPr>
          </a:lstStyle>
          <a:p>
            <a:endParaRPr/>
          </a:p>
        </p:txBody>
      </p:sp>
      <p:sp>
        <p:nvSpPr>
          <p:cNvPr id="275" name="Google Shape;275;p47"/>
          <p:cNvSpPr txBox="1">
            <a:spLocks noGrp="1"/>
          </p:cNvSpPr>
          <p:nvPr>
            <p:ph type="body" idx="5"/>
          </p:nvPr>
        </p:nvSpPr>
        <p:spPr>
          <a:xfrm>
            <a:off x="4811025" y="1626723"/>
            <a:ext cx="402336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270"/>
              </a:spcBef>
              <a:spcAft>
                <a:spcPts val="0"/>
              </a:spcAft>
              <a:buClr>
                <a:schemeClr val="lt2"/>
              </a:buClr>
              <a:buSzPts val="1350"/>
              <a:buNone/>
              <a:defRPr sz="1350" b="0">
                <a:solidFill>
                  <a:schemeClr val="lt2"/>
                </a:solidFill>
              </a:defRPr>
            </a:lvl1pPr>
            <a:lvl2pPr marL="914400" lvl="1" indent="-228600" algn="l">
              <a:spcBef>
                <a:spcPts val="225"/>
              </a:spcBef>
              <a:spcAft>
                <a:spcPts val="0"/>
              </a:spcAft>
              <a:buClr>
                <a:schemeClr val="lt2"/>
              </a:buClr>
              <a:buSzPts val="1125"/>
              <a:buNone/>
              <a:defRPr sz="1125" b="1"/>
            </a:lvl2pPr>
            <a:lvl3pPr marL="1371600" lvl="2" indent="-228600" algn="l">
              <a:spcBef>
                <a:spcPts val="203"/>
              </a:spcBef>
              <a:spcAft>
                <a:spcPts val="0"/>
              </a:spcAft>
              <a:buClr>
                <a:schemeClr val="lt2"/>
              </a:buClr>
              <a:buSzPts val="1013"/>
              <a:buNone/>
              <a:defRPr sz="1013" b="1"/>
            </a:lvl3pPr>
            <a:lvl4pPr marL="1828800" lvl="3" indent="-228600" algn="l">
              <a:spcBef>
                <a:spcPts val="180"/>
              </a:spcBef>
              <a:spcAft>
                <a:spcPts val="0"/>
              </a:spcAft>
              <a:buClr>
                <a:schemeClr val="lt2"/>
              </a:buClr>
              <a:buSzPts val="900"/>
              <a:buNone/>
              <a:defRPr sz="900" b="1"/>
            </a:lvl4pPr>
            <a:lvl5pPr marL="2286000" lvl="4" indent="-228600" algn="l">
              <a:spcBef>
                <a:spcPts val="180"/>
              </a:spcBef>
              <a:spcAft>
                <a:spcPts val="0"/>
              </a:spcAft>
              <a:buClr>
                <a:schemeClr val="lt2"/>
              </a:buClr>
              <a:buSzPts val="900"/>
              <a:buNone/>
              <a:defRPr sz="900" b="1"/>
            </a:lvl5pPr>
            <a:lvl6pPr marL="2743200" lvl="5" indent="-228600" algn="l">
              <a:spcBef>
                <a:spcPts val="180"/>
              </a:spcBef>
              <a:spcAft>
                <a:spcPts val="0"/>
              </a:spcAft>
              <a:buClr>
                <a:schemeClr val="lt1"/>
              </a:buClr>
              <a:buSzPts val="900"/>
              <a:buNone/>
              <a:defRPr sz="900" b="1"/>
            </a:lvl6pPr>
            <a:lvl7pPr marL="3200400" lvl="6" indent="-228600" algn="l">
              <a:spcBef>
                <a:spcPts val="180"/>
              </a:spcBef>
              <a:spcAft>
                <a:spcPts val="0"/>
              </a:spcAft>
              <a:buClr>
                <a:schemeClr val="lt1"/>
              </a:buClr>
              <a:buSzPts val="900"/>
              <a:buNone/>
              <a:defRPr sz="900" b="1"/>
            </a:lvl7pPr>
            <a:lvl8pPr marL="3657600" lvl="7" indent="-228600" algn="l">
              <a:spcBef>
                <a:spcPts val="180"/>
              </a:spcBef>
              <a:spcAft>
                <a:spcPts val="0"/>
              </a:spcAft>
              <a:buClr>
                <a:schemeClr val="lt1"/>
              </a:buClr>
              <a:buSzPts val="900"/>
              <a:buNone/>
              <a:defRPr sz="900" b="1"/>
            </a:lvl8pPr>
            <a:lvl9pPr marL="4114800" lvl="8" indent="-228600" algn="l">
              <a:spcBef>
                <a:spcPts val="180"/>
              </a:spcBef>
              <a:spcAft>
                <a:spcPts val="0"/>
              </a:spcAft>
              <a:buClr>
                <a:schemeClr val="lt1"/>
              </a:buClr>
              <a:buSzPts val="900"/>
              <a:buNone/>
              <a:defRPr sz="900" b="1"/>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276"/>
        <p:cNvGrpSpPr/>
        <p:nvPr/>
      </p:nvGrpSpPr>
      <p:grpSpPr>
        <a:xfrm>
          <a:off x="0" y="0"/>
          <a:ext cx="0" cy="0"/>
          <a:chOff x="0" y="0"/>
          <a:chExt cx="0" cy="0"/>
        </a:xfrm>
      </p:grpSpPr>
      <p:sp>
        <p:nvSpPr>
          <p:cNvPr id="277" name="Google Shape;277;p48"/>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78" name="Google Shape;278;p48"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79" name="Google Shape;279;p48"/>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0" name="Google Shape;280;p48"/>
          <p:cNvSpPr txBox="1">
            <a:spLocks noGrp="1"/>
          </p:cNvSpPr>
          <p:nvPr>
            <p:ph type="body" idx="2"/>
          </p:nvPr>
        </p:nvSpPr>
        <p:spPr>
          <a:xfrm>
            <a:off x="4811025" y="1736724"/>
            <a:ext cx="4023360" cy="19202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1" name="Google Shape;281;p48"/>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2" name="Google Shape;282;p48"/>
          <p:cNvSpPr txBox="1">
            <a:spLocks noGrp="1"/>
          </p:cNvSpPr>
          <p:nvPr>
            <p:ph type="body" idx="4"/>
          </p:nvPr>
        </p:nvSpPr>
        <p:spPr>
          <a:xfrm>
            <a:off x="4811025" y="3811928"/>
            <a:ext cx="4023360" cy="19202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85" name="Google Shape;285;p49"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86" name="Google Shape;286;p49"/>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p49"/>
          <p:cNvSpPr txBox="1">
            <a:spLocks noGrp="1"/>
          </p:cNvSpPr>
          <p:nvPr>
            <p:ph type="body" idx="2"/>
          </p:nvPr>
        </p:nvSpPr>
        <p:spPr>
          <a:xfrm>
            <a:off x="4811025" y="1736725"/>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8" name="Google Shape;288;p49"/>
          <p:cNvSpPr txBox="1">
            <a:spLocks noGrp="1"/>
          </p:cNvSpPr>
          <p:nvPr>
            <p:ph type="body" idx="3"/>
          </p:nvPr>
        </p:nvSpPr>
        <p:spPr>
          <a:xfrm>
            <a:off x="658523" y="1736725"/>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9" name="Google Shape;289;p49"/>
          <p:cNvSpPr txBox="1">
            <a:spLocks noGrp="1"/>
          </p:cNvSpPr>
          <p:nvPr>
            <p:ph type="body" idx="4"/>
          </p:nvPr>
        </p:nvSpPr>
        <p:spPr>
          <a:xfrm>
            <a:off x="658523" y="3871750"/>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90" name="Google Shape;290;p49"/>
          <p:cNvSpPr txBox="1">
            <a:spLocks noGrp="1"/>
          </p:cNvSpPr>
          <p:nvPr>
            <p:ph type="body" idx="5"/>
          </p:nvPr>
        </p:nvSpPr>
        <p:spPr>
          <a:xfrm>
            <a:off x="4811025" y="3855164"/>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291"/>
        <p:cNvGrpSpPr/>
        <p:nvPr/>
      </p:nvGrpSpPr>
      <p:grpSpPr>
        <a:xfrm>
          <a:off x="0" y="0"/>
          <a:ext cx="0" cy="0"/>
          <a:chOff x="0" y="0"/>
          <a:chExt cx="0" cy="0"/>
        </a:xfrm>
      </p:grpSpPr>
      <p:sp>
        <p:nvSpPr>
          <p:cNvPr id="292" name="Google Shape;292;p50"/>
          <p:cNvSpPr txBox="1">
            <a:spLocks noGrp="1"/>
          </p:cNvSpPr>
          <p:nvPr>
            <p:ph type="title"/>
          </p:nvPr>
        </p:nvSpPr>
        <p:spPr>
          <a:xfrm>
            <a:off x="676656" y="374904"/>
            <a:ext cx="2949178" cy="15544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250"/>
              <a:buFont typeface="Encode Sans Blac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50"/>
          <p:cNvSpPr txBox="1">
            <a:spLocks noGrp="1"/>
          </p:cNvSpPr>
          <p:nvPr>
            <p:ph type="body" idx="1"/>
          </p:nvPr>
        </p:nvSpPr>
        <p:spPr>
          <a:xfrm>
            <a:off x="3887391" y="987434"/>
            <a:ext cx="4629150" cy="48736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94" name="Google Shape;294;p50"/>
          <p:cNvSpPr txBox="1">
            <a:spLocks noGrp="1"/>
          </p:cNvSpPr>
          <p:nvPr>
            <p:ph type="body" idx="2"/>
          </p:nvPr>
        </p:nvSpPr>
        <p:spPr>
          <a:xfrm>
            <a:off x="840004" y="2238998"/>
            <a:ext cx="2739019" cy="3629990"/>
          </a:xfrm>
          <a:prstGeom prst="rect">
            <a:avLst/>
          </a:prstGeom>
          <a:noFill/>
          <a:ln>
            <a:noFill/>
          </a:ln>
        </p:spPr>
        <p:txBody>
          <a:bodyPr spcFirstLastPara="1" wrap="square" lIns="91425" tIns="45700" rIns="91425" bIns="45700" anchor="t" anchorCtr="0">
            <a:normAutofit/>
          </a:bodyPr>
          <a:lstStyle>
            <a:lvl1pPr marL="457200" lvl="0" indent="-228600" algn="l">
              <a:spcBef>
                <a:spcPts val="240"/>
              </a:spcBef>
              <a:spcAft>
                <a:spcPts val="0"/>
              </a:spcAft>
              <a:buClr>
                <a:schemeClr val="lt2"/>
              </a:buClr>
              <a:buSzPts val="1200"/>
              <a:buNone/>
              <a:defRPr sz="1200">
                <a:solidFill>
                  <a:schemeClr val="lt2"/>
                </a:solidFill>
              </a:defRPr>
            </a:lvl1pPr>
            <a:lvl2pPr marL="914400" lvl="1" indent="-228600" algn="l">
              <a:spcBef>
                <a:spcPts val="158"/>
              </a:spcBef>
              <a:spcAft>
                <a:spcPts val="0"/>
              </a:spcAft>
              <a:buClr>
                <a:schemeClr val="lt2"/>
              </a:buClr>
              <a:buSzPts val="788"/>
              <a:buNone/>
              <a:defRPr sz="788"/>
            </a:lvl2pPr>
            <a:lvl3pPr marL="1371600" lvl="2" indent="-228600" algn="l">
              <a:spcBef>
                <a:spcPts val="135"/>
              </a:spcBef>
              <a:spcAft>
                <a:spcPts val="0"/>
              </a:spcAft>
              <a:buClr>
                <a:schemeClr val="lt2"/>
              </a:buClr>
              <a:buSzPts val="675"/>
              <a:buNone/>
              <a:defRPr sz="675"/>
            </a:lvl3pPr>
            <a:lvl4pPr marL="1828800" lvl="3" indent="-228600" algn="l">
              <a:spcBef>
                <a:spcPts val="113"/>
              </a:spcBef>
              <a:spcAft>
                <a:spcPts val="0"/>
              </a:spcAft>
              <a:buClr>
                <a:schemeClr val="lt2"/>
              </a:buClr>
              <a:buSzPts val="563"/>
              <a:buNone/>
              <a:defRPr sz="563"/>
            </a:lvl4pPr>
            <a:lvl5pPr marL="2286000" lvl="4" indent="-228600" algn="l">
              <a:spcBef>
                <a:spcPts val="113"/>
              </a:spcBef>
              <a:spcAft>
                <a:spcPts val="0"/>
              </a:spcAft>
              <a:buClr>
                <a:schemeClr val="lt2"/>
              </a:buClr>
              <a:buSzPts val="563"/>
              <a:buNone/>
              <a:defRPr sz="563"/>
            </a:lvl5pPr>
            <a:lvl6pPr marL="2743200" lvl="5" indent="-228600" algn="l">
              <a:spcBef>
                <a:spcPts val="113"/>
              </a:spcBef>
              <a:spcAft>
                <a:spcPts val="0"/>
              </a:spcAft>
              <a:buClr>
                <a:schemeClr val="lt1"/>
              </a:buClr>
              <a:buSzPts val="563"/>
              <a:buNone/>
              <a:defRPr sz="563"/>
            </a:lvl6pPr>
            <a:lvl7pPr marL="3200400" lvl="6" indent="-228600" algn="l">
              <a:spcBef>
                <a:spcPts val="113"/>
              </a:spcBef>
              <a:spcAft>
                <a:spcPts val="0"/>
              </a:spcAft>
              <a:buClr>
                <a:schemeClr val="lt1"/>
              </a:buClr>
              <a:buSzPts val="563"/>
              <a:buNone/>
              <a:defRPr sz="563"/>
            </a:lvl7pPr>
            <a:lvl8pPr marL="3657600" lvl="7" indent="-228600" algn="l">
              <a:spcBef>
                <a:spcPts val="113"/>
              </a:spcBef>
              <a:spcAft>
                <a:spcPts val="0"/>
              </a:spcAft>
              <a:buClr>
                <a:schemeClr val="lt1"/>
              </a:buClr>
              <a:buSzPts val="563"/>
              <a:buNone/>
              <a:defRPr sz="563"/>
            </a:lvl8pPr>
            <a:lvl9pPr marL="4114800" lvl="8" indent="-228600" algn="l">
              <a:spcBef>
                <a:spcPts val="113"/>
              </a:spcBef>
              <a:spcAft>
                <a:spcPts val="0"/>
              </a:spcAft>
              <a:buClr>
                <a:schemeClr val="lt1"/>
              </a:buClr>
              <a:buSzPts val="563"/>
              <a:buNone/>
              <a:defRPr sz="563"/>
            </a:lvl9pPr>
          </a:lstStyle>
          <a:p>
            <a:endParaRPr/>
          </a:p>
        </p:txBody>
      </p:sp>
      <p:pic>
        <p:nvPicPr>
          <p:cNvPr id="295" name="Google Shape;295;p50"/>
          <p:cNvPicPr preferRelativeResize="0"/>
          <p:nvPr/>
        </p:nvPicPr>
        <p:blipFill rotWithShape="1">
          <a:blip r:embed="rId2">
            <a:alphaModFix/>
          </a:blip>
          <a:srcRect/>
          <a:stretch/>
        </p:blipFill>
        <p:spPr>
          <a:xfrm>
            <a:off x="840000" y="2057400"/>
            <a:ext cx="1359526" cy="73158"/>
          </a:xfrm>
          <a:prstGeom prst="rect">
            <a:avLst/>
          </a:prstGeom>
          <a:noFill/>
          <a:ln>
            <a:noFill/>
          </a:ln>
        </p:spPr>
      </p:pic>
      <p:sp>
        <p:nvSpPr>
          <p:cNvPr id="296" name="Google Shape;296;p50"/>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297"/>
        <p:cNvGrpSpPr/>
        <p:nvPr/>
      </p:nvGrpSpPr>
      <p:grpSpPr>
        <a:xfrm>
          <a:off x="0" y="0"/>
          <a:ext cx="0" cy="0"/>
          <a:chOff x="0" y="0"/>
          <a:chExt cx="0" cy="0"/>
        </a:xfrm>
      </p:grpSpPr>
      <p:sp>
        <p:nvSpPr>
          <p:cNvPr id="298" name="Google Shape;298;p51"/>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299"/>
        <p:cNvGrpSpPr/>
        <p:nvPr/>
      </p:nvGrpSpPr>
      <p:grpSpPr>
        <a:xfrm>
          <a:off x="0" y="0"/>
          <a:ext cx="0" cy="0"/>
          <a:chOff x="0" y="0"/>
          <a:chExt cx="0" cy="0"/>
        </a:xfrm>
      </p:grpSpPr>
      <p:sp>
        <p:nvSpPr>
          <p:cNvPr id="300" name="Google Shape;300;p52"/>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1" name="Google Shape;301;p52"/>
          <p:cNvSpPr txBox="1">
            <a:spLocks noGrp="1"/>
          </p:cNvSpPr>
          <p:nvPr>
            <p:ph type="body" idx="1"/>
          </p:nvPr>
        </p:nvSpPr>
        <p:spPr>
          <a:xfrm>
            <a:off x="564026" y="803312"/>
            <a:ext cx="8203963" cy="4862557"/>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lt2"/>
              </a:buClr>
              <a:buSzPts val="1800"/>
              <a:buFont typeface="Arial"/>
              <a:buChar char="•"/>
              <a:defRPr/>
            </a:lvl1pPr>
            <a:lvl2pPr marL="914400" lvl="1" indent="-323850" algn="l">
              <a:spcBef>
                <a:spcPts val="300"/>
              </a:spcBef>
              <a:spcAft>
                <a:spcPts val="0"/>
              </a:spcAft>
              <a:buClr>
                <a:schemeClr val="lt2"/>
              </a:buClr>
              <a:buSzPts val="15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chemeClr val="lt2"/>
        </a:solidFill>
        <a:effectLst/>
      </p:bgPr>
    </p:bg>
    <p:spTree>
      <p:nvGrpSpPr>
        <p:cNvPr id="1" name="Shape 307"/>
        <p:cNvGrpSpPr/>
        <p:nvPr/>
      </p:nvGrpSpPr>
      <p:grpSpPr>
        <a:xfrm>
          <a:off x="0" y="0"/>
          <a:ext cx="0" cy="0"/>
          <a:chOff x="0" y="0"/>
          <a:chExt cx="0" cy="0"/>
        </a:xfrm>
      </p:grpSpPr>
      <p:pic>
        <p:nvPicPr>
          <p:cNvPr id="308" name="Google Shape;308;p54"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309" name="Google Shape;309;p54"/>
          <p:cNvSpPr txBox="1">
            <a:spLocks noGrp="1"/>
          </p:cNvSpPr>
          <p:nvPr>
            <p:ph type="body" idx="1"/>
          </p:nvPr>
        </p:nvSpPr>
        <p:spPr>
          <a:xfrm>
            <a:off x="671757" y="1332224"/>
            <a:ext cx="6972300" cy="2426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Clr>
                <a:schemeClr val="dk2"/>
              </a:buClr>
              <a:buSzPts val="3750"/>
              <a:buNone/>
              <a:defRPr sz="3750" b="0" i="0" cap="none">
                <a:solidFill>
                  <a:schemeClr val="dk2"/>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10" name="Google Shape;310;p54" descr="Bar_RtAngle_7502_RGB.png"/>
          <p:cNvPicPr preferRelativeResize="0"/>
          <p:nvPr/>
        </p:nvPicPr>
        <p:blipFill rotWithShape="1">
          <a:blip r:embed="rId3">
            <a:alphaModFix/>
          </a:blip>
          <a:srcRect/>
          <a:stretch/>
        </p:blipFill>
        <p:spPr>
          <a:xfrm>
            <a:off x="813591" y="4006085"/>
            <a:ext cx="2284303" cy="112770"/>
          </a:xfrm>
          <a:prstGeom prst="rect">
            <a:avLst/>
          </a:prstGeom>
          <a:noFill/>
          <a:ln>
            <a:noFill/>
          </a:ln>
        </p:spPr>
      </p:pic>
      <p:sp>
        <p:nvSpPr>
          <p:cNvPr id="311" name="Google Shape;311;p54"/>
          <p:cNvSpPr txBox="1">
            <a:spLocks noGrp="1"/>
          </p:cNvSpPr>
          <p:nvPr>
            <p:ph type="body" idx="2"/>
          </p:nvPr>
        </p:nvSpPr>
        <p:spPr>
          <a:xfrm>
            <a:off x="671756" y="4303360"/>
            <a:ext cx="6626352" cy="1642494"/>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2"/>
              </a:buClr>
              <a:buSzPts val="1800"/>
              <a:buNone/>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228600" algn="l">
              <a:spcBef>
                <a:spcPts val="240"/>
              </a:spcBef>
              <a:spcAft>
                <a:spcPts val="0"/>
              </a:spcAft>
              <a:buClr>
                <a:schemeClr val="dk2"/>
              </a:buClr>
              <a:buSzPts val="1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12" name="Google Shape;312;p54"/>
          <p:cNvPicPr preferRelativeResize="0"/>
          <p:nvPr/>
        </p:nvPicPr>
        <p:blipFill rotWithShape="1">
          <a:blip r:embed="rId4">
            <a:alphaModFix/>
          </a:blip>
          <a:srcRect/>
          <a:stretch/>
        </p:blipFill>
        <p:spPr>
          <a:xfrm>
            <a:off x="6400801" y="228600"/>
            <a:ext cx="2517866" cy="573074"/>
          </a:xfrm>
          <a:prstGeom prst="rect">
            <a:avLst/>
          </a:prstGeom>
          <a:noFill/>
          <a:ln>
            <a:noFill/>
          </a:ln>
        </p:spPr>
      </p:pic>
      <p:pic>
        <p:nvPicPr>
          <p:cNvPr id="313" name="Google Shape;313;p54"/>
          <p:cNvPicPr preferRelativeResize="0"/>
          <p:nvPr/>
        </p:nvPicPr>
        <p:blipFill rotWithShape="1">
          <a:blip r:embed="rId5">
            <a:alphaModFix/>
          </a:blip>
          <a:srcRect/>
          <a:stretch/>
        </p:blipFill>
        <p:spPr>
          <a:xfrm>
            <a:off x="7483800" y="5936474"/>
            <a:ext cx="1371719" cy="9205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36"/>
        <p:cNvGrpSpPr/>
        <p:nvPr/>
      </p:nvGrpSpPr>
      <p:grpSpPr>
        <a:xfrm>
          <a:off x="0" y="0"/>
          <a:ext cx="0" cy="0"/>
          <a:chOff x="0" y="0"/>
          <a:chExt cx="0" cy="0"/>
        </a:xfrm>
      </p:grpSpPr>
      <p:sp>
        <p:nvSpPr>
          <p:cNvPr id="37" name="Google Shape;37;p6"/>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lt2"/>
              </a:buClr>
              <a:buSzPts val="1800"/>
              <a:buFont typeface="Arial"/>
              <a:buNone/>
              <a:defRPr sz="1800" b="0" i="0" u="none" strike="noStrike" cap="none">
                <a:solidFill>
                  <a:schemeClr val="lt2"/>
                </a:solidFill>
                <a:latin typeface="Calibri"/>
                <a:ea typeface="Calibri"/>
                <a:cs typeface="Calibri"/>
                <a:sym typeface="Calibri"/>
              </a:defRPr>
            </a:lvl1pPr>
            <a:lvl2pPr marR="0" lvl="1" algn="l" rtl="0">
              <a:spcBef>
                <a:spcPts val="300"/>
              </a:spcBef>
              <a:spcAft>
                <a:spcPts val="0"/>
              </a:spcAft>
              <a:buClr>
                <a:schemeClr val="lt2"/>
              </a:buClr>
              <a:buSzPts val="1500"/>
              <a:buFont typeface="Arial"/>
              <a:buChar char="–"/>
              <a:defRPr sz="1500" b="1" i="0" u="none" strike="noStrike" cap="none">
                <a:solidFill>
                  <a:schemeClr val="lt2"/>
                </a:solidFill>
                <a:latin typeface="Open Sans"/>
                <a:ea typeface="Open Sans"/>
                <a:cs typeface="Open Sans"/>
                <a:sym typeface="Open Sans"/>
              </a:defRPr>
            </a:lvl2pPr>
            <a:lvl3pPr marR="0" lvl="2" algn="l" rtl="0">
              <a:spcBef>
                <a:spcPts val="270"/>
              </a:spcBef>
              <a:spcAft>
                <a:spcPts val="0"/>
              </a:spcAft>
              <a:buClr>
                <a:schemeClr val="lt2"/>
              </a:buClr>
              <a:buSzPts val="1350"/>
              <a:buFont typeface="Arial"/>
              <a:buChar char="•"/>
              <a:defRPr sz="1350" b="1" i="0" u="none" strike="noStrike" cap="none">
                <a:solidFill>
                  <a:schemeClr val="lt2"/>
                </a:solidFill>
                <a:latin typeface="Open Sans"/>
                <a:ea typeface="Open Sans"/>
                <a:cs typeface="Open Sans"/>
                <a:sym typeface="Open Sans"/>
              </a:defRPr>
            </a:lvl3pPr>
            <a:lvl4pPr marR="0" lvl="3"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4pPr>
            <a:lvl5pPr marR="0" lvl="4"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5pPr>
            <a:lvl6pPr marR="0" lvl="5"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R="0" lvl="6"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R="0" lvl="7"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R="0" lvl="8"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38" name="Google Shape;38;p6"/>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39" name="Google Shape;39;p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40" name="Google Shape;40;p6"/>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314"/>
        <p:cNvGrpSpPr/>
        <p:nvPr/>
      </p:nvGrpSpPr>
      <p:grpSpPr>
        <a:xfrm>
          <a:off x="0" y="0"/>
          <a:ext cx="0" cy="0"/>
          <a:chOff x="0" y="0"/>
          <a:chExt cx="0" cy="0"/>
        </a:xfrm>
      </p:grpSpPr>
      <p:sp>
        <p:nvSpPr>
          <p:cNvPr id="315" name="Google Shape;315;p55"/>
          <p:cNvSpPr txBox="1">
            <a:spLocks noGrp="1"/>
          </p:cNvSpPr>
          <p:nvPr>
            <p:ph type="ctrTitle"/>
          </p:nvPr>
        </p:nvSpPr>
        <p:spPr>
          <a:xfrm>
            <a:off x="554935" y="4464036"/>
            <a:ext cx="6858000" cy="124456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750"/>
              <a:buFont typeface="Encode Sans Black"/>
              <a:buNone/>
              <a:defRPr sz="3750" b="0" i="0">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55"/>
          <p:cNvSpPr txBox="1">
            <a:spLocks noGrp="1"/>
          </p:cNvSpPr>
          <p:nvPr>
            <p:ph type="subTitle" idx="1"/>
          </p:nvPr>
        </p:nvSpPr>
        <p:spPr>
          <a:xfrm>
            <a:off x="554934" y="3694377"/>
            <a:ext cx="6858000" cy="754025"/>
          </a:xfrm>
          <a:prstGeom prst="rect">
            <a:avLst/>
          </a:prstGeom>
          <a:noFill/>
          <a:ln>
            <a:noFill/>
          </a:ln>
        </p:spPr>
        <p:txBody>
          <a:bodyPr spcFirstLastPara="1" wrap="square" lIns="91425" tIns="45700" rIns="91425" bIns="45700" anchor="b" anchorCtr="0">
            <a:normAutofit/>
          </a:bodyPr>
          <a:lstStyle>
            <a:lvl1pPr lvl="0" algn="l">
              <a:spcBef>
                <a:spcPts val="360"/>
              </a:spcBef>
              <a:spcAft>
                <a:spcPts val="0"/>
              </a:spcAft>
              <a:buClr>
                <a:schemeClr val="dk1"/>
              </a:buClr>
              <a:buSzPts val="1800"/>
              <a:buNone/>
              <a:defRPr cap="none">
                <a:solidFill>
                  <a:schemeClr val="dk1"/>
                </a:solidFill>
                <a:latin typeface="Arial"/>
                <a:ea typeface="Arial"/>
                <a:cs typeface="Arial"/>
                <a:sym typeface="Arial"/>
              </a:defRPr>
            </a:lvl1pPr>
            <a:lvl2pPr lvl="1" algn="ctr">
              <a:spcBef>
                <a:spcPts val="225"/>
              </a:spcBef>
              <a:spcAft>
                <a:spcPts val="0"/>
              </a:spcAft>
              <a:buClr>
                <a:schemeClr val="dk2"/>
              </a:buClr>
              <a:buSzPts val="1125"/>
              <a:buNone/>
              <a:defRPr sz="1125"/>
            </a:lvl2pPr>
            <a:lvl3pPr lvl="2" algn="ctr">
              <a:spcBef>
                <a:spcPts val="203"/>
              </a:spcBef>
              <a:spcAft>
                <a:spcPts val="0"/>
              </a:spcAft>
              <a:buClr>
                <a:schemeClr val="dk2"/>
              </a:buClr>
              <a:buSzPts val="1013"/>
              <a:buNone/>
              <a:defRPr sz="1013"/>
            </a:lvl3pPr>
            <a:lvl4pPr lvl="3" algn="ctr">
              <a:spcBef>
                <a:spcPts val="180"/>
              </a:spcBef>
              <a:spcAft>
                <a:spcPts val="0"/>
              </a:spcAft>
              <a:buClr>
                <a:schemeClr val="dk2"/>
              </a:buClr>
              <a:buSzPts val="900"/>
              <a:buNone/>
              <a:defRPr sz="900"/>
            </a:lvl4pPr>
            <a:lvl5pPr lvl="4" algn="ctr">
              <a:spcBef>
                <a:spcPts val="180"/>
              </a:spcBef>
              <a:spcAft>
                <a:spcPts val="0"/>
              </a:spcAft>
              <a:buClr>
                <a:schemeClr val="dk2"/>
              </a:buClr>
              <a:buSzPts val="900"/>
              <a:buNone/>
              <a:defRPr sz="900"/>
            </a:lvl5pPr>
            <a:lvl6pPr lvl="5" algn="ctr">
              <a:spcBef>
                <a:spcPts val="180"/>
              </a:spcBef>
              <a:spcAft>
                <a:spcPts val="0"/>
              </a:spcAft>
              <a:buClr>
                <a:schemeClr val="dk1"/>
              </a:buClr>
              <a:buSzPts val="900"/>
              <a:buNone/>
              <a:defRPr sz="900"/>
            </a:lvl6pPr>
            <a:lvl7pPr lvl="6" algn="ctr">
              <a:spcBef>
                <a:spcPts val="180"/>
              </a:spcBef>
              <a:spcAft>
                <a:spcPts val="0"/>
              </a:spcAft>
              <a:buClr>
                <a:schemeClr val="dk1"/>
              </a:buClr>
              <a:buSzPts val="900"/>
              <a:buNone/>
              <a:defRPr sz="900"/>
            </a:lvl7pPr>
            <a:lvl8pPr lvl="7" algn="ctr">
              <a:spcBef>
                <a:spcPts val="180"/>
              </a:spcBef>
              <a:spcAft>
                <a:spcPts val="0"/>
              </a:spcAft>
              <a:buClr>
                <a:schemeClr val="dk1"/>
              </a:buClr>
              <a:buSzPts val="900"/>
              <a:buNone/>
              <a:defRPr sz="900"/>
            </a:lvl8pPr>
            <a:lvl9pPr lvl="8" algn="ctr">
              <a:spcBef>
                <a:spcPts val="180"/>
              </a:spcBef>
              <a:spcAft>
                <a:spcPts val="0"/>
              </a:spcAft>
              <a:buClr>
                <a:schemeClr val="dk1"/>
              </a:buClr>
              <a:buSzPts val="900"/>
              <a:buNone/>
              <a:defRPr sz="900"/>
            </a:lvl9pPr>
          </a:lstStyle>
          <a:p>
            <a:endParaRPr/>
          </a:p>
        </p:txBody>
      </p:sp>
      <p:sp>
        <p:nvSpPr>
          <p:cNvPr id="317" name="Google Shape;317;p55"/>
          <p:cNvSpPr txBox="1">
            <a:spLocks noGrp="1"/>
          </p:cNvSpPr>
          <p:nvPr>
            <p:ph type="sldNum" idx="12"/>
          </p:nvPr>
        </p:nvSpPr>
        <p:spPr>
          <a:xfrm>
            <a:off x="7086600" y="6356359"/>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18" name="Google Shape;318;p55"/>
          <p:cNvPicPr preferRelativeResize="0"/>
          <p:nvPr/>
        </p:nvPicPr>
        <p:blipFill rotWithShape="1">
          <a:blip r:embed="rId2">
            <a:alphaModFix/>
          </a:blip>
          <a:srcRect/>
          <a:stretch/>
        </p:blipFill>
        <p:spPr>
          <a:xfrm>
            <a:off x="691667" y="5788456"/>
            <a:ext cx="2286198" cy="11583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319"/>
        <p:cNvGrpSpPr/>
        <p:nvPr/>
      </p:nvGrpSpPr>
      <p:grpSpPr>
        <a:xfrm>
          <a:off x="0" y="0"/>
          <a:ext cx="0" cy="0"/>
          <a:chOff x="0" y="0"/>
          <a:chExt cx="0" cy="0"/>
        </a:xfrm>
      </p:grpSpPr>
      <p:sp>
        <p:nvSpPr>
          <p:cNvPr id="320" name="Google Shape;320;p56"/>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1" name="Google Shape;321;p56"/>
          <p:cNvSpPr txBox="1">
            <a:spLocks noGrp="1"/>
          </p:cNvSpPr>
          <p:nvPr>
            <p:ph type="body" idx="2"/>
          </p:nvPr>
        </p:nvSpPr>
        <p:spPr>
          <a:xfrm>
            <a:off x="659307" y="2320239"/>
            <a:ext cx="8197114" cy="3810086"/>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1pPr>
            <a:lvl2pPr marL="914400" marR="0" lvl="1" indent="-323850" algn="l">
              <a:lnSpc>
                <a:spcPct val="100000"/>
              </a:lnSpc>
              <a:spcBef>
                <a:spcPts val="300"/>
              </a:spcBef>
              <a:spcAft>
                <a:spcPts val="0"/>
              </a:spcAft>
              <a:buClr>
                <a:schemeClr val="dk1"/>
              </a:buClr>
              <a:buSzPts val="1500"/>
              <a:buFont typeface="Arial"/>
              <a:buChar char="–"/>
              <a:defRPr sz="1500" b="1" i="0">
                <a:solidFill>
                  <a:schemeClr val="dk1"/>
                </a:solidFill>
                <a:latin typeface="Calibri"/>
                <a:ea typeface="Calibri"/>
                <a:cs typeface="Calibri"/>
                <a:sym typeface="Calibri"/>
              </a:defRPr>
            </a:lvl2pPr>
            <a:lvl3pPr marL="1371600" marR="0" lvl="2" indent="-314325" algn="l">
              <a:lnSpc>
                <a:spcPct val="100000"/>
              </a:lnSpc>
              <a:spcBef>
                <a:spcPts val="270"/>
              </a:spcBef>
              <a:spcAft>
                <a:spcPts val="0"/>
              </a:spcAft>
              <a:buClr>
                <a:schemeClr val="dk1"/>
              </a:buClr>
              <a:buSzPts val="1350"/>
              <a:buFont typeface="Arial"/>
              <a:buChar char="•"/>
              <a:defRPr sz="1350" b="1" i="0">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chemeClr val="dk1"/>
              </a:buClr>
              <a:buSzPts val="1200"/>
              <a:buFont typeface="Arial"/>
              <a:buChar char="–"/>
              <a:defRPr sz="1200" b="1" i="0">
                <a:solidFill>
                  <a:schemeClr val="dk1"/>
                </a:solidFill>
                <a:latin typeface="Calibri"/>
                <a:ea typeface="Calibri"/>
                <a:cs typeface="Calibri"/>
                <a:sym typeface="Calibri"/>
              </a:defRPr>
            </a:lvl4pPr>
            <a:lvl5pPr marL="2286000" marR="0" lvl="4" indent="-295275" algn="l">
              <a:lnSpc>
                <a:spcPct val="100000"/>
              </a:lnSpc>
              <a:spcBef>
                <a:spcPts val="210"/>
              </a:spcBef>
              <a:spcAft>
                <a:spcPts val="0"/>
              </a:spcAft>
              <a:buClr>
                <a:schemeClr val="dk1"/>
              </a:buClr>
              <a:buSzPts val="1050"/>
              <a:buFont typeface="Arial"/>
              <a:buChar char="»"/>
              <a:defRPr sz="1050" b="1" i="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2" name="Google Shape;322;p56"/>
          <p:cNvSpPr txBox="1">
            <a:spLocks noGrp="1"/>
          </p:cNvSpPr>
          <p:nvPr>
            <p:ph type="body" idx="3"/>
          </p:nvPr>
        </p:nvSpPr>
        <p:spPr>
          <a:xfrm>
            <a:off x="671758" y="1730667"/>
            <a:ext cx="8184662" cy="4111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360"/>
              </a:spcBef>
              <a:spcAft>
                <a:spcPts val="0"/>
              </a:spcAft>
              <a:buClr>
                <a:schemeClr val="dk1"/>
              </a:buClr>
              <a:buSzPts val="1800"/>
              <a:buNone/>
              <a:defRPr sz="1800" b="0" i="0" cap="none">
                <a:solidFill>
                  <a:schemeClr val="dk1"/>
                </a:solidFill>
                <a:latin typeface="Arial"/>
                <a:ea typeface="Arial"/>
                <a:cs typeface="Arial"/>
                <a:sym typeface="Arial"/>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23" name="Google Shape;323;p5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24" name="Google Shape;324;p56"/>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325"/>
        <p:cNvGrpSpPr/>
        <p:nvPr/>
      </p:nvGrpSpPr>
      <p:grpSpPr>
        <a:xfrm>
          <a:off x="0" y="0"/>
          <a:ext cx="0" cy="0"/>
          <a:chOff x="0" y="0"/>
          <a:chExt cx="0" cy="0"/>
        </a:xfrm>
      </p:grpSpPr>
      <p:sp>
        <p:nvSpPr>
          <p:cNvPr id="326" name="Google Shape;326;p57"/>
          <p:cNvSpPr txBox="1">
            <a:spLocks noGrp="1"/>
          </p:cNvSpPr>
          <p:nvPr>
            <p:ph type="body" idx="1"/>
          </p:nvPr>
        </p:nvSpPr>
        <p:spPr>
          <a:xfrm>
            <a:off x="659305" y="1736726"/>
            <a:ext cx="8076956" cy="4015497"/>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1pPr>
            <a:lvl2pPr marL="914400" marR="0" lvl="1" indent="-323850" algn="l">
              <a:lnSpc>
                <a:spcPct val="100000"/>
              </a:lnSpc>
              <a:spcBef>
                <a:spcPts val="300"/>
              </a:spcBef>
              <a:spcAft>
                <a:spcPts val="0"/>
              </a:spcAft>
              <a:buClr>
                <a:schemeClr val="dk1"/>
              </a:buClr>
              <a:buSzPts val="1500"/>
              <a:buFont typeface="Arial"/>
              <a:buChar char="–"/>
              <a:defRPr sz="1500" b="1" i="0">
                <a:solidFill>
                  <a:schemeClr val="dk1"/>
                </a:solidFill>
                <a:latin typeface="Calibri"/>
                <a:ea typeface="Calibri"/>
                <a:cs typeface="Calibri"/>
                <a:sym typeface="Calibri"/>
              </a:defRPr>
            </a:lvl2pPr>
            <a:lvl3pPr marL="1371600" marR="0" lvl="2" indent="-314325" algn="l">
              <a:lnSpc>
                <a:spcPct val="100000"/>
              </a:lnSpc>
              <a:spcBef>
                <a:spcPts val="270"/>
              </a:spcBef>
              <a:spcAft>
                <a:spcPts val="0"/>
              </a:spcAft>
              <a:buClr>
                <a:schemeClr val="dk1"/>
              </a:buClr>
              <a:buSzPts val="1350"/>
              <a:buFont typeface="Arial"/>
              <a:buChar char="•"/>
              <a:defRPr sz="1350" b="1" i="0">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chemeClr val="dk1"/>
              </a:buClr>
              <a:buSzPts val="1200"/>
              <a:buFont typeface="Arial"/>
              <a:buChar char="–"/>
              <a:defRPr sz="1200" b="1" i="0">
                <a:solidFill>
                  <a:schemeClr val="dk1"/>
                </a:solidFill>
                <a:latin typeface="Calibri"/>
                <a:ea typeface="Calibri"/>
                <a:cs typeface="Calibri"/>
                <a:sym typeface="Calibri"/>
              </a:defRPr>
            </a:lvl4pPr>
            <a:lvl5pPr marL="2286000" marR="0" lvl="4" indent="-295275" algn="l">
              <a:lnSpc>
                <a:spcPct val="100000"/>
              </a:lnSpc>
              <a:spcBef>
                <a:spcPts val="210"/>
              </a:spcBef>
              <a:spcAft>
                <a:spcPts val="0"/>
              </a:spcAft>
              <a:buClr>
                <a:schemeClr val="dk1"/>
              </a:buClr>
              <a:buSzPts val="1050"/>
              <a:buFont typeface="Arial"/>
              <a:buChar char="»"/>
              <a:defRPr sz="1050" b="1" i="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7" name="Google Shape;327;p57"/>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28" name="Google Shape;328;p57"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29" name="Google Shape;329;p57"/>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330"/>
        <p:cNvGrpSpPr/>
        <p:nvPr/>
      </p:nvGrpSpPr>
      <p:grpSpPr>
        <a:xfrm>
          <a:off x="0" y="0"/>
          <a:ext cx="0" cy="0"/>
          <a:chOff x="0" y="0"/>
          <a:chExt cx="0" cy="0"/>
        </a:xfrm>
      </p:grpSpPr>
      <p:sp>
        <p:nvSpPr>
          <p:cNvPr id="331" name="Google Shape;331;p58"/>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1pPr>
            <a:lvl2pPr marR="0" lvl="1" algn="l" rtl="0">
              <a:spcBef>
                <a:spcPts val="300"/>
              </a:spcBef>
              <a:spcAft>
                <a:spcPts val="0"/>
              </a:spcAft>
              <a:buClr>
                <a:schemeClr val="dk2"/>
              </a:buClr>
              <a:buSzPts val="1500"/>
              <a:buFont typeface="Arial"/>
              <a:buChar char="–"/>
              <a:defRPr sz="1500" b="1" i="0" u="none" strike="noStrike" cap="none">
                <a:solidFill>
                  <a:schemeClr val="dk2"/>
                </a:solidFill>
                <a:latin typeface="Open Sans"/>
                <a:ea typeface="Open Sans"/>
                <a:cs typeface="Open Sans"/>
                <a:sym typeface="Open Sans"/>
              </a:defRPr>
            </a:lvl2pPr>
            <a:lvl3pPr marR="0" lvl="2" algn="l" rtl="0">
              <a:spcBef>
                <a:spcPts val="270"/>
              </a:spcBef>
              <a:spcAft>
                <a:spcPts val="0"/>
              </a:spcAft>
              <a:buClr>
                <a:schemeClr val="dk2"/>
              </a:buClr>
              <a:buSzPts val="1350"/>
              <a:buFont typeface="Arial"/>
              <a:buChar char="•"/>
              <a:defRPr sz="1350" b="1" i="0" u="none" strike="noStrike" cap="none">
                <a:solidFill>
                  <a:schemeClr val="dk2"/>
                </a:solidFill>
                <a:latin typeface="Open Sans"/>
                <a:ea typeface="Open Sans"/>
                <a:cs typeface="Open Sans"/>
                <a:sym typeface="Open Sans"/>
              </a:defRPr>
            </a:lvl3pPr>
            <a:lvl4pPr marR="0" lvl="3"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4pPr>
            <a:lvl5pPr marR="0" lvl="4"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32" name="Google Shape;332;p58"/>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Arial Black"/>
                <a:ea typeface="Arial Black"/>
                <a:cs typeface="Arial Black"/>
                <a:sym typeface="Arial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33" name="Google Shape;333;p58"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34" name="Google Shape;334;p58"/>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335"/>
        <p:cNvGrpSpPr/>
        <p:nvPr/>
      </p:nvGrpSpPr>
      <p:grpSpPr>
        <a:xfrm>
          <a:off x="0" y="0"/>
          <a:ext cx="0" cy="0"/>
          <a:chOff x="0" y="0"/>
          <a:chExt cx="0" cy="0"/>
        </a:xfrm>
      </p:grpSpPr>
      <p:sp>
        <p:nvSpPr>
          <p:cNvPr id="336" name="Google Shape;336;p59"/>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37" name="Google Shape;337;p59"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38" name="Google Shape;338;p59"/>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9" name="Google Shape;339;p59"/>
          <p:cNvSpPr txBox="1">
            <a:spLocks noGrp="1"/>
          </p:cNvSpPr>
          <p:nvPr>
            <p:ph type="body" idx="2"/>
          </p:nvPr>
        </p:nvSpPr>
        <p:spPr>
          <a:xfrm>
            <a:off x="4811025" y="1736725"/>
            <a:ext cx="4023360" cy="40147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0" name="Google Shape;340;p59"/>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341"/>
        <p:cNvGrpSpPr/>
        <p:nvPr/>
      </p:nvGrpSpPr>
      <p:grpSpPr>
        <a:xfrm>
          <a:off x="0" y="0"/>
          <a:ext cx="0" cy="0"/>
          <a:chOff x="0" y="0"/>
          <a:chExt cx="0" cy="0"/>
        </a:xfrm>
      </p:grpSpPr>
      <p:sp>
        <p:nvSpPr>
          <p:cNvPr id="342" name="Google Shape;342;p60"/>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43" name="Google Shape;343;p60"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44" name="Google Shape;344;p60"/>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5" name="Google Shape;345;p60"/>
          <p:cNvSpPr txBox="1">
            <a:spLocks noGrp="1"/>
          </p:cNvSpPr>
          <p:nvPr>
            <p:ph type="body" idx="2"/>
          </p:nvPr>
        </p:nvSpPr>
        <p:spPr>
          <a:xfrm>
            <a:off x="4811025" y="2559423"/>
            <a:ext cx="4023360" cy="319209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6" name="Google Shape;346;p60"/>
          <p:cNvSpPr txBox="1">
            <a:spLocks noGrp="1"/>
          </p:cNvSpPr>
          <p:nvPr>
            <p:ph type="body" idx="3"/>
          </p:nvPr>
        </p:nvSpPr>
        <p:spPr>
          <a:xfrm>
            <a:off x="658523" y="2559423"/>
            <a:ext cx="4023360" cy="319151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7" name="Google Shape;347;p60"/>
          <p:cNvSpPr txBox="1">
            <a:spLocks noGrp="1"/>
          </p:cNvSpPr>
          <p:nvPr>
            <p:ph type="body" idx="4"/>
          </p:nvPr>
        </p:nvSpPr>
        <p:spPr>
          <a:xfrm>
            <a:off x="658523" y="1620183"/>
            <a:ext cx="402336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2"/>
              </a:buClr>
              <a:buSzPts val="1800"/>
              <a:buNone/>
              <a:defRPr>
                <a:latin typeface="Arial"/>
                <a:ea typeface="Arial"/>
                <a:cs typeface="Arial"/>
                <a:sym typeface="Arial"/>
              </a:defRPr>
            </a:lvl1pPr>
            <a:lvl2pPr marL="914400" lvl="1" indent="-228600" algn="l">
              <a:spcBef>
                <a:spcPts val="225"/>
              </a:spcBef>
              <a:spcAft>
                <a:spcPts val="0"/>
              </a:spcAft>
              <a:buClr>
                <a:schemeClr val="dk2"/>
              </a:buClr>
              <a:buSzPts val="1125"/>
              <a:buNone/>
              <a:defRPr sz="1125" b="1"/>
            </a:lvl2pPr>
            <a:lvl3pPr marL="1371600" lvl="2" indent="-228600" algn="l">
              <a:spcBef>
                <a:spcPts val="203"/>
              </a:spcBef>
              <a:spcAft>
                <a:spcPts val="0"/>
              </a:spcAft>
              <a:buClr>
                <a:schemeClr val="dk2"/>
              </a:buClr>
              <a:buSzPts val="1013"/>
              <a:buNone/>
              <a:defRPr sz="1013" b="1"/>
            </a:lvl3pPr>
            <a:lvl4pPr marL="1828800" lvl="3" indent="-228600" algn="l">
              <a:spcBef>
                <a:spcPts val="180"/>
              </a:spcBef>
              <a:spcAft>
                <a:spcPts val="0"/>
              </a:spcAft>
              <a:buClr>
                <a:schemeClr val="dk2"/>
              </a:buClr>
              <a:buSzPts val="900"/>
              <a:buNone/>
              <a:defRPr sz="900" b="1"/>
            </a:lvl4pPr>
            <a:lvl5pPr marL="2286000" lvl="4" indent="-228600" algn="l">
              <a:spcBef>
                <a:spcPts val="180"/>
              </a:spcBef>
              <a:spcAft>
                <a:spcPts val="0"/>
              </a:spcAft>
              <a:buClr>
                <a:schemeClr val="dk2"/>
              </a:buClr>
              <a:buSzPts val="900"/>
              <a:buNone/>
              <a:defRPr sz="900" b="1"/>
            </a:lvl5pPr>
            <a:lvl6pPr marL="2743200" lvl="5" indent="-228600" algn="l">
              <a:spcBef>
                <a:spcPts val="180"/>
              </a:spcBef>
              <a:spcAft>
                <a:spcPts val="0"/>
              </a:spcAft>
              <a:buClr>
                <a:schemeClr val="dk1"/>
              </a:buClr>
              <a:buSzPts val="900"/>
              <a:buNone/>
              <a:defRPr sz="900" b="1"/>
            </a:lvl6pPr>
            <a:lvl7pPr marL="3200400" lvl="6" indent="-228600" algn="l">
              <a:spcBef>
                <a:spcPts val="180"/>
              </a:spcBef>
              <a:spcAft>
                <a:spcPts val="0"/>
              </a:spcAft>
              <a:buClr>
                <a:schemeClr val="dk1"/>
              </a:buClr>
              <a:buSzPts val="900"/>
              <a:buNone/>
              <a:defRPr sz="900" b="1"/>
            </a:lvl7pPr>
            <a:lvl8pPr marL="3657600" lvl="7" indent="-228600" algn="l">
              <a:spcBef>
                <a:spcPts val="180"/>
              </a:spcBef>
              <a:spcAft>
                <a:spcPts val="0"/>
              </a:spcAft>
              <a:buClr>
                <a:schemeClr val="dk1"/>
              </a:buClr>
              <a:buSzPts val="900"/>
              <a:buNone/>
              <a:defRPr sz="900" b="1"/>
            </a:lvl8pPr>
            <a:lvl9pPr marL="4114800" lvl="8" indent="-228600" algn="l">
              <a:spcBef>
                <a:spcPts val="180"/>
              </a:spcBef>
              <a:spcAft>
                <a:spcPts val="0"/>
              </a:spcAft>
              <a:buClr>
                <a:schemeClr val="dk1"/>
              </a:buClr>
              <a:buSzPts val="900"/>
              <a:buNone/>
              <a:defRPr sz="900" b="1"/>
            </a:lvl9pPr>
          </a:lstStyle>
          <a:p>
            <a:endParaRPr/>
          </a:p>
        </p:txBody>
      </p:sp>
      <p:sp>
        <p:nvSpPr>
          <p:cNvPr id="348" name="Google Shape;348;p60"/>
          <p:cNvSpPr txBox="1">
            <a:spLocks noGrp="1"/>
          </p:cNvSpPr>
          <p:nvPr>
            <p:ph type="body" idx="5"/>
          </p:nvPr>
        </p:nvSpPr>
        <p:spPr>
          <a:xfrm>
            <a:off x="4811025" y="1626723"/>
            <a:ext cx="402336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2"/>
              </a:buClr>
              <a:buSzPts val="1800"/>
              <a:buNone/>
              <a:defRPr>
                <a:latin typeface="Arial"/>
                <a:ea typeface="Arial"/>
                <a:cs typeface="Arial"/>
                <a:sym typeface="Arial"/>
              </a:defRPr>
            </a:lvl1pPr>
            <a:lvl2pPr marL="914400" lvl="1" indent="-228600" algn="l">
              <a:spcBef>
                <a:spcPts val="225"/>
              </a:spcBef>
              <a:spcAft>
                <a:spcPts val="0"/>
              </a:spcAft>
              <a:buClr>
                <a:schemeClr val="dk2"/>
              </a:buClr>
              <a:buSzPts val="1125"/>
              <a:buNone/>
              <a:defRPr sz="1125" b="1"/>
            </a:lvl2pPr>
            <a:lvl3pPr marL="1371600" lvl="2" indent="-228600" algn="l">
              <a:spcBef>
                <a:spcPts val="203"/>
              </a:spcBef>
              <a:spcAft>
                <a:spcPts val="0"/>
              </a:spcAft>
              <a:buClr>
                <a:schemeClr val="dk2"/>
              </a:buClr>
              <a:buSzPts val="1013"/>
              <a:buNone/>
              <a:defRPr sz="1013" b="1"/>
            </a:lvl3pPr>
            <a:lvl4pPr marL="1828800" lvl="3" indent="-228600" algn="l">
              <a:spcBef>
                <a:spcPts val="180"/>
              </a:spcBef>
              <a:spcAft>
                <a:spcPts val="0"/>
              </a:spcAft>
              <a:buClr>
                <a:schemeClr val="dk2"/>
              </a:buClr>
              <a:buSzPts val="900"/>
              <a:buNone/>
              <a:defRPr sz="900" b="1"/>
            </a:lvl4pPr>
            <a:lvl5pPr marL="2286000" lvl="4" indent="-228600" algn="l">
              <a:spcBef>
                <a:spcPts val="180"/>
              </a:spcBef>
              <a:spcAft>
                <a:spcPts val="0"/>
              </a:spcAft>
              <a:buClr>
                <a:schemeClr val="dk2"/>
              </a:buClr>
              <a:buSzPts val="900"/>
              <a:buNone/>
              <a:defRPr sz="900" b="1"/>
            </a:lvl5pPr>
            <a:lvl6pPr marL="2743200" lvl="5" indent="-228600" algn="l">
              <a:spcBef>
                <a:spcPts val="180"/>
              </a:spcBef>
              <a:spcAft>
                <a:spcPts val="0"/>
              </a:spcAft>
              <a:buClr>
                <a:schemeClr val="dk1"/>
              </a:buClr>
              <a:buSzPts val="900"/>
              <a:buNone/>
              <a:defRPr sz="900" b="1"/>
            </a:lvl6pPr>
            <a:lvl7pPr marL="3200400" lvl="6" indent="-228600" algn="l">
              <a:spcBef>
                <a:spcPts val="180"/>
              </a:spcBef>
              <a:spcAft>
                <a:spcPts val="0"/>
              </a:spcAft>
              <a:buClr>
                <a:schemeClr val="dk1"/>
              </a:buClr>
              <a:buSzPts val="900"/>
              <a:buNone/>
              <a:defRPr sz="900" b="1"/>
            </a:lvl7pPr>
            <a:lvl8pPr marL="3657600" lvl="7" indent="-228600" algn="l">
              <a:spcBef>
                <a:spcPts val="180"/>
              </a:spcBef>
              <a:spcAft>
                <a:spcPts val="0"/>
              </a:spcAft>
              <a:buClr>
                <a:schemeClr val="dk1"/>
              </a:buClr>
              <a:buSzPts val="900"/>
              <a:buNone/>
              <a:defRPr sz="900" b="1"/>
            </a:lvl8pPr>
            <a:lvl9pPr marL="4114800" lvl="8" indent="-228600" algn="l">
              <a:spcBef>
                <a:spcPts val="180"/>
              </a:spcBef>
              <a:spcAft>
                <a:spcPts val="0"/>
              </a:spcAft>
              <a:buClr>
                <a:schemeClr val="dk1"/>
              </a:buClr>
              <a:buSzPts val="900"/>
              <a:buNone/>
              <a:defRPr sz="900" b="1"/>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349"/>
        <p:cNvGrpSpPr/>
        <p:nvPr/>
      </p:nvGrpSpPr>
      <p:grpSpPr>
        <a:xfrm>
          <a:off x="0" y="0"/>
          <a:ext cx="0" cy="0"/>
          <a:chOff x="0" y="0"/>
          <a:chExt cx="0" cy="0"/>
        </a:xfrm>
      </p:grpSpPr>
      <p:sp>
        <p:nvSpPr>
          <p:cNvPr id="350" name="Google Shape;350;p61"/>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51" name="Google Shape;351;p61"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52" name="Google Shape;352;p61"/>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3" name="Google Shape;353;p61"/>
          <p:cNvSpPr txBox="1">
            <a:spLocks noGrp="1"/>
          </p:cNvSpPr>
          <p:nvPr>
            <p:ph type="body" idx="2"/>
          </p:nvPr>
        </p:nvSpPr>
        <p:spPr>
          <a:xfrm>
            <a:off x="4811025" y="1736724"/>
            <a:ext cx="4023360" cy="19202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4" name="Google Shape;354;p61"/>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5" name="Google Shape;355;p61"/>
          <p:cNvSpPr txBox="1">
            <a:spLocks noGrp="1"/>
          </p:cNvSpPr>
          <p:nvPr>
            <p:ph type="body" idx="4"/>
          </p:nvPr>
        </p:nvSpPr>
        <p:spPr>
          <a:xfrm>
            <a:off x="4811025" y="3811928"/>
            <a:ext cx="4023360" cy="19202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356"/>
        <p:cNvGrpSpPr/>
        <p:nvPr/>
      </p:nvGrpSpPr>
      <p:grpSpPr>
        <a:xfrm>
          <a:off x="0" y="0"/>
          <a:ext cx="0" cy="0"/>
          <a:chOff x="0" y="0"/>
          <a:chExt cx="0" cy="0"/>
        </a:xfrm>
      </p:grpSpPr>
      <p:sp>
        <p:nvSpPr>
          <p:cNvPr id="357" name="Google Shape;357;p62"/>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58" name="Google Shape;358;p62"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59" name="Google Shape;359;p62"/>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0" name="Google Shape;360;p62"/>
          <p:cNvSpPr txBox="1">
            <a:spLocks noGrp="1"/>
          </p:cNvSpPr>
          <p:nvPr>
            <p:ph type="body" idx="2"/>
          </p:nvPr>
        </p:nvSpPr>
        <p:spPr>
          <a:xfrm>
            <a:off x="4811025" y="1736725"/>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1" name="Google Shape;361;p62"/>
          <p:cNvSpPr txBox="1">
            <a:spLocks noGrp="1"/>
          </p:cNvSpPr>
          <p:nvPr>
            <p:ph type="body" idx="3"/>
          </p:nvPr>
        </p:nvSpPr>
        <p:spPr>
          <a:xfrm>
            <a:off x="658523" y="1736725"/>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2" name="Google Shape;362;p62"/>
          <p:cNvSpPr txBox="1">
            <a:spLocks noGrp="1"/>
          </p:cNvSpPr>
          <p:nvPr>
            <p:ph type="body" idx="4"/>
          </p:nvPr>
        </p:nvSpPr>
        <p:spPr>
          <a:xfrm>
            <a:off x="658523" y="3871750"/>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3" name="Google Shape;363;p62"/>
          <p:cNvSpPr txBox="1">
            <a:spLocks noGrp="1"/>
          </p:cNvSpPr>
          <p:nvPr>
            <p:ph type="body" idx="5"/>
          </p:nvPr>
        </p:nvSpPr>
        <p:spPr>
          <a:xfrm>
            <a:off x="4811025" y="3855164"/>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4" name="Google Shape;364;p62"/>
          <p:cNvSpPr txBox="1">
            <a:spLocks noGrp="1"/>
          </p:cNvSpPr>
          <p:nvPr>
            <p:ph type="body" idx="6"/>
          </p:nvPr>
        </p:nvSpPr>
        <p:spPr>
          <a:xfrm>
            <a:off x="4833059" y="1720139"/>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62"/>
          <p:cNvSpPr txBox="1">
            <a:spLocks noGrp="1"/>
          </p:cNvSpPr>
          <p:nvPr>
            <p:ph type="body" idx="7"/>
          </p:nvPr>
        </p:nvSpPr>
        <p:spPr>
          <a:xfrm>
            <a:off x="680557" y="1720139"/>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6" name="Google Shape;366;p62"/>
          <p:cNvSpPr txBox="1">
            <a:spLocks noGrp="1"/>
          </p:cNvSpPr>
          <p:nvPr>
            <p:ph type="body" idx="8"/>
          </p:nvPr>
        </p:nvSpPr>
        <p:spPr>
          <a:xfrm>
            <a:off x="680557" y="3855164"/>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7" name="Google Shape;367;p62"/>
          <p:cNvSpPr txBox="1">
            <a:spLocks noGrp="1"/>
          </p:cNvSpPr>
          <p:nvPr>
            <p:ph type="body" idx="9"/>
          </p:nvPr>
        </p:nvSpPr>
        <p:spPr>
          <a:xfrm>
            <a:off x="4833059" y="3838578"/>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368"/>
        <p:cNvGrpSpPr/>
        <p:nvPr/>
      </p:nvGrpSpPr>
      <p:grpSpPr>
        <a:xfrm>
          <a:off x="0" y="0"/>
          <a:ext cx="0" cy="0"/>
          <a:chOff x="0" y="0"/>
          <a:chExt cx="0" cy="0"/>
        </a:xfrm>
      </p:grpSpPr>
      <p:sp>
        <p:nvSpPr>
          <p:cNvPr id="369" name="Google Shape;369;p63"/>
          <p:cNvSpPr txBox="1">
            <a:spLocks noGrp="1"/>
          </p:cNvSpPr>
          <p:nvPr>
            <p:ph type="title"/>
          </p:nvPr>
        </p:nvSpPr>
        <p:spPr>
          <a:xfrm>
            <a:off x="676656" y="374904"/>
            <a:ext cx="2949178" cy="15544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250"/>
              <a:buFont typeface="Encode Sans Blac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63"/>
          <p:cNvSpPr txBox="1">
            <a:spLocks noGrp="1"/>
          </p:cNvSpPr>
          <p:nvPr>
            <p:ph type="body" idx="1"/>
          </p:nvPr>
        </p:nvSpPr>
        <p:spPr>
          <a:xfrm>
            <a:off x="3887391" y="987434"/>
            <a:ext cx="4629150" cy="48736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1" name="Google Shape;371;p63"/>
          <p:cNvSpPr txBox="1">
            <a:spLocks noGrp="1"/>
          </p:cNvSpPr>
          <p:nvPr>
            <p:ph type="body" idx="2"/>
          </p:nvPr>
        </p:nvSpPr>
        <p:spPr>
          <a:xfrm>
            <a:off x="840004" y="2238998"/>
            <a:ext cx="2739019" cy="362999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2"/>
              </a:buClr>
              <a:buSzPts val="1800"/>
              <a:buNone/>
              <a:defRPr cap="none">
                <a:latin typeface="Arial"/>
                <a:ea typeface="Arial"/>
                <a:cs typeface="Arial"/>
                <a:sym typeface="Arial"/>
              </a:defRPr>
            </a:lvl1pPr>
            <a:lvl2pPr marL="914400" lvl="1" indent="-228600" algn="l">
              <a:spcBef>
                <a:spcPts val="158"/>
              </a:spcBef>
              <a:spcAft>
                <a:spcPts val="0"/>
              </a:spcAft>
              <a:buClr>
                <a:schemeClr val="dk2"/>
              </a:buClr>
              <a:buSzPts val="788"/>
              <a:buNone/>
              <a:defRPr sz="788"/>
            </a:lvl2pPr>
            <a:lvl3pPr marL="1371600" lvl="2" indent="-228600" algn="l">
              <a:spcBef>
                <a:spcPts val="135"/>
              </a:spcBef>
              <a:spcAft>
                <a:spcPts val="0"/>
              </a:spcAft>
              <a:buClr>
                <a:schemeClr val="dk2"/>
              </a:buClr>
              <a:buSzPts val="675"/>
              <a:buNone/>
              <a:defRPr sz="675"/>
            </a:lvl3pPr>
            <a:lvl4pPr marL="1828800" lvl="3" indent="-228600" algn="l">
              <a:spcBef>
                <a:spcPts val="113"/>
              </a:spcBef>
              <a:spcAft>
                <a:spcPts val="0"/>
              </a:spcAft>
              <a:buClr>
                <a:schemeClr val="dk2"/>
              </a:buClr>
              <a:buSzPts val="563"/>
              <a:buNone/>
              <a:defRPr sz="563"/>
            </a:lvl4pPr>
            <a:lvl5pPr marL="2286000" lvl="4" indent="-228600" algn="l">
              <a:spcBef>
                <a:spcPts val="113"/>
              </a:spcBef>
              <a:spcAft>
                <a:spcPts val="0"/>
              </a:spcAft>
              <a:buClr>
                <a:schemeClr val="dk2"/>
              </a:buClr>
              <a:buSzPts val="563"/>
              <a:buNone/>
              <a:defRPr sz="563"/>
            </a:lvl5pPr>
            <a:lvl6pPr marL="2743200" lvl="5" indent="-228600" algn="l">
              <a:spcBef>
                <a:spcPts val="113"/>
              </a:spcBef>
              <a:spcAft>
                <a:spcPts val="0"/>
              </a:spcAft>
              <a:buClr>
                <a:schemeClr val="dk1"/>
              </a:buClr>
              <a:buSzPts val="563"/>
              <a:buNone/>
              <a:defRPr sz="563"/>
            </a:lvl6pPr>
            <a:lvl7pPr marL="3200400" lvl="6" indent="-228600" algn="l">
              <a:spcBef>
                <a:spcPts val="113"/>
              </a:spcBef>
              <a:spcAft>
                <a:spcPts val="0"/>
              </a:spcAft>
              <a:buClr>
                <a:schemeClr val="dk1"/>
              </a:buClr>
              <a:buSzPts val="563"/>
              <a:buNone/>
              <a:defRPr sz="563"/>
            </a:lvl7pPr>
            <a:lvl8pPr marL="3657600" lvl="7" indent="-228600" algn="l">
              <a:spcBef>
                <a:spcPts val="113"/>
              </a:spcBef>
              <a:spcAft>
                <a:spcPts val="0"/>
              </a:spcAft>
              <a:buClr>
                <a:schemeClr val="dk1"/>
              </a:buClr>
              <a:buSzPts val="563"/>
              <a:buNone/>
              <a:defRPr sz="563"/>
            </a:lvl8pPr>
            <a:lvl9pPr marL="4114800" lvl="8" indent="-228600" algn="l">
              <a:spcBef>
                <a:spcPts val="113"/>
              </a:spcBef>
              <a:spcAft>
                <a:spcPts val="0"/>
              </a:spcAft>
              <a:buClr>
                <a:schemeClr val="dk1"/>
              </a:buClr>
              <a:buSzPts val="563"/>
              <a:buNone/>
              <a:defRPr sz="563"/>
            </a:lvl9pPr>
          </a:lstStyle>
          <a:p>
            <a:endParaRPr/>
          </a:p>
        </p:txBody>
      </p:sp>
      <p:pic>
        <p:nvPicPr>
          <p:cNvPr id="372" name="Google Shape;372;p63"/>
          <p:cNvPicPr preferRelativeResize="0"/>
          <p:nvPr/>
        </p:nvPicPr>
        <p:blipFill rotWithShape="1">
          <a:blip r:embed="rId2">
            <a:alphaModFix/>
          </a:blip>
          <a:srcRect/>
          <a:stretch/>
        </p:blipFill>
        <p:spPr>
          <a:xfrm>
            <a:off x="840000" y="2057400"/>
            <a:ext cx="1359526" cy="73158"/>
          </a:xfrm>
          <a:prstGeom prst="rect">
            <a:avLst/>
          </a:prstGeom>
          <a:noFill/>
          <a:ln>
            <a:noFill/>
          </a:ln>
        </p:spPr>
      </p:pic>
      <p:sp>
        <p:nvSpPr>
          <p:cNvPr id="373" name="Google Shape;373;p63"/>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374"/>
        <p:cNvGrpSpPr/>
        <p:nvPr/>
      </p:nvGrpSpPr>
      <p:grpSpPr>
        <a:xfrm>
          <a:off x="0" y="0"/>
          <a:ext cx="0" cy="0"/>
          <a:chOff x="0" y="0"/>
          <a:chExt cx="0" cy="0"/>
        </a:xfrm>
      </p:grpSpPr>
      <p:sp>
        <p:nvSpPr>
          <p:cNvPr id="375" name="Google Shape;375;p64"/>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43" name="Google Shape;43;p7"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44" name="Google Shape;44;p7"/>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7"/>
          <p:cNvSpPr txBox="1">
            <a:spLocks noGrp="1"/>
          </p:cNvSpPr>
          <p:nvPr>
            <p:ph type="body" idx="2"/>
          </p:nvPr>
        </p:nvSpPr>
        <p:spPr>
          <a:xfrm>
            <a:off x="4811025" y="1736725"/>
            <a:ext cx="4023360" cy="40147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6" name="Google Shape;46;p7"/>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376"/>
        <p:cNvGrpSpPr/>
        <p:nvPr/>
      </p:nvGrpSpPr>
      <p:grpSpPr>
        <a:xfrm>
          <a:off x="0" y="0"/>
          <a:ext cx="0" cy="0"/>
          <a:chOff x="0" y="0"/>
          <a:chExt cx="0" cy="0"/>
        </a:xfrm>
      </p:grpSpPr>
      <p:sp>
        <p:nvSpPr>
          <p:cNvPr id="377" name="Google Shape;377;p65"/>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chemeClr val="dk1"/>
                </a:solidFill>
                <a:latin typeface="Calibri"/>
                <a:ea typeface="Calibri"/>
                <a:cs typeface="Calibri"/>
                <a:sym typeface="Calibri"/>
              </a:defRPr>
            </a:lvl1pPr>
            <a:lvl2pPr marL="0" marR="0" lvl="1" indent="0" algn="r">
              <a:spcBef>
                <a:spcPts val="0"/>
              </a:spcBef>
              <a:buNone/>
              <a:defRPr sz="900" b="0" i="0" u="none" strike="noStrike" cap="none">
                <a:solidFill>
                  <a:schemeClr val="dk1"/>
                </a:solidFill>
                <a:latin typeface="Calibri"/>
                <a:ea typeface="Calibri"/>
                <a:cs typeface="Calibri"/>
                <a:sym typeface="Calibri"/>
              </a:defRPr>
            </a:lvl2pPr>
            <a:lvl3pPr marL="0" marR="0" lvl="2" indent="0" algn="r">
              <a:spcBef>
                <a:spcPts val="0"/>
              </a:spcBef>
              <a:buNone/>
              <a:defRPr sz="900" b="0" i="0" u="none" strike="noStrike" cap="none">
                <a:solidFill>
                  <a:schemeClr val="dk1"/>
                </a:solidFill>
                <a:latin typeface="Calibri"/>
                <a:ea typeface="Calibri"/>
                <a:cs typeface="Calibri"/>
                <a:sym typeface="Calibri"/>
              </a:defRPr>
            </a:lvl3pPr>
            <a:lvl4pPr marL="0" marR="0" lvl="3" indent="0" algn="r">
              <a:spcBef>
                <a:spcPts val="0"/>
              </a:spcBef>
              <a:buNone/>
              <a:defRPr sz="900" b="0" i="0" u="none" strike="noStrike" cap="none">
                <a:solidFill>
                  <a:schemeClr val="dk1"/>
                </a:solidFill>
                <a:latin typeface="Calibri"/>
                <a:ea typeface="Calibri"/>
                <a:cs typeface="Calibri"/>
                <a:sym typeface="Calibri"/>
              </a:defRPr>
            </a:lvl4pPr>
            <a:lvl5pPr marL="0" marR="0" lvl="4" indent="0" algn="r">
              <a:spcBef>
                <a:spcPts val="0"/>
              </a:spcBef>
              <a:buNone/>
              <a:defRPr sz="900" b="0" i="0" u="none" strike="noStrike" cap="none">
                <a:solidFill>
                  <a:schemeClr val="dk1"/>
                </a:solidFill>
                <a:latin typeface="Calibri"/>
                <a:ea typeface="Calibri"/>
                <a:cs typeface="Calibri"/>
                <a:sym typeface="Calibri"/>
              </a:defRPr>
            </a:lvl5pPr>
            <a:lvl6pPr marL="0" marR="0" lvl="5" indent="0" algn="r">
              <a:spcBef>
                <a:spcPts val="0"/>
              </a:spcBef>
              <a:buNone/>
              <a:defRPr sz="900" b="0" i="0" u="none" strike="noStrike" cap="none">
                <a:solidFill>
                  <a:schemeClr val="dk1"/>
                </a:solidFill>
                <a:latin typeface="Calibri"/>
                <a:ea typeface="Calibri"/>
                <a:cs typeface="Calibri"/>
                <a:sym typeface="Calibri"/>
              </a:defRPr>
            </a:lvl6pPr>
            <a:lvl7pPr marL="0" marR="0" lvl="6" indent="0" algn="r">
              <a:spcBef>
                <a:spcPts val="0"/>
              </a:spcBef>
              <a:buNone/>
              <a:defRPr sz="900" b="0" i="0" u="none" strike="noStrike" cap="none">
                <a:solidFill>
                  <a:schemeClr val="dk1"/>
                </a:solidFill>
                <a:latin typeface="Calibri"/>
                <a:ea typeface="Calibri"/>
                <a:cs typeface="Calibri"/>
                <a:sym typeface="Calibri"/>
              </a:defRPr>
            </a:lvl7pPr>
            <a:lvl8pPr marL="0" marR="0" lvl="7" indent="0" algn="r">
              <a:spcBef>
                <a:spcPts val="0"/>
              </a:spcBef>
              <a:buNone/>
              <a:defRPr sz="900" b="0" i="0" u="none" strike="noStrike" cap="none">
                <a:solidFill>
                  <a:schemeClr val="dk1"/>
                </a:solidFill>
                <a:latin typeface="Calibri"/>
                <a:ea typeface="Calibri"/>
                <a:cs typeface="Calibri"/>
                <a:sym typeface="Calibri"/>
              </a:defRPr>
            </a:lvl8pPr>
            <a:lvl9pPr marL="0" marR="0" lvl="8" indent="0" algn="r">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78" name="Google Shape;378;p65"/>
          <p:cNvSpPr txBox="1">
            <a:spLocks noGrp="1"/>
          </p:cNvSpPr>
          <p:nvPr>
            <p:ph type="body" idx="1"/>
          </p:nvPr>
        </p:nvSpPr>
        <p:spPr>
          <a:xfrm>
            <a:off x="564026" y="803312"/>
            <a:ext cx="8203963" cy="4862557"/>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360"/>
              </a:spcBef>
              <a:spcAft>
                <a:spcPts val="0"/>
              </a:spcAft>
              <a:buClr>
                <a:schemeClr val="dk2"/>
              </a:buClr>
              <a:buSzPts val="1800"/>
              <a:buFont typeface="Arial"/>
              <a:buChar char="•"/>
              <a:defRPr/>
            </a:lvl1pPr>
            <a:lvl2pPr marL="914400" lvl="1" indent="-323850" algn="l">
              <a:spcBef>
                <a:spcPts val="300"/>
              </a:spcBef>
              <a:spcAft>
                <a:spcPts val="0"/>
              </a:spcAft>
              <a:buClr>
                <a:schemeClr val="dk2"/>
              </a:buClr>
              <a:buSzPts val="15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47"/>
        <p:cNvGrpSpPr/>
        <p:nvPr/>
      </p:nvGrpSpPr>
      <p:grpSpPr>
        <a:xfrm>
          <a:off x="0" y="0"/>
          <a:ext cx="0" cy="0"/>
          <a:chOff x="0" y="0"/>
          <a:chExt cx="0" cy="0"/>
        </a:xfrm>
      </p:grpSpPr>
      <p:sp>
        <p:nvSpPr>
          <p:cNvPr id="48" name="Google Shape;48;p8"/>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49" name="Google Shape;49;p8"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50" name="Google Shape;50;p8"/>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8"/>
          <p:cNvSpPr txBox="1">
            <a:spLocks noGrp="1"/>
          </p:cNvSpPr>
          <p:nvPr>
            <p:ph type="body" idx="2"/>
          </p:nvPr>
        </p:nvSpPr>
        <p:spPr>
          <a:xfrm>
            <a:off x="4811025" y="2559423"/>
            <a:ext cx="4023360" cy="319209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2" name="Google Shape;52;p8"/>
          <p:cNvSpPr txBox="1">
            <a:spLocks noGrp="1"/>
          </p:cNvSpPr>
          <p:nvPr>
            <p:ph type="body" idx="3"/>
          </p:nvPr>
        </p:nvSpPr>
        <p:spPr>
          <a:xfrm>
            <a:off x="658523" y="2559423"/>
            <a:ext cx="4023360" cy="319151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3" name="Google Shape;53;p8"/>
          <p:cNvSpPr txBox="1">
            <a:spLocks noGrp="1"/>
          </p:cNvSpPr>
          <p:nvPr>
            <p:ph type="body" idx="4"/>
          </p:nvPr>
        </p:nvSpPr>
        <p:spPr>
          <a:xfrm>
            <a:off x="658523" y="1620183"/>
            <a:ext cx="402336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270"/>
              </a:spcBef>
              <a:spcAft>
                <a:spcPts val="0"/>
              </a:spcAft>
              <a:buClr>
                <a:schemeClr val="lt2"/>
              </a:buClr>
              <a:buSzPts val="1350"/>
              <a:buNone/>
              <a:defRPr sz="1350" b="0">
                <a:solidFill>
                  <a:schemeClr val="lt2"/>
                </a:solidFill>
              </a:defRPr>
            </a:lvl1pPr>
            <a:lvl2pPr marL="914400" lvl="1" indent="-228600" algn="l">
              <a:spcBef>
                <a:spcPts val="225"/>
              </a:spcBef>
              <a:spcAft>
                <a:spcPts val="0"/>
              </a:spcAft>
              <a:buClr>
                <a:schemeClr val="lt2"/>
              </a:buClr>
              <a:buSzPts val="1125"/>
              <a:buNone/>
              <a:defRPr sz="1125" b="1"/>
            </a:lvl2pPr>
            <a:lvl3pPr marL="1371600" lvl="2" indent="-228600" algn="l">
              <a:spcBef>
                <a:spcPts val="203"/>
              </a:spcBef>
              <a:spcAft>
                <a:spcPts val="0"/>
              </a:spcAft>
              <a:buClr>
                <a:schemeClr val="lt2"/>
              </a:buClr>
              <a:buSzPts val="1013"/>
              <a:buNone/>
              <a:defRPr sz="1013" b="1"/>
            </a:lvl3pPr>
            <a:lvl4pPr marL="1828800" lvl="3" indent="-228600" algn="l">
              <a:spcBef>
                <a:spcPts val="180"/>
              </a:spcBef>
              <a:spcAft>
                <a:spcPts val="0"/>
              </a:spcAft>
              <a:buClr>
                <a:schemeClr val="lt2"/>
              </a:buClr>
              <a:buSzPts val="900"/>
              <a:buNone/>
              <a:defRPr sz="900" b="1"/>
            </a:lvl4pPr>
            <a:lvl5pPr marL="2286000" lvl="4" indent="-228600" algn="l">
              <a:spcBef>
                <a:spcPts val="180"/>
              </a:spcBef>
              <a:spcAft>
                <a:spcPts val="0"/>
              </a:spcAft>
              <a:buClr>
                <a:schemeClr val="lt2"/>
              </a:buClr>
              <a:buSzPts val="900"/>
              <a:buNone/>
              <a:defRPr sz="900" b="1"/>
            </a:lvl5pPr>
            <a:lvl6pPr marL="2743200" lvl="5" indent="-228600" algn="l">
              <a:spcBef>
                <a:spcPts val="180"/>
              </a:spcBef>
              <a:spcAft>
                <a:spcPts val="0"/>
              </a:spcAft>
              <a:buClr>
                <a:schemeClr val="lt1"/>
              </a:buClr>
              <a:buSzPts val="900"/>
              <a:buNone/>
              <a:defRPr sz="900" b="1"/>
            </a:lvl6pPr>
            <a:lvl7pPr marL="3200400" lvl="6" indent="-228600" algn="l">
              <a:spcBef>
                <a:spcPts val="180"/>
              </a:spcBef>
              <a:spcAft>
                <a:spcPts val="0"/>
              </a:spcAft>
              <a:buClr>
                <a:schemeClr val="lt1"/>
              </a:buClr>
              <a:buSzPts val="900"/>
              <a:buNone/>
              <a:defRPr sz="900" b="1"/>
            </a:lvl7pPr>
            <a:lvl8pPr marL="3657600" lvl="7" indent="-228600" algn="l">
              <a:spcBef>
                <a:spcPts val="180"/>
              </a:spcBef>
              <a:spcAft>
                <a:spcPts val="0"/>
              </a:spcAft>
              <a:buClr>
                <a:schemeClr val="lt1"/>
              </a:buClr>
              <a:buSzPts val="900"/>
              <a:buNone/>
              <a:defRPr sz="900" b="1"/>
            </a:lvl8pPr>
            <a:lvl9pPr marL="4114800" lvl="8" indent="-228600" algn="l">
              <a:spcBef>
                <a:spcPts val="180"/>
              </a:spcBef>
              <a:spcAft>
                <a:spcPts val="0"/>
              </a:spcAft>
              <a:buClr>
                <a:schemeClr val="lt1"/>
              </a:buClr>
              <a:buSzPts val="900"/>
              <a:buNone/>
              <a:defRPr sz="900" b="1"/>
            </a:lvl9pPr>
          </a:lstStyle>
          <a:p>
            <a:endParaRPr/>
          </a:p>
        </p:txBody>
      </p:sp>
      <p:sp>
        <p:nvSpPr>
          <p:cNvPr id="54" name="Google Shape;54;p8"/>
          <p:cNvSpPr txBox="1">
            <a:spLocks noGrp="1"/>
          </p:cNvSpPr>
          <p:nvPr>
            <p:ph type="body" idx="5"/>
          </p:nvPr>
        </p:nvSpPr>
        <p:spPr>
          <a:xfrm>
            <a:off x="4811025" y="1626723"/>
            <a:ext cx="402336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270"/>
              </a:spcBef>
              <a:spcAft>
                <a:spcPts val="0"/>
              </a:spcAft>
              <a:buClr>
                <a:schemeClr val="lt2"/>
              </a:buClr>
              <a:buSzPts val="1350"/>
              <a:buNone/>
              <a:defRPr sz="1350" b="0">
                <a:solidFill>
                  <a:schemeClr val="lt2"/>
                </a:solidFill>
              </a:defRPr>
            </a:lvl1pPr>
            <a:lvl2pPr marL="914400" lvl="1" indent="-228600" algn="l">
              <a:spcBef>
                <a:spcPts val="225"/>
              </a:spcBef>
              <a:spcAft>
                <a:spcPts val="0"/>
              </a:spcAft>
              <a:buClr>
                <a:schemeClr val="lt2"/>
              </a:buClr>
              <a:buSzPts val="1125"/>
              <a:buNone/>
              <a:defRPr sz="1125" b="1"/>
            </a:lvl2pPr>
            <a:lvl3pPr marL="1371600" lvl="2" indent="-228600" algn="l">
              <a:spcBef>
                <a:spcPts val="203"/>
              </a:spcBef>
              <a:spcAft>
                <a:spcPts val="0"/>
              </a:spcAft>
              <a:buClr>
                <a:schemeClr val="lt2"/>
              </a:buClr>
              <a:buSzPts val="1013"/>
              <a:buNone/>
              <a:defRPr sz="1013" b="1"/>
            </a:lvl3pPr>
            <a:lvl4pPr marL="1828800" lvl="3" indent="-228600" algn="l">
              <a:spcBef>
                <a:spcPts val="180"/>
              </a:spcBef>
              <a:spcAft>
                <a:spcPts val="0"/>
              </a:spcAft>
              <a:buClr>
                <a:schemeClr val="lt2"/>
              </a:buClr>
              <a:buSzPts val="900"/>
              <a:buNone/>
              <a:defRPr sz="900" b="1"/>
            </a:lvl4pPr>
            <a:lvl5pPr marL="2286000" lvl="4" indent="-228600" algn="l">
              <a:spcBef>
                <a:spcPts val="180"/>
              </a:spcBef>
              <a:spcAft>
                <a:spcPts val="0"/>
              </a:spcAft>
              <a:buClr>
                <a:schemeClr val="lt2"/>
              </a:buClr>
              <a:buSzPts val="900"/>
              <a:buNone/>
              <a:defRPr sz="900" b="1"/>
            </a:lvl5pPr>
            <a:lvl6pPr marL="2743200" lvl="5" indent="-228600" algn="l">
              <a:spcBef>
                <a:spcPts val="180"/>
              </a:spcBef>
              <a:spcAft>
                <a:spcPts val="0"/>
              </a:spcAft>
              <a:buClr>
                <a:schemeClr val="lt1"/>
              </a:buClr>
              <a:buSzPts val="900"/>
              <a:buNone/>
              <a:defRPr sz="900" b="1"/>
            </a:lvl6pPr>
            <a:lvl7pPr marL="3200400" lvl="6" indent="-228600" algn="l">
              <a:spcBef>
                <a:spcPts val="180"/>
              </a:spcBef>
              <a:spcAft>
                <a:spcPts val="0"/>
              </a:spcAft>
              <a:buClr>
                <a:schemeClr val="lt1"/>
              </a:buClr>
              <a:buSzPts val="900"/>
              <a:buNone/>
              <a:defRPr sz="900" b="1"/>
            </a:lvl7pPr>
            <a:lvl8pPr marL="3657600" lvl="7" indent="-228600" algn="l">
              <a:spcBef>
                <a:spcPts val="180"/>
              </a:spcBef>
              <a:spcAft>
                <a:spcPts val="0"/>
              </a:spcAft>
              <a:buClr>
                <a:schemeClr val="lt1"/>
              </a:buClr>
              <a:buSzPts val="900"/>
              <a:buNone/>
              <a:defRPr sz="900" b="1"/>
            </a:lvl8pPr>
            <a:lvl9pPr marL="4114800" lvl="8" indent="-228600" algn="l">
              <a:spcBef>
                <a:spcPts val="180"/>
              </a:spcBef>
              <a:spcAft>
                <a:spcPts val="0"/>
              </a:spcAft>
              <a:buClr>
                <a:schemeClr val="lt1"/>
              </a:buClr>
              <a:buSzPts val="900"/>
              <a:buNone/>
              <a:defRPr sz="900" b="1"/>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55"/>
        <p:cNvGrpSpPr/>
        <p:nvPr/>
      </p:nvGrpSpPr>
      <p:grpSpPr>
        <a:xfrm>
          <a:off x="0" y="0"/>
          <a:ext cx="0" cy="0"/>
          <a:chOff x="0" y="0"/>
          <a:chExt cx="0" cy="0"/>
        </a:xfrm>
      </p:grpSpPr>
      <p:sp>
        <p:nvSpPr>
          <p:cNvPr id="56" name="Google Shape;56;p9"/>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57" name="Google Shape;57;p9"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58" name="Google Shape;58;p9"/>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9"/>
          <p:cNvSpPr txBox="1">
            <a:spLocks noGrp="1"/>
          </p:cNvSpPr>
          <p:nvPr>
            <p:ph type="body" idx="2"/>
          </p:nvPr>
        </p:nvSpPr>
        <p:spPr>
          <a:xfrm>
            <a:off x="4811025" y="1736724"/>
            <a:ext cx="4023360" cy="19202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0" name="Google Shape;60;p9"/>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1" name="Google Shape;61;p9"/>
          <p:cNvSpPr txBox="1">
            <a:spLocks noGrp="1"/>
          </p:cNvSpPr>
          <p:nvPr>
            <p:ph type="body" idx="4"/>
          </p:nvPr>
        </p:nvSpPr>
        <p:spPr>
          <a:xfrm>
            <a:off x="4811025" y="3811928"/>
            <a:ext cx="4023360" cy="19202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64" name="Google Shape;64;p10"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65" name="Google Shape;65;p10"/>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900" b="0" i="0" u="none" strike="noStrike" cap="none">
                <a:solidFill>
                  <a:srgbClr val="FFFFFF"/>
                </a:solidFill>
                <a:latin typeface="Calibri"/>
                <a:ea typeface="Calibri"/>
                <a:cs typeface="Calibri"/>
                <a:sym typeface="Calibri"/>
              </a:defRPr>
            </a:lvl1pPr>
            <a:lvl2pPr marL="0" marR="0" lvl="1" indent="0" algn="r">
              <a:spcBef>
                <a:spcPts val="0"/>
              </a:spcBef>
              <a:buNone/>
              <a:defRPr sz="900" b="0" i="0" u="none" strike="noStrike" cap="none">
                <a:solidFill>
                  <a:srgbClr val="FFFFFF"/>
                </a:solidFill>
                <a:latin typeface="Calibri"/>
                <a:ea typeface="Calibri"/>
                <a:cs typeface="Calibri"/>
                <a:sym typeface="Calibri"/>
              </a:defRPr>
            </a:lvl2pPr>
            <a:lvl3pPr marL="0" marR="0" lvl="2" indent="0" algn="r">
              <a:spcBef>
                <a:spcPts val="0"/>
              </a:spcBef>
              <a:buNone/>
              <a:defRPr sz="900" b="0" i="0" u="none" strike="noStrike" cap="none">
                <a:solidFill>
                  <a:srgbClr val="FFFFFF"/>
                </a:solidFill>
                <a:latin typeface="Calibri"/>
                <a:ea typeface="Calibri"/>
                <a:cs typeface="Calibri"/>
                <a:sym typeface="Calibri"/>
              </a:defRPr>
            </a:lvl3pPr>
            <a:lvl4pPr marL="0" marR="0" lvl="3" indent="0" algn="r">
              <a:spcBef>
                <a:spcPts val="0"/>
              </a:spcBef>
              <a:buNone/>
              <a:defRPr sz="900" b="0" i="0" u="none" strike="noStrike" cap="none">
                <a:solidFill>
                  <a:srgbClr val="FFFFFF"/>
                </a:solidFill>
                <a:latin typeface="Calibri"/>
                <a:ea typeface="Calibri"/>
                <a:cs typeface="Calibri"/>
                <a:sym typeface="Calibri"/>
              </a:defRPr>
            </a:lvl4pPr>
            <a:lvl5pPr marL="0" marR="0" lvl="4" indent="0" algn="r">
              <a:spcBef>
                <a:spcPts val="0"/>
              </a:spcBef>
              <a:buNone/>
              <a:defRPr sz="900" b="0" i="0" u="none" strike="noStrike" cap="none">
                <a:solidFill>
                  <a:srgbClr val="FFFFFF"/>
                </a:solidFill>
                <a:latin typeface="Calibri"/>
                <a:ea typeface="Calibri"/>
                <a:cs typeface="Calibri"/>
                <a:sym typeface="Calibri"/>
              </a:defRPr>
            </a:lvl5pPr>
            <a:lvl6pPr marL="0" marR="0" lvl="5" indent="0" algn="r">
              <a:spcBef>
                <a:spcPts val="0"/>
              </a:spcBef>
              <a:buNone/>
              <a:defRPr sz="900" b="0" i="0" u="none" strike="noStrike" cap="none">
                <a:solidFill>
                  <a:srgbClr val="FFFFFF"/>
                </a:solidFill>
                <a:latin typeface="Calibri"/>
                <a:ea typeface="Calibri"/>
                <a:cs typeface="Calibri"/>
                <a:sym typeface="Calibri"/>
              </a:defRPr>
            </a:lvl6pPr>
            <a:lvl7pPr marL="0" marR="0" lvl="6" indent="0" algn="r">
              <a:spcBef>
                <a:spcPts val="0"/>
              </a:spcBef>
              <a:buNone/>
              <a:defRPr sz="900" b="0" i="0" u="none" strike="noStrike" cap="none">
                <a:solidFill>
                  <a:srgbClr val="FFFFFF"/>
                </a:solidFill>
                <a:latin typeface="Calibri"/>
                <a:ea typeface="Calibri"/>
                <a:cs typeface="Calibri"/>
                <a:sym typeface="Calibri"/>
              </a:defRPr>
            </a:lvl7pPr>
            <a:lvl8pPr marL="0" marR="0" lvl="7" indent="0" algn="r">
              <a:spcBef>
                <a:spcPts val="0"/>
              </a:spcBef>
              <a:buNone/>
              <a:defRPr sz="900" b="0" i="0" u="none" strike="noStrike" cap="none">
                <a:solidFill>
                  <a:srgbClr val="FFFFFF"/>
                </a:solidFill>
                <a:latin typeface="Calibri"/>
                <a:ea typeface="Calibri"/>
                <a:cs typeface="Calibri"/>
                <a:sym typeface="Calibri"/>
              </a:defRPr>
            </a:lvl8pPr>
            <a:lvl9pPr marL="0" marR="0" lvl="8" indent="0" algn="r">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10"/>
          <p:cNvSpPr txBox="1">
            <a:spLocks noGrp="1"/>
          </p:cNvSpPr>
          <p:nvPr>
            <p:ph type="body" idx="2"/>
          </p:nvPr>
        </p:nvSpPr>
        <p:spPr>
          <a:xfrm>
            <a:off x="4811025" y="1736725"/>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7" name="Google Shape;67;p10"/>
          <p:cNvSpPr txBox="1">
            <a:spLocks noGrp="1"/>
          </p:cNvSpPr>
          <p:nvPr>
            <p:ph type="body" idx="3"/>
          </p:nvPr>
        </p:nvSpPr>
        <p:spPr>
          <a:xfrm>
            <a:off x="658523" y="1736725"/>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8" name="Google Shape;68;p10"/>
          <p:cNvSpPr txBox="1">
            <a:spLocks noGrp="1"/>
          </p:cNvSpPr>
          <p:nvPr>
            <p:ph type="body" idx="4"/>
          </p:nvPr>
        </p:nvSpPr>
        <p:spPr>
          <a:xfrm>
            <a:off x="658523" y="3871750"/>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9" name="Google Shape;69;p10"/>
          <p:cNvSpPr txBox="1">
            <a:spLocks noGrp="1"/>
          </p:cNvSpPr>
          <p:nvPr>
            <p:ph type="body" idx="5"/>
          </p:nvPr>
        </p:nvSpPr>
        <p:spPr>
          <a:xfrm>
            <a:off x="4811025" y="3855164"/>
            <a:ext cx="4023360" cy="2011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9"/>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2250"/>
              <a:buFont typeface="Encode Sans Black"/>
              <a:buNone/>
              <a:defRPr sz="2250" b="0"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1pPr>
            <a:lvl2pPr marL="914400" marR="0" lvl="1" indent="-323850" algn="l" rtl="0">
              <a:spcBef>
                <a:spcPts val="300"/>
              </a:spcBef>
              <a:spcAft>
                <a:spcPts val="0"/>
              </a:spcAft>
              <a:buClr>
                <a:schemeClr val="lt2"/>
              </a:buClr>
              <a:buSzPts val="1500"/>
              <a:buFont typeface="Arial"/>
              <a:buChar char="–"/>
              <a:defRPr sz="1500" b="1" i="0" u="none" strike="noStrike" cap="none">
                <a:solidFill>
                  <a:schemeClr val="lt2"/>
                </a:solidFill>
                <a:latin typeface="Open Sans"/>
                <a:ea typeface="Open Sans"/>
                <a:cs typeface="Open Sans"/>
                <a:sym typeface="Open Sans"/>
              </a:defRPr>
            </a:lvl2pPr>
            <a:lvl3pPr marL="1371600" marR="0" lvl="2" indent="-314325" algn="l" rtl="0">
              <a:spcBef>
                <a:spcPts val="270"/>
              </a:spcBef>
              <a:spcAft>
                <a:spcPts val="0"/>
              </a:spcAft>
              <a:buClr>
                <a:schemeClr val="lt2"/>
              </a:buClr>
              <a:buSzPts val="1350"/>
              <a:buFont typeface="Arial"/>
              <a:buChar char="•"/>
              <a:defRPr sz="1350" b="1" i="0" u="none" strike="noStrike" cap="none">
                <a:solidFill>
                  <a:schemeClr val="lt2"/>
                </a:solidFill>
                <a:latin typeface="Open Sans"/>
                <a:ea typeface="Open Sans"/>
                <a:cs typeface="Open Sans"/>
                <a:sym typeface="Open Sans"/>
              </a:defRPr>
            </a:lvl3pPr>
            <a:lvl4pPr marL="1828800" marR="0" lvl="3" indent="-304800"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4pPr>
            <a:lvl5pPr marL="2286000" marR="0" lvl="4" indent="-304800"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5pPr>
            <a:lvl6pPr marL="2743200" marR="0" lvl="5"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4">
            <a:alphaModFix/>
          </a:blip>
          <a:srcRect/>
          <a:stretch/>
        </p:blipFill>
        <p:spPr>
          <a:xfrm>
            <a:off x="548642" y="6244280"/>
            <a:ext cx="2802879" cy="4572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628650" y="365129"/>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250"/>
              <a:buFont typeface="Encode Sans Black"/>
              <a:buNone/>
              <a:defRPr sz="2250" b="0"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1pPr>
            <a:lvl2pPr marL="914400" marR="0" lvl="1" indent="-323850" algn="l" rtl="0">
              <a:spcBef>
                <a:spcPts val="300"/>
              </a:spcBef>
              <a:spcAft>
                <a:spcPts val="0"/>
              </a:spcAft>
              <a:buClr>
                <a:schemeClr val="dk2"/>
              </a:buClr>
              <a:buSzPts val="1500"/>
              <a:buFont typeface="Arial"/>
              <a:buChar char="–"/>
              <a:defRPr sz="1500" b="1" i="0" u="none" strike="noStrike" cap="none">
                <a:solidFill>
                  <a:schemeClr val="dk2"/>
                </a:solidFill>
                <a:latin typeface="Open Sans"/>
                <a:ea typeface="Open Sans"/>
                <a:cs typeface="Open Sans"/>
                <a:sym typeface="Open Sans"/>
              </a:defRPr>
            </a:lvl2pPr>
            <a:lvl3pPr marL="1371600" marR="0" lvl="2" indent="-314325" algn="l" rtl="0">
              <a:spcBef>
                <a:spcPts val="270"/>
              </a:spcBef>
              <a:spcAft>
                <a:spcPts val="0"/>
              </a:spcAft>
              <a:buClr>
                <a:schemeClr val="dk2"/>
              </a:buClr>
              <a:buSzPts val="1350"/>
              <a:buFont typeface="Arial"/>
              <a:buChar char="•"/>
              <a:defRPr sz="1350" b="1" i="0" u="none" strike="noStrike" cap="none">
                <a:solidFill>
                  <a:schemeClr val="dk2"/>
                </a:solidFill>
                <a:latin typeface="Open Sans"/>
                <a:ea typeface="Open Sans"/>
                <a:cs typeface="Open Sans"/>
                <a:sym typeface="Open Sans"/>
              </a:defRPr>
            </a:lvl3pPr>
            <a:lvl4pPr marL="1828800" marR="0" lvl="3" indent="-304800"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4pPr>
            <a:lvl5pPr marL="2286000" marR="0" lvl="4" indent="-304800"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4" name="Google Shape;84;p14"/>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p14"/>
          <p:cNvPicPr preferRelativeResize="0"/>
          <p:nvPr/>
        </p:nvPicPr>
        <p:blipFill rotWithShape="1">
          <a:blip r:embed="rId14">
            <a:alphaModFix/>
          </a:blip>
          <a:srcRect l="17630" t="-3477" b="-1"/>
          <a:stretch/>
        </p:blipFill>
        <p:spPr>
          <a:xfrm>
            <a:off x="548640" y="6210300"/>
            <a:ext cx="2305890" cy="41290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628650" y="365129"/>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2250"/>
              <a:buFont typeface="Encode Sans Black"/>
              <a:buNone/>
              <a:defRPr sz="2250" b="0"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Google Shape;160;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1pPr>
            <a:lvl2pPr marL="914400" marR="0" lvl="1" indent="-323850" algn="l" rtl="0">
              <a:spcBef>
                <a:spcPts val="300"/>
              </a:spcBef>
              <a:spcAft>
                <a:spcPts val="0"/>
              </a:spcAft>
              <a:buClr>
                <a:schemeClr val="dk2"/>
              </a:buClr>
              <a:buSzPts val="1500"/>
              <a:buFont typeface="Arial"/>
              <a:buChar char="–"/>
              <a:defRPr sz="1500" b="1" i="0" u="none" strike="noStrike" cap="none">
                <a:solidFill>
                  <a:schemeClr val="dk2"/>
                </a:solidFill>
                <a:latin typeface="Open Sans"/>
                <a:ea typeface="Open Sans"/>
                <a:cs typeface="Open Sans"/>
                <a:sym typeface="Open Sans"/>
              </a:defRPr>
            </a:lvl2pPr>
            <a:lvl3pPr marL="1371600" marR="0" lvl="2" indent="-314325" algn="l" rtl="0">
              <a:spcBef>
                <a:spcPts val="270"/>
              </a:spcBef>
              <a:spcAft>
                <a:spcPts val="0"/>
              </a:spcAft>
              <a:buClr>
                <a:schemeClr val="dk2"/>
              </a:buClr>
              <a:buSzPts val="1350"/>
              <a:buFont typeface="Arial"/>
              <a:buChar char="•"/>
              <a:defRPr sz="1350" b="1" i="0" u="none" strike="noStrike" cap="none">
                <a:solidFill>
                  <a:schemeClr val="dk2"/>
                </a:solidFill>
                <a:latin typeface="Open Sans"/>
                <a:ea typeface="Open Sans"/>
                <a:cs typeface="Open Sans"/>
                <a:sym typeface="Open Sans"/>
              </a:defRPr>
            </a:lvl3pPr>
            <a:lvl4pPr marL="1828800" marR="0" lvl="3" indent="-304800"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4pPr>
            <a:lvl5pPr marL="2286000" marR="0" lvl="4" indent="-304800"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61" name="Google Shape;161;p27"/>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2"/>
                </a:solidFill>
                <a:latin typeface="Calibri"/>
                <a:ea typeface="Calibri"/>
                <a:cs typeface="Calibri"/>
                <a:sym typeface="Calibri"/>
              </a:defRPr>
            </a:lvl1pPr>
            <a:lvl2pPr marL="0" marR="0" lvl="1" indent="0" algn="r" rtl="0">
              <a:spcBef>
                <a:spcPts val="0"/>
              </a:spcBef>
              <a:buNone/>
              <a:defRPr sz="900" b="0" i="0" u="none" strike="noStrike" cap="none">
                <a:solidFill>
                  <a:schemeClr val="dk2"/>
                </a:solidFill>
                <a:latin typeface="Calibri"/>
                <a:ea typeface="Calibri"/>
                <a:cs typeface="Calibri"/>
                <a:sym typeface="Calibri"/>
              </a:defRPr>
            </a:lvl2pPr>
            <a:lvl3pPr marL="0" marR="0" lvl="2" indent="0" algn="r" rtl="0">
              <a:spcBef>
                <a:spcPts val="0"/>
              </a:spcBef>
              <a:buNone/>
              <a:defRPr sz="900" b="0" i="0" u="none" strike="noStrike" cap="none">
                <a:solidFill>
                  <a:schemeClr val="dk2"/>
                </a:solidFill>
                <a:latin typeface="Calibri"/>
                <a:ea typeface="Calibri"/>
                <a:cs typeface="Calibri"/>
                <a:sym typeface="Calibri"/>
              </a:defRPr>
            </a:lvl3pPr>
            <a:lvl4pPr marL="0" marR="0" lvl="3" indent="0" algn="r" rtl="0">
              <a:spcBef>
                <a:spcPts val="0"/>
              </a:spcBef>
              <a:buNone/>
              <a:defRPr sz="900" b="0" i="0" u="none" strike="noStrike" cap="none">
                <a:solidFill>
                  <a:schemeClr val="dk2"/>
                </a:solidFill>
                <a:latin typeface="Calibri"/>
                <a:ea typeface="Calibri"/>
                <a:cs typeface="Calibri"/>
                <a:sym typeface="Calibri"/>
              </a:defRPr>
            </a:lvl4pPr>
            <a:lvl5pPr marL="0" marR="0" lvl="4" indent="0" algn="r" rtl="0">
              <a:spcBef>
                <a:spcPts val="0"/>
              </a:spcBef>
              <a:buNone/>
              <a:defRPr sz="900" b="0" i="0" u="none" strike="noStrike" cap="none">
                <a:solidFill>
                  <a:schemeClr val="dk2"/>
                </a:solidFill>
                <a:latin typeface="Calibri"/>
                <a:ea typeface="Calibri"/>
                <a:cs typeface="Calibri"/>
                <a:sym typeface="Calibri"/>
              </a:defRPr>
            </a:lvl5pPr>
            <a:lvl6pPr marL="0" marR="0" lvl="5" indent="0" algn="r" rtl="0">
              <a:spcBef>
                <a:spcPts val="0"/>
              </a:spcBef>
              <a:buNone/>
              <a:defRPr sz="900" b="0" i="0" u="none" strike="noStrike" cap="none">
                <a:solidFill>
                  <a:schemeClr val="dk2"/>
                </a:solidFill>
                <a:latin typeface="Calibri"/>
                <a:ea typeface="Calibri"/>
                <a:cs typeface="Calibri"/>
                <a:sym typeface="Calibri"/>
              </a:defRPr>
            </a:lvl6pPr>
            <a:lvl7pPr marL="0" marR="0" lvl="6" indent="0" algn="r" rtl="0">
              <a:spcBef>
                <a:spcPts val="0"/>
              </a:spcBef>
              <a:buNone/>
              <a:defRPr sz="900" b="0" i="0" u="none" strike="noStrike" cap="none">
                <a:solidFill>
                  <a:schemeClr val="dk2"/>
                </a:solidFill>
                <a:latin typeface="Calibri"/>
                <a:ea typeface="Calibri"/>
                <a:cs typeface="Calibri"/>
                <a:sym typeface="Calibri"/>
              </a:defRPr>
            </a:lvl7pPr>
            <a:lvl8pPr marL="0" marR="0" lvl="7" indent="0" algn="r" rtl="0">
              <a:spcBef>
                <a:spcPts val="0"/>
              </a:spcBef>
              <a:buNone/>
              <a:defRPr sz="900" b="0" i="0" u="none" strike="noStrike" cap="none">
                <a:solidFill>
                  <a:schemeClr val="dk2"/>
                </a:solidFill>
                <a:latin typeface="Calibri"/>
                <a:ea typeface="Calibri"/>
                <a:cs typeface="Calibri"/>
                <a:sym typeface="Calibri"/>
              </a:defRPr>
            </a:lvl8pPr>
            <a:lvl9pPr marL="0" marR="0" lvl="8" indent="0" algn="r" rtl="0">
              <a:spcBef>
                <a:spcPts val="0"/>
              </a:spcBef>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2" name="Google Shape;162;p27"/>
          <p:cNvPicPr preferRelativeResize="0"/>
          <p:nvPr/>
        </p:nvPicPr>
        <p:blipFill rotWithShape="1">
          <a:blip r:embed="rId14">
            <a:alphaModFix/>
          </a:blip>
          <a:srcRect/>
          <a:stretch/>
        </p:blipFill>
        <p:spPr>
          <a:xfrm>
            <a:off x="548640" y="6208776"/>
            <a:ext cx="2327350" cy="4145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628650" y="365129"/>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2250"/>
              <a:buFont typeface="Encode Sans Black"/>
              <a:buNone/>
              <a:defRPr sz="2250" b="0"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2" name="Google Shape;232;p4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1pPr>
            <a:lvl2pPr marL="914400" marR="0" lvl="1" indent="-323850" algn="l" rtl="0">
              <a:spcBef>
                <a:spcPts val="300"/>
              </a:spcBef>
              <a:spcAft>
                <a:spcPts val="0"/>
              </a:spcAft>
              <a:buClr>
                <a:schemeClr val="lt2"/>
              </a:buClr>
              <a:buSzPts val="1500"/>
              <a:buFont typeface="Arial"/>
              <a:buChar char="–"/>
              <a:defRPr sz="1500" b="1" i="0" u="none" strike="noStrike" cap="none">
                <a:solidFill>
                  <a:schemeClr val="lt2"/>
                </a:solidFill>
                <a:latin typeface="Open Sans"/>
                <a:ea typeface="Open Sans"/>
                <a:cs typeface="Open Sans"/>
                <a:sym typeface="Open Sans"/>
              </a:defRPr>
            </a:lvl2pPr>
            <a:lvl3pPr marL="1371600" marR="0" lvl="2" indent="-314325" algn="l" rtl="0">
              <a:spcBef>
                <a:spcPts val="270"/>
              </a:spcBef>
              <a:spcAft>
                <a:spcPts val="0"/>
              </a:spcAft>
              <a:buClr>
                <a:schemeClr val="lt2"/>
              </a:buClr>
              <a:buSzPts val="1350"/>
              <a:buFont typeface="Arial"/>
              <a:buChar char="•"/>
              <a:defRPr sz="1350" b="1" i="0" u="none" strike="noStrike" cap="none">
                <a:solidFill>
                  <a:schemeClr val="lt2"/>
                </a:solidFill>
                <a:latin typeface="Open Sans"/>
                <a:ea typeface="Open Sans"/>
                <a:cs typeface="Open Sans"/>
                <a:sym typeface="Open Sans"/>
              </a:defRPr>
            </a:lvl3pPr>
            <a:lvl4pPr marL="1828800" marR="0" lvl="3" indent="-304800"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4pPr>
            <a:lvl5pPr marL="2286000" marR="0" lvl="4" indent="-304800"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5pPr>
            <a:lvl6pPr marL="2743200" marR="0" lvl="5"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233" name="Google Shape;233;p40"/>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4" name="Google Shape;234;p40"/>
          <p:cNvPicPr preferRelativeResize="0"/>
          <p:nvPr/>
        </p:nvPicPr>
        <p:blipFill rotWithShape="1">
          <a:blip r:embed="rId14">
            <a:alphaModFix/>
          </a:blip>
          <a:srcRect l="5638" t="-6886"/>
          <a:stretch/>
        </p:blipFill>
        <p:spPr>
          <a:xfrm>
            <a:off x="731520" y="6212801"/>
            <a:ext cx="3108960" cy="4308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2"/>
        <p:cNvGrpSpPr/>
        <p:nvPr/>
      </p:nvGrpSpPr>
      <p:grpSpPr>
        <a:xfrm>
          <a:off x="0" y="0"/>
          <a:ext cx="0" cy="0"/>
          <a:chOff x="0" y="0"/>
          <a:chExt cx="0" cy="0"/>
        </a:xfrm>
      </p:grpSpPr>
      <p:sp>
        <p:nvSpPr>
          <p:cNvPr id="303" name="Google Shape;303;p53"/>
          <p:cNvSpPr txBox="1">
            <a:spLocks noGrp="1"/>
          </p:cNvSpPr>
          <p:nvPr>
            <p:ph type="title"/>
          </p:nvPr>
        </p:nvSpPr>
        <p:spPr>
          <a:xfrm>
            <a:off x="628650" y="365129"/>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250"/>
              <a:buFont typeface="Encode Sans Black"/>
              <a:buNone/>
              <a:defRPr sz="2250" b="0"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4" name="Google Shape;304;p5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1pPr>
            <a:lvl2pPr marL="914400" marR="0" lvl="1" indent="-323850" algn="l" rtl="0">
              <a:spcBef>
                <a:spcPts val="300"/>
              </a:spcBef>
              <a:spcAft>
                <a:spcPts val="0"/>
              </a:spcAft>
              <a:buClr>
                <a:schemeClr val="dk2"/>
              </a:buClr>
              <a:buSzPts val="1500"/>
              <a:buFont typeface="Arial"/>
              <a:buChar char="–"/>
              <a:defRPr sz="1500" b="1" i="0" u="none" strike="noStrike" cap="none">
                <a:solidFill>
                  <a:schemeClr val="dk2"/>
                </a:solidFill>
                <a:latin typeface="Open Sans"/>
                <a:ea typeface="Open Sans"/>
                <a:cs typeface="Open Sans"/>
                <a:sym typeface="Open Sans"/>
              </a:defRPr>
            </a:lvl2pPr>
            <a:lvl3pPr marL="1371600" marR="0" lvl="2" indent="-314325" algn="l" rtl="0">
              <a:spcBef>
                <a:spcPts val="270"/>
              </a:spcBef>
              <a:spcAft>
                <a:spcPts val="0"/>
              </a:spcAft>
              <a:buClr>
                <a:schemeClr val="dk2"/>
              </a:buClr>
              <a:buSzPts val="1350"/>
              <a:buFont typeface="Arial"/>
              <a:buChar char="•"/>
              <a:defRPr sz="1350" b="1" i="0" u="none" strike="noStrike" cap="none">
                <a:solidFill>
                  <a:schemeClr val="dk2"/>
                </a:solidFill>
                <a:latin typeface="Open Sans"/>
                <a:ea typeface="Open Sans"/>
                <a:cs typeface="Open Sans"/>
                <a:sym typeface="Open Sans"/>
              </a:defRPr>
            </a:lvl3pPr>
            <a:lvl4pPr marL="1828800" marR="0" lvl="3" indent="-304800"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4pPr>
            <a:lvl5pPr marL="2286000" marR="0" lvl="4" indent="-304800"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5" name="Google Shape;305;p53"/>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6" name="Google Shape;306;p53"/>
          <p:cNvPicPr preferRelativeResize="0"/>
          <p:nvPr/>
        </p:nvPicPr>
        <p:blipFill rotWithShape="1">
          <a:blip r:embed="rId14">
            <a:alphaModFix/>
          </a:blip>
          <a:srcRect l="16967" t="-3859"/>
          <a:stretch/>
        </p:blipFill>
        <p:spPr>
          <a:xfrm>
            <a:off x="731520" y="6208784"/>
            <a:ext cx="3108960" cy="4170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53.jpg"/><Relationship Id="rId4" Type="http://schemas.openxmlformats.org/officeDocument/2006/relationships/image" Target="../media/image52.jpg"/></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6"/>
          <p:cNvSpPr txBox="1">
            <a:spLocks noGrp="1"/>
          </p:cNvSpPr>
          <p:nvPr>
            <p:ph type="body" idx="1"/>
          </p:nvPr>
        </p:nvSpPr>
        <p:spPr>
          <a:xfrm>
            <a:off x="671757" y="1447891"/>
            <a:ext cx="8051003" cy="18202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2"/>
              </a:buClr>
              <a:buSzPts val="3700"/>
              <a:buNone/>
            </a:pPr>
            <a:r>
              <a:rPr lang="en-US"/>
              <a:t>NATIONAL BIOSAFETY </a:t>
            </a:r>
            <a:endParaRPr/>
          </a:p>
          <a:p>
            <a:pPr marL="0" lvl="0" indent="0" algn="l" rtl="0">
              <a:lnSpc>
                <a:spcPct val="100000"/>
              </a:lnSpc>
              <a:spcBef>
                <a:spcPts val="740"/>
              </a:spcBef>
              <a:spcAft>
                <a:spcPts val="0"/>
              </a:spcAft>
              <a:buClr>
                <a:schemeClr val="lt2"/>
              </a:buClr>
              <a:buSzPts val="3700"/>
              <a:buNone/>
            </a:pPr>
            <a:r>
              <a:rPr lang="en-US"/>
              <a:t>MONTH 2024</a:t>
            </a:r>
            <a:endParaRPr/>
          </a:p>
        </p:txBody>
      </p:sp>
      <p:sp>
        <p:nvSpPr>
          <p:cNvPr id="385" name="Google Shape;385;p66"/>
          <p:cNvSpPr txBox="1">
            <a:spLocks noGrp="1"/>
          </p:cNvSpPr>
          <p:nvPr>
            <p:ph type="body" idx="2"/>
          </p:nvPr>
        </p:nvSpPr>
        <p:spPr>
          <a:xfrm>
            <a:off x="671756" y="4303360"/>
            <a:ext cx="6626352" cy="164249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1650"/>
              <a:buNone/>
            </a:pPr>
            <a:r>
              <a:rPr lang="en-US" sz="1650"/>
              <a:t>Esther Pellham</a:t>
            </a:r>
            <a:endParaRPr/>
          </a:p>
          <a:p>
            <a:pPr marL="0" lvl="0" indent="0" algn="l" rtl="0">
              <a:spcBef>
                <a:spcPts val="330"/>
              </a:spcBef>
              <a:spcAft>
                <a:spcPts val="0"/>
              </a:spcAft>
              <a:buClr>
                <a:schemeClr val="lt2"/>
              </a:buClr>
              <a:buSzPts val="1650"/>
              <a:buNone/>
            </a:pPr>
            <a:r>
              <a:rPr lang="en-US" sz="1650"/>
              <a:t>EH&amp;S Biosafety officer</a:t>
            </a:r>
            <a:endParaRPr/>
          </a:p>
          <a:p>
            <a:pPr marL="0" lvl="0" indent="0" algn="l" rtl="0">
              <a:spcBef>
                <a:spcPts val="330"/>
              </a:spcBef>
              <a:spcAft>
                <a:spcPts val="0"/>
              </a:spcAft>
              <a:buClr>
                <a:schemeClr val="lt2"/>
              </a:buClr>
              <a:buSzPts val="1650"/>
              <a:buNone/>
            </a:pPr>
            <a:r>
              <a:rPr lang="en-US" sz="1650"/>
              <a:t>October 2024</a:t>
            </a:r>
            <a:endParaRPr/>
          </a:p>
        </p:txBody>
      </p:sp>
      <p:pic>
        <p:nvPicPr>
          <p:cNvPr id="386" name="Google Shape;386;p66" descr="File:Biohazard symbol (red).svg - Wikimedia Common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44203" y="3100692"/>
            <a:ext cx="1789558" cy="17895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5"/>
          <p:cNvSpPr txBox="1">
            <a:spLocks noGrp="1"/>
          </p:cNvSpPr>
          <p:nvPr>
            <p:ph type="body" idx="1"/>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US" b="0">
                <a:latin typeface="Encode Sans Black"/>
                <a:ea typeface="Encode Sans Black"/>
                <a:cs typeface="Encode Sans Black"/>
                <a:sym typeface="Encode Sans Black"/>
              </a:rPr>
              <a:t>2024 BIOSAFETY MONTH AT UW: </a:t>
            </a:r>
            <a:endParaRPr/>
          </a:p>
          <a:p>
            <a:pPr marL="0" lvl="0" indent="0" algn="l" rtl="0">
              <a:lnSpc>
                <a:spcPct val="90000"/>
              </a:lnSpc>
              <a:spcBef>
                <a:spcPts val="440"/>
              </a:spcBef>
              <a:spcAft>
                <a:spcPts val="0"/>
              </a:spcAft>
              <a:buClr>
                <a:schemeClr val="dk1"/>
              </a:buClr>
              <a:buSzPts val="2200"/>
              <a:buNone/>
            </a:pPr>
            <a:r>
              <a:rPr lang="en-US" b="0">
                <a:latin typeface="Encode Sans Black"/>
                <a:ea typeface="Encode Sans Black"/>
                <a:cs typeface="Encode Sans Black"/>
                <a:sym typeface="Encode Sans Black"/>
              </a:rPr>
              <a:t>SPA DAY OR “SELF CARE” FOR YOUR LAB</a:t>
            </a:r>
            <a:endParaRPr/>
          </a:p>
        </p:txBody>
      </p:sp>
      <p:sp>
        <p:nvSpPr>
          <p:cNvPr id="477" name="Google Shape;477;p75"/>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rmAutofit/>
          </a:bodyPr>
          <a:lstStyle/>
          <a:p>
            <a:pPr marL="0" lvl="0" indent="0" algn="r" rtl="0">
              <a:spcBef>
                <a:spcPts val="0"/>
              </a:spcBef>
              <a:spcAft>
                <a:spcPts val="0"/>
              </a:spcAft>
              <a:buNone/>
            </a:pPr>
            <a:fld id="{00000000-1234-1234-1234-123412341234}" type="slidenum">
              <a:rPr lang="en-US"/>
              <a:t>10</a:t>
            </a:fld>
            <a:endParaRPr/>
          </a:p>
        </p:txBody>
      </p:sp>
      <p:pic>
        <p:nvPicPr>
          <p:cNvPr id="478" name="Google Shape;478;p75" descr="A plastic container with a white lid on a wooden surface&#10;&#10;Description automatically generated"/>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4675184" y="2050994"/>
            <a:ext cx="3187974" cy="3095984"/>
          </a:xfrm>
          <a:prstGeom prst="rect">
            <a:avLst/>
          </a:prstGeom>
          <a:noFill/>
          <a:ln>
            <a:noFill/>
          </a:ln>
        </p:spPr>
      </p:pic>
      <p:sp>
        <p:nvSpPr>
          <p:cNvPr id="479" name="Google Shape;479;p75"/>
          <p:cNvSpPr txBox="1"/>
          <p:nvPr/>
        </p:nvSpPr>
        <p:spPr>
          <a:xfrm>
            <a:off x="658524" y="2286000"/>
            <a:ext cx="3913477" cy="3421183"/>
          </a:xfrm>
          <a:prstGeom prst="rect">
            <a:avLst/>
          </a:prstGeom>
          <a:noFill/>
          <a:ln>
            <a:noFill/>
          </a:ln>
        </p:spPr>
        <p:txBody>
          <a:bodyPr spcFirstLastPara="1" wrap="square" lIns="68575" tIns="34275" rIns="68575" bIns="34275" anchor="t" anchorCtr="0">
            <a:normAutofit/>
          </a:bodyPr>
          <a:lstStyle/>
          <a:p>
            <a:pPr marL="342891" marR="0" lvl="0" indent="-342891" algn="l" rtl="0">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Dispose of expired or unneeded reagents, supplies, and equipment</a:t>
            </a:r>
            <a:endParaRPr/>
          </a:p>
          <a:p>
            <a:pPr marL="342891" marR="0" lvl="0" indent="-342891" algn="l" rtl="0">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Remove excess cardboard</a:t>
            </a:r>
            <a:endParaRPr/>
          </a:p>
          <a:p>
            <a:pPr marL="342891" marR="0" lvl="0" indent="-342891" algn="l" rtl="0">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Choose appropriate disinfectant for biological agent</a:t>
            </a:r>
            <a:endParaRPr/>
          </a:p>
          <a:p>
            <a:pPr marL="342891" marR="0" lvl="0" indent="-342891" algn="l" rtl="0">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UW Surplus website has list of items they cannot accept</a:t>
            </a:r>
            <a:endParaRPr/>
          </a:p>
          <a:p>
            <a:pPr marL="342891" marR="0" lvl="0" indent="-342891" algn="l" rtl="0">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Clean up paper documents too</a:t>
            </a:r>
            <a:endParaRPr/>
          </a:p>
        </p:txBody>
      </p:sp>
      <p:pic>
        <p:nvPicPr>
          <p:cNvPr id="480" name="Google Shape;480;p75"/>
          <p:cNvPicPr preferRelativeResize="0"/>
          <p:nvPr/>
        </p:nvPicPr>
        <p:blipFill rotWithShape="1">
          <a:blip r:embed="rId4">
            <a:alphaModFix/>
          </a:blip>
          <a:srcRect/>
          <a:stretch/>
        </p:blipFill>
        <p:spPr>
          <a:xfrm>
            <a:off x="3764609" y="4989332"/>
            <a:ext cx="4098549" cy="823899"/>
          </a:xfrm>
          <a:prstGeom prst="rect">
            <a:avLst/>
          </a:prstGeom>
          <a:noFill/>
          <a:ln>
            <a:noFill/>
          </a:ln>
        </p:spPr>
      </p:pic>
      <p:pic>
        <p:nvPicPr>
          <p:cNvPr id="481" name="Google Shape;481;p7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752165">
            <a:off x="6969804" y="1933603"/>
            <a:ext cx="2290991" cy="2185792"/>
          </a:xfrm>
          <a:prstGeom prst="rect">
            <a:avLst/>
          </a:prstGeom>
          <a:noFill/>
          <a:ln w="9525" cap="flat" cmpd="sng">
            <a:solidFill>
              <a:srgbClr val="72727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6"/>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US" b="0">
                <a:latin typeface="Encode Sans Black"/>
                <a:ea typeface="Encode Sans Black"/>
                <a:cs typeface="Encode Sans Black"/>
                <a:sym typeface="Encode Sans Black"/>
              </a:rPr>
              <a:t>2024 BIOSAFETY MONTH AT UW: </a:t>
            </a:r>
            <a:endParaRPr/>
          </a:p>
          <a:p>
            <a:pPr marL="0" lvl="0" indent="0" algn="l" rtl="0">
              <a:lnSpc>
                <a:spcPct val="90000"/>
              </a:lnSpc>
              <a:spcBef>
                <a:spcPts val="440"/>
              </a:spcBef>
              <a:spcAft>
                <a:spcPts val="0"/>
              </a:spcAft>
              <a:buClr>
                <a:schemeClr val="dk1"/>
              </a:buClr>
              <a:buSzPts val="2200"/>
              <a:buNone/>
            </a:pPr>
            <a:r>
              <a:rPr lang="en-US" b="0">
                <a:latin typeface="Encode Sans Black"/>
                <a:ea typeface="Encode Sans Black"/>
                <a:cs typeface="Encode Sans Black"/>
                <a:sym typeface="Encode Sans Black"/>
              </a:rPr>
              <a:t>SPA DAY OR “SELF CARE” FOR YOUR LAB</a:t>
            </a:r>
            <a:endParaRPr/>
          </a:p>
        </p:txBody>
      </p:sp>
      <p:sp>
        <p:nvSpPr>
          <p:cNvPr id="488" name="Google Shape;488;p76"/>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rmAutofit/>
          </a:bodyPr>
          <a:lstStyle/>
          <a:p>
            <a:pPr marL="0" lvl="0" indent="0" algn="r" rtl="0">
              <a:spcBef>
                <a:spcPts val="0"/>
              </a:spcBef>
              <a:spcAft>
                <a:spcPts val="0"/>
              </a:spcAft>
              <a:buNone/>
            </a:pPr>
            <a:fld id="{00000000-1234-1234-1234-123412341234}" type="slidenum">
              <a:rPr lang="en-US"/>
              <a:t>11</a:t>
            </a:fld>
            <a:endParaRPr/>
          </a:p>
        </p:txBody>
      </p:sp>
      <p:sp>
        <p:nvSpPr>
          <p:cNvPr id="489" name="Google Shape;489;p76"/>
          <p:cNvSpPr txBox="1"/>
          <p:nvPr/>
        </p:nvSpPr>
        <p:spPr>
          <a:xfrm>
            <a:off x="5140466" y="2165028"/>
            <a:ext cx="3715954" cy="3537743"/>
          </a:xfrm>
          <a:prstGeom prst="rect">
            <a:avLst/>
          </a:prstGeom>
          <a:noFill/>
          <a:ln>
            <a:noFill/>
          </a:ln>
        </p:spPr>
        <p:txBody>
          <a:bodyPr spcFirstLastPara="1" wrap="square" lIns="68575" tIns="34275" rIns="68575" bIns="34275" anchor="t" anchorCtr="0">
            <a:normAutofit/>
          </a:bodyPr>
          <a:lstStyle/>
          <a:p>
            <a:pPr marL="0" marR="0" lvl="0" indent="0" algn="l" rtl="0">
              <a:spcBef>
                <a:spcPts val="0"/>
              </a:spcBef>
              <a:spcAft>
                <a:spcPts val="0"/>
              </a:spcAft>
              <a:buClr>
                <a:schemeClr val="dk1"/>
              </a:buClr>
              <a:buSzPts val="2100"/>
              <a:buFont typeface="Arial"/>
              <a:buNone/>
            </a:pPr>
            <a:r>
              <a:rPr lang="en-US" sz="2100" b="1" i="0" u="none" strike="noStrike" cap="none">
                <a:solidFill>
                  <a:schemeClr val="dk1"/>
                </a:solidFill>
                <a:latin typeface="Calibri"/>
                <a:ea typeface="Calibri"/>
                <a:cs typeface="Calibri"/>
                <a:sym typeface="Calibri"/>
              </a:rPr>
              <a:t>Clean freezers and refrigerators:</a:t>
            </a:r>
            <a:endParaRPr/>
          </a:p>
          <a:p>
            <a:pPr marL="342891" marR="0" lvl="0" indent="-342891" algn="l" rtl="0">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Use trays and absorbent materials to collect water</a:t>
            </a:r>
            <a:endParaRPr/>
          </a:p>
          <a:p>
            <a:pPr marL="342891" marR="0" lvl="0" indent="-342891" algn="l" rtl="0">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Sharp instruments cause damage; use a spray bottle of warm water or a blunt scraper to remove ice</a:t>
            </a:r>
            <a:endParaRPr/>
          </a:p>
          <a:p>
            <a:pPr marL="342891" marR="0" lvl="0" indent="-342891" algn="l" rtl="0">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Keep or toss? Update inventory and dispose of appropriately</a:t>
            </a:r>
            <a:endParaRPr/>
          </a:p>
          <a:p>
            <a:pPr marL="342891" marR="0" lvl="0" indent="-342891" algn="l" rtl="0">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Use fresh bleach solution to decontaminate surface</a:t>
            </a:r>
            <a:endParaRPr/>
          </a:p>
        </p:txBody>
      </p:sp>
      <p:pic>
        <p:nvPicPr>
          <p:cNvPr id="490" name="Google Shape;490;p76" descr="A person wearing goggles and gloves holding a containe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6226" y="2165028"/>
            <a:ext cx="4574675" cy="30497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7"/>
          <p:cNvSpPr txBox="1">
            <a:spLocks noGrp="1"/>
          </p:cNvSpPr>
          <p:nvPr>
            <p:ph type="body" idx="1"/>
          </p:nvPr>
        </p:nvSpPr>
        <p:spPr>
          <a:xfrm>
            <a:off x="659305" y="2159795"/>
            <a:ext cx="4022233" cy="301162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sz="2100"/>
              <a:t>“Maintenance phase”</a:t>
            </a:r>
            <a:endParaRPr/>
          </a:p>
          <a:p>
            <a:pPr marL="257168" marR="0" lvl="0" indent="-257168" algn="l" rtl="0">
              <a:lnSpc>
                <a:spcPct val="100000"/>
              </a:lnSpc>
              <a:spcBef>
                <a:spcPts val="333"/>
              </a:spcBef>
              <a:spcAft>
                <a:spcPts val="0"/>
              </a:spcAft>
              <a:buClr>
                <a:schemeClr val="dk1"/>
              </a:buClr>
              <a:buSzPct val="100000"/>
              <a:buFont typeface="Arial"/>
              <a:buChar char="•"/>
            </a:pPr>
            <a:r>
              <a:rPr lang="en-US"/>
              <a:t>Schedule weekly/monthly/quarterly routine cleaning or lab chores</a:t>
            </a:r>
            <a:endParaRPr/>
          </a:p>
          <a:p>
            <a:pPr marL="257168" marR="0" lvl="0" indent="-257168" algn="l" rtl="0">
              <a:lnSpc>
                <a:spcPct val="100000"/>
              </a:lnSpc>
              <a:spcBef>
                <a:spcPts val="333"/>
              </a:spcBef>
              <a:spcAft>
                <a:spcPts val="0"/>
              </a:spcAft>
              <a:buClr>
                <a:schemeClr val="dk1"/>
              </a:buClr>
              <a:buSzPct val="100000"/>
              <a:buFont typeface="Arial"/>
              <a:buChar char="•"/>
            </a:pPr>
            <a:r>
              <a:rPr lang="en-US"/>
              <a:t>Keep items off the floor</a:t>
            </a:r>
            <a:endParaRPr/>
          </a:p>
          <a:p>
            <a:pPr marL="257168" marR="0" lvl="0" indent="-257168" algn="l" rtl="0">
              <a:lnSpc>
                <a:spcPct val="100000"/>
              </a:lnSpc>
              <a:spcBef>
                <a:spcPts val="333"/>
              </a:spcBef>
              <a:spcAft>
                <a:spcPts val="0"/>
              </a:spcAft>
              <a:buClr>
                <a:schemeClr val="dk1"/>
              </a:buClr>
              <a:buSzPct val="100000"/>
              <a:buFont typeface="Arial"/>
              <a:buChar char="•"/>
            </a:pPr>
            <a:r>
              <a:rPr lang="en-US"/>
              <a:t>Store supplies in plastic containers instead of cardboard</a:t>
            </a:r>
            <a:endParaRPr/>
          </a:p>
          <a:p>
            <a:pPr marL="257168" marR="0" lvl="0" indent="-257168" algn="l" rtl="0">
              <a:lnSpc>
                <a:spcPct val="100000"/>
              </a:lnSpc>
              <a:spcBef>
                <a:spcPts val="333"/>
              </a:spcBef>
              <a:spcAft>
                <a:spcPts val="0"/>
              </a:spcAft>
              <a:buClr>
                <a:schemeClr val="dk1"/>
              </a:buClr>
              <a:buSzPct val="100000"/>
              <a:buFont typeface="Arial"/>
              <a:buChar char="•"/>
            </a:pPr>
            <a:r>
              <a:rPr lang="en-US"/>
              <a:t>Check expiration dates</a:t>
            </a:r>
            <a:endParaRPr/>
          </a:p>
          <a:p>
            <a:pPr marL="257168" marR="0" lvl="0" indent="-257168" algn="l" rtl="0">
              <a:lnSpc>
                <a:spcPct val="100000"/>
              </a:lnSpc>
              <a:spcBef>
                <a:spcPts val="333"/>
              </a:spcBef>
              <a:spcAft>
                <a:spcPts val="0"/>
              </a:spcAft>
              <a:buClr>
                <a:schemeClr val="dk1"/>
              </a:buClr>
              <a:buSzPct val="100000"/>
              <a:buFont typeface="Arial"/>
              <a:buChar char="•"/>
            </a:pPr>
            <a:r>
              <a:rPr lang="en-US"/>
              <a:t>Remove waste and/or schedule waste pick-ups promptly</a:t>
            </a:r>
            <a:endParaRPr/>
          </a:p>
          <a:p>
            <a:pPr marL="257168" lvl="0" indent="-257168" algn="l" rtl="0">
              <a:lnSpc>
                <a:spcPct val="100000"/>
              </a:lnSpc>
              <a:spcBef>
                <a:spcPts val="333"/>
              </a:spcBef>
              <a:spcAft>
                <a:spcPts val="0"/>
              </a:spcAft>
              <a:buClr>
                <a:schemeClr val="dk1"/>
              </a:buClr>
              <a:buSzPct val="100000"/>
              <a:buChar char="•"/>
            </a:pPr>
            <a:r>
              <a:rPr lang="en-US"/>
              <a:t>Replace and launder lab coats on a routine basis and if contaminated</a:t>
            </a:r>
            <a:endParaRPr/>
          </a:p>
          <a:p>
            <a:pPr marL="557199" lvl="1" indent="-126233" algn="l" rtl="0">
              <a:lnSpc>
                <a:spcPct val="100000"/>
              </a:lnSpc>
              <a:spcBef>
                <a:spcPts val="277"/>
              </a:spcBef>
              <a:spcAft>
                <a:spcPts val="0"/>
              </a:spcAft>
              <a:buClr>
                <a:schemeClr val="dk1"/>
              </a:buClr>
              <a:buSzPct val="100000"/>
              <a:buNone/>
            </a:pPr>
            <a:endParaRPr/>
          </a:p>
          <a:p>
            <a:pPr marL="342891" lvl="1" indent="0" algn="l" rtl="0">
              <a:lnSpc>
                <a:spcPct val="100000"/>
              </a:lnSpc>
              <a:spcBef>
                <a:spcPts val="277"/>
              </a:spcBef>
              <a:spcAft>
                <a:spcPts val="0"/>
              </a:spcAft>
              <a:buClr>
                <a:schemeClr val="dk1"/>
              </a:buClr>
              <a:buSzPct val="100000"/>
              <a:buNone/>
            </a:pPr>
            <a:endParaRPr/>
          </a:p>
        </p:txBody>
      </p:sp>
      <p:sp>
        <p:nvSpPr>
          <p:cNvPr id="497" name="Google Shape;497;p77"/>
          <p:cNvSpPr txBox="1">
            <a:spLocks noGrp="1"/>
          </p:cNvSpPr>
          <p:nvPr>
            <p:ph type="body" idx="2"/>
          </p:nvPr>
        </p:nvSpPr>
        <p:spPr>
          <a:xfrm>
            <a:off x="671758" y="371510"/>
            <a:ext cx="8184662" cy="991998"/>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2200"/>
              <a:buNone/>
            </a:pPr>
            <a:r>
              <a:rPr lang="en-US">
                <a:latin typeface="Encode Sans Black"/>
                <a:ea typeface="Encode Sans Black"/>
                <a:cs typeface="Encode Sans Black"/>
                <a:sym typeface="Encode Sans Black"/>
              </a:rPr>
              <a:t>MAINTAIN YOUR CLEAN AND TIDY LAB</a:t>
            </a:r>
            <a:endParaRPr b="1" i="0" cap="none">
              <a:latin typeface="Encode Sans Black"/>
              <a:ea typeface="Encode Sans Black"/>
              <a:cs typeface="Encode Sans Black"/>
              <a:sym typeface="Encode Sans Black"/>
            </a:endParaRPr>
          </a:p>
        </p:txBody>
      </p:sp>
      <p:sp>
        <p:nvSpPr>
          <p:cNvPr id="498" name="Google Shape;498;p77"/>
          <p:cNvSpPr txBox="1">
            <a:spLocks noGrp="1"/>
          </p:cNvSpPr>
          <p:nvPr>
            <p:ph type="sldNum" idx="12"/>
          </p:nvPr>
        </p:nvSpPr>
        <p:spPr>
          <a:xfrm>
            <a:off x="7086600" y="6336401"/>
            <a:ext cx="2057400" cy="365125"/>
          </a:xfrm>
          <a:prstGeom prst="rect">
            <a:avLst/>
          </a:prstGeom>
          <a:noFill/>
          <a:ln>
            <a:noFill/>
          </a:ln>
        </p:spPr>
        <p:txBody>
          <a:bodyPr spcFirstLastPara="1" wrap="square" lIns="68575" tIns="34275" rIns="411475" bIns="34275" anchor="ctr" anchorCtr="0">
            <a:normAutofit/>
          </a:bodyPr>
          <a:lstStyle/>
          <a:p>
            <a:pPr marL="0" lvl="0" indent="0" algn="r" rtl="0">
              <a:spcBef>
                <a:spcPts val="0"/>
              </a:spcBef>
              <a:spcAft>
                <a:spcPts val="0"/>
              </a:spcAft>
              <a:buNone/>
            </a:pPr>
            <a:fld id="{00000000-1234-1234-1234-123412341234}" type="slidenum">
              <a:rPr lang="en-US"/>
              <a:t>12</a:t>
            </a:fld>
            <a:endParaRPr/>
          </a:p>
        </p:txBody>
      </p:sp>
      <p:sp>
        <p:nvSpPr>
          <p:cNvPr id="499" name="Google Shape;499;p77"/>
          <p:cNvSpPr txBox="1"/>
          <p:nvPr/>
        </p:nvSpPr>
        <p:spPr>
          <a:xfrm>
            <a:off x="671758" y="2136677"/>
            <a:ext cx="4938796" cy="2642733"/>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None/>
            </a:pPr>
            <a:endParaRPr sz="1800" b="1" i="0" u="none" strike="noStrike" cap="none">
              <a:solidFill>
                <a:schemeClr val="dk2"/>
              </a:solidFill>
              <a:latin typeface="Calibri"/>
              <a:ea typeface="Calibri"/>
              <a:cs typeface="Calibri"/>
              <a:sym typeface="Calibri"/>
            </a:endParaRPr>
          </a:p>
        </p:txBody>
      </p:sp>
      <p:pic>
        <p:nvPicPr>
          <p:cNvPr id="500" name="Google Shape;500;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36511" y="4199401"/>
            <a:ext cx="3167410" cy="1319754"/>
          </a:xfrm>
          <a:prstGeom prst="rect">
            <a:avLst/>
          </a:prstGeom>
          <a:noFill/>
          <a:ln>
            <a:noFill/>
          </a:ln>
        </p:spPr>
      </p:pic>
      <p:pic>
        <p:nvPicPr>
          <p:cNvPr id="501" name="Google Shape;501;p77" descr="A person in a lab coat holding a test tub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79399" y="1998723"/>
            <a:ext cx="2973705" cy="19824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8"/>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US">
                <a:latin typeface="Encode Sans Black"/>
                <a:ea typeface="Encode Sans Black"/>
                <a:cs typeface="Encode Sans Black"/>
                <a:sym typeface="Encode Sans Black"/>
              </a:rPr>
              <a:t>BIOSAFETY MONTH OUTREACH</a:t>
            </a:r>
            <a:endParaRPr/>
          </a:p>
        </p:txBody>
      </p:sp>
      <p:sp>
        <p:nvSpPr>
          <p:cNvPr id="508" name="Google Shape;508;p78"/>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13</a:t>
            </a:fld>
            <a:endParaRPr>
              <a:solidFill>
                <a:srgbClr val="FFFFFF"/>
              </a:solidFill>
            </a:endParaRPr>
          </a:p>
        </p:txBody>
      </p:sp>
      <p:pic>
        <p:nvPicPr>
          <p:cNvPr id="509" name="Google Shape;509;p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4708" y="1119290"/>
            <a:ext cx="1782044" cy="1366233"/>
          </a:xfrm>
          <a:prstGeom prst="rect">
            <a:avLst/>
          </a:prstGeom>
          <a:noFill/>
          <a:ln>
            <a:noFill/>
          </a:ln>
        </p:spPr>
      </p:pic>
      <p:sp>
        <p:nvSpPr>
          <p:cNvPr id="510" name="Google Shape;510;p78"/>
          <p:cNvSpPr txBox="1">
            <a:spLocks noGrp="1"/>
          </p:cNvSpPr>
          <p:nvPr>
            <p:ph type="body" idx="1"/>
          </p:nvPr>
        </p:nvSpPr>
        <p:spPr>
          <a:xfrm>
            <a:off x="828675" y="2490042"/>
            <a:ext cx="5466062" cy="3011623"/>
          </a:xfrm>
          <a:prstGeom prst="rect">
            <a:avLst/>
          </a:prstGeom>
          <a:noFill/>
          <a:ln>
            <a:noFill/>
          </a:ln>
        </p:spPr>
        <p:txBody>
          <a:bodyPr spcFirstLastPara="1" wrap="square" lIns="91425" tIns="45700" rIns="91425" bIns="45700" anchor="t" anchorCtr="0">
            <a:normAutofit/>
          </a:bodyPr>
          <a:lstStyle/>
          <a:p>
            <a:pPr marL="257168" marR="0" lvl="0" indent="-257168" algn="l" rtl="0">
              <a:lnSpc>
                <a:spcPct val="100000"/>
              </a:lnSpc>
              <a:spcBef>
                <a:spcPts val="0"/>
              </a:spcBef>
              <a:spcAft>
                <a:spcPts val="0"/>
              </a:spcAft>
              <a:buClr>
                <a:schemeClr val="dk1"/>
              </a:buClr>
              <a:buSzPts val="1800"/>
              <a:buFont typeface="Arial"/>
              <a:buChar char="•"/>
            </a:pPr>
            <a:r>
              <a:rPr lang="en-US"/>
              <a:t>Email to principal investigators and lab managers with BUAs</a:t>
            </a:r>
            <a:endParaRPr/>
          </a:p>
          <a:p>
            <a:pPr marL="257168" marR="0" lvl="0" indent="-257168" algn="l" rtl="0">
              <a:lnSpc>
                <a:spcPct val="100000"/>
              </a:lnSpc>
              <a:spcBef>
                <a:spcPts val="360"/>
              </a:spcBef>
              <a:spcAft>
                <a:spcPts val="0"/>
              </a:spcAft>
              <a:buClr>
                <a:schemeClr val="dk1"/>
              </a:buClr>
              <a:buSzPts val="1800"/>
              <a:buFont typeface="Arial"/>
              <a:buChar char="•"/>
            </a:pPr>
            <a:r>
              <a:rPr lang="en-US"/>
              <a:t>News post featured on the EH&amp;S website/newsletter</a:t>
            </a:r>
            <a:endParaRPr/>
          </a:p>
          <a:p>
            <a:pPr marL="257168" marR="0" lvl="0" indent="-257168" algn="l" rtl="0">
              <a:lnSpc>
                <a:spcPct val="100000"/>
              </a:lnSpc>
              <a:spcBef>
                <a:spcPts val="360"/>
              </a:spcBef>
              <a:spcAft>
                <a:spcPts val="0"/>
              </a:spcAft>
              <a:buClr>
                <a:schemeClr val="dk1"/>
              </a:buClr>
              <a:buSzPts val="1800"/>
              <a:buFont typeface="Arial"/>
              <a:buChar char="•"/>
            </a:pPr>
            <a:r>
              <a:rPr lang="en-US"/>
              <a:t>Featured on the Office of Research webpage</a:t>
            </a:r>
            <a:endParaRPr/>
          </a:p>
          <a:p>
            <a:pPr marL="257168" marR="0" lvl="0" indent="-257168" algn="l" rtl="0">
              <a:lnSpc>
                <a:spcPct val="100000"/>
              </a:lnSpc>
              <a:spcBef>
                <a:spcPts val="360"/>
              </a:spcBef>
              <a:spcAft>
                <a:spcPts val="0"/>
              </a:spcAft>
              <a:buClr>
                <a:schemeClr val="dk1"/>
              </a:buClr>
              <a:buSzPts val="1800"/>
              <a:buFont typeface="Arial"/>
              <a:buChar char="•"/>
            </a:pPr>
            <a:r>
              <a:rPr lang="en-US"/>
              <a:t>Presentations at U-WIDE Health and Safety Committee, MRAM, and IBC meeting</a:t>
            </a:r>
            <a:endParaRPr/>
          </a:p>
          <a:p>
            <a:pPr marL="257168" marR="0" lvl="0" indent="-142868" algn="l" rtl="0">
              <a:lnSpc>
                <a:spcPct val="100000"/>
              </a:lnSpc>
              <a:spcBef>
                <a:spcPts val="360"/>
              </a:spcBef>
              <a:spcAft>
                <a:spcPts val="0"/>
              </a:spcAft>
              <a:buClr>
                <a:schemeClr val="dk1"/>
              </a:buClr>
              <a:buSzPts val="1800"/>
              <a:buFont typeface="Arial"/>
              <a:buNone/>
            </a:pPr>
            <a:endParaRPr/>
          </a:p>
          <a:p>
            <a:pPr marL="0" lvl="0" indent="0" algn="l" rtl="0">
              <a:lnSpc>
                <a:spcPct val="100000"/>
              </a:lnSpc>
              <a:spcBef>
                <a:spcPts val="360"/>
              </a:spcBef>
              <a:spcAft>
                <a:spcPts val="0"/>
              </a:spcAft>
              <a:buClr>
                <a:schemeClr val="dk1"/>
              </a:buClr>
              <a:buSzPts val="1800"/>
              <a:buNone/>
            </a:pPr>
            <a:endParaRPr/>
          </a:p>
          <a:p>
            <a:pPr marL="0" lvl="0" indent="0" algn="l" rtl="0">
              <a:lnSpc>
                <a:spcPct val="100000"/>
              </a:lnSpc>
              <a:spcBef>
                <a:spcPts val="360"/>
              </a:spcBef>
              <a:spcAft>
                <a:spcPts val="0"/>
              </a:spcAft>
              <a:buClr>
                <a:schemeClr val="dk1"/>
              </a:buClr>
              <a:buSzPts val="1800"/>
              <a:buNone/>
            </a:pPr>
            <a:endParaRPr/>
          </a:p>
          <a:p>
            <a:pPr marL="257168" marR="0" lvl="0" indent="-142868" algn="l" rtl="0">
              <a:lnSpc>
                <a:spcPct val="100000"/>
              </a:lnSpc>
              <a:spcBef>
                <a:spcPts val="360"/>
              </a:spcBef>
              <a:spcAft>
                <a:spcPts val="0"/>
              </a:spcAft>
              <a:buClr>
                <a:schemeClr val="dk1"/>
              </a:buClr>
              <a:buSzPts val="1800"/>
              <a:buFont typeface="Arial"/>
              <a:buNone/>
            </a:pPr>
            <a:endParaRPr/>
          </a:p>
        </p:txBody>
      </p:sp>
      <p:pic>
        <p:nvPicPr>
          <p:cNvPr id="511" name="Google Shape;511;p78" descr="Science concept with microscope and people worki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4126" y="3028447"/>
            <a:ext cx="2248721" cy="20580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9"/>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US">
                <a:latin typeface="Encode Sans Black"/>
                <a:ea typeface="Encode Sans Black"/>
                <a:cs typeface="Encode Sans Black"/>
                <a:sym typeface="Encode Sans Black"/>
              </a:rPr>
              <a:t>HAPPY BIOSAFETY MONTH!</a:t>
            </a:r>
            <a:endParaRPr/>
          </a:p>
        </p:txBody>
      </p:sp>
      <p:sp>
        <p:nvSpPr>
          <p:cNvPr id="518" name="Google Shape;518;p79"/>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14</a:t>
            </a:fld>
            <a:endParaRPr>
              <a:solidFill>
                <a:srgbClr val="FFFFFF"/>
              </a:solidFill>
            </a:endParaRPr>
          </a:p>
        </p:txBody>
      </p:sp>
      <p:sp>
        <p:nvSpPr>
          <p:cNvPr id="519" name="Google Shape;519;p79"/>
          <p:cNvSpPr txBox="1">
            <a:spLocks noGrp="1"/>
          </p:cNvSpPr>
          <p:nvPr>
            <p:ph type="body" idx="1"/>
          </p:nvPr>
        </p:nvSpPr>
        <p:spPr>
          <a:xfrm>
            <a:off x="668947" y="2082738"/>
            <a:ext cx="1818637" cy="34497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100"/>
              <a:buNone/>
            </a:pPr>
            <a:r>
              <a:rPr lang="en-US" sz="2100"/>
              <a:t>Questions? </a:t>
            </a:r>
            <a:endParaRPr/>
          </a:p>
          <a:p>
            <a:pPr marL="0" lvl="0" indent="0" algn="l" rtl="0">
              <a:lnSpc>
                <a:spcPct val="100000"/>
              </a:lnSpc>
              <a:spcBef>
                <a:spcPts val="420"/>
              </a:spcBef>
              <a:spcAft>
                <a:spcPts val="0"/>
              </a:spcAft>
              <a:buClr>
                <a:schemeClr val="dk1"/>
              </a:buClr>
              <a:buSzPts val="2100"/>
              <a:buNone/>
            </a:pPr>
            <a:endParaRPr sz="2100"/>
          </a:p>
          <a:p>
            <a:pPr marL="0" lvl="0" indent="0" algn="l" rtl="0">
              <a:lnSpc>
                <a:spcPct val="100000"/>
              </a:lnSpc>
              <a:spcBef>
                <a:spcPts val="360"/>
              </a:spcBef>
              <a:spcAft>
                <a:spcPts val="0"/>
              </a:spcAft>
              <a:buClr>
                <a:schemeClr val="dk1"/>
              </a:buClr>
              <a:buSzPts val="1800"/>
              <a:buNone/>
            </a:pPr>
            <a:r>
              <a:rPr lang="en-US"/>
              <a:t>ehsbio@uw.edu</a:t>
            </a:r>
            <a:endParaRPr/>
          </a:p>
          <a:p>
            <a:pPr marL="0" lvl="0" indent="0" algn="l" rtl="0">
              <a:lnSpc>
                <a:spcPct val="100000"/>
              </a:lnSpc>
              <a:spcBef>
                <a:spcPts val="330"/>
              </a:spcBef>
              <a:spcAft>
                <a:spcPts val="0"/>
              </a:spcAft>
              <a:buClr>
                <a:schemeClr val="dk1"/>
              </a:buClr>
              <a:buSzPts val="1650"/>
              <a:buNone/>
            </a:pPr>
            <a:endParaRPr sz="1650"/>
          </a:p>
          <a:p>
            <a:pPr marL="0" lvl="0" indent="0" algn="l" rtl="0">
              <a:lnSpc>
                <a:spcPct val="100000"/>
              </a:lnSpc>
              <a:spcBef>
                <a:spcPts val="330"/>
              </a:spcBef>
              <a:spcAft>
                <a:spcPts val="0"/>
              </a:spcAft>
              <a:buClr>
                <a:schemeClr val="dk1"/>
              </a:buClr>
              <a:buSzPts val="1650"/>
              <a:buNone/>
            </a:pPr>
            <a:r>
              <a:rPr lang="en-US" sz="1650"/>
              <a:t>Thanks to the biosafety team!</a:t>
            </a:r>
            <a:endParaRPr/>
          </a:p>
          <a:p>
            <a:pPr marL="0" lvl="0" indent="0" algn="l" rtl="0">
              <a:lnSpc>
                <a:spcPct val="100000"/>
              </a:lnSpc>
              <a:spcBef>
                <a:spcPts val="330"/>
              </a:spcBef>
              <a:spcAft>
                <a:spcPts val="0"/>
              </a:spcAft>
              <a:buClr>
                <a:schemeClr val="dk1"/>
              </a:buClr>
              <a:buSzPts val="1650"/>
              <a:buNone/>
            </a:pPr>
            <a:endParaRPr sz="1650"/>
          </a:p>
        </p:txBody>
      </p:sp>
      <p:pic>
        <p:nvPicPr>
          <p:cNvPr id="520" name="Google Shape;520;p79" descr="A group of people standing in front of a large sculptur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49682" y="1944192"/>
            <a:ext cx="6494318" cy="4056559"/>
          </a:xfrm>
          <a:prstGeom prst="rect">
            <a:avLst/>
          </a:prstGeom>
          <a:noFill/>
          <a:ln>
            <a:noFill/>
          </a:ln>
        </p:spPr>
      </p:pic>
      <p:pic>
        <p:nvPicPr>
          <p:cNvPr id="521" name="Google Shape;521;p79" descr="A person with long hair smiling&#10;&#10;Description automatically generated"/>
          <p:cNvPicPr preferRelativeResize="0"/>
          <p:nvPr/>
        </p:nvPicPr>
        <p:blipFill rotWithShape="1">
          <a:blip r:embed="rId4">
            <a:alphaModFix/>
          </a:blip>
          <a:srcRect/>
          <a:stretch/>
        </p:blipFill>
        <p:spPr>
          <a:xfrm>
            <a:off x="2649681" y="3600772"/>
            <a:ext cx="937837" cy="1313037"/>
          </a:xfrm>
          <a:prstGeom prst="rect">
            <a:avLst/>
          </a:prstGeom>
          <a:noFill/>
          <a:ln>
            <a:noFill/>
          </a:ln>
        </p:spPr>
      </p:pic>
      <p:pic>
        <p:nvPicPr>
          <p:cNvPr id="522" name="Google Shape;522;p79" descr="A person wearing glasses and a yellow cardigan&#10;&#10;Description automatically generated"/>
          <p:cNvPicPr preferRelativeResize="0"/>
          <p:nvPr/>
        </p:nvPicPr>
        <p:blipFill rotWithShape="1">
          <a:blip r:embed="rId5">
            <a:alphaModFix/>
          </a:blip>
          <a:srcRect/>
          <a:stretch/>
        </p:blipFill>
        <p:spPr>
          <a:xfrm>
            <a:off x="2649681" y="2246454"/>
            <a:ext cx="937837" cy="13130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7"/>
          <p:cNvSpPr txBox="1">
            <a:spLocks noGrp="1"/>
          </p:cNvSpPr>
          <p:nvPr>
            <p:ph type="body" idx="1"/>
          </p:nvPr>
        </p:nvSpPr>
        <p:spPr>
          <a:xfrm>
            <a:off x="659305" y="2159795"/>
            <a:ext cx="7147732" cy="3011623"/>
          </a:xfrm>
          <a:prstGeom prst="rect">
            <a:avLst/>
          </a:prstGeom>
          <a:noFill/>
          <a:ln>
            <a:noFill/>
          </a:ln>
        </p:spPr>
        <p:txBody>
          <a:bodyPr spcFirstLastPara="1" wrap="square" lIns="91425" tIns="45700" rIns="91425" bIns="45700" anchor="t" anchorCtr="0">
            <a:normAutofit/>
          </a:bodyPr>
          <a:lstStyle/>
          <a:p>
            <a:pPr marL="257168" marR="0" lvl="0" indent="-257168" algn="l" rtl="0">
              <a:lnSpc>
                <a:spcPct val="100000"/>
              </a:lnSpc>
              <a:spcBef>
                <a:spcPts val="0"/>
              </a:spcBef>
              <a:spcAft>
                <a:spcPts val="0"/>
              </a:spcAft>
              <a:buClr>
                <a:schemeClr val="dk1"/>
              </a:buClr>
              <a:buSzPts val="1950"/>
              <a:buFont typeface="Arial"/>
              <a:buChar char="•"/>
            </a:pPr>
            <a:r>
              <a:rPr lang="en-US" sz="1950"/>
              <a:t>Framework for containment of biohazards</a:t>
            </a:r>
            <a:endParaRPr/>
          </a:p>
          <a:p>
            <a:pPr marL="257168" marR="0" lvl="0" indent="-257168" algn="l" rtl="0">
              <a:lnSpc>
                <a:spcPct val="100000"/>
              </a:lnSpc>
              <a:spcBef>
                <a:spcPts val="390"/>
              </a:spcBef>
              <a:spcAft>
                <a:spcPts val="0"/>
              </a:spcAft>
              <a:buClr>
                <a:schemeClr val="dk1"/>
              </a:buClr>
              <a:buSzPts val="1950"/>
              <a:buFont typeface="Arial"/>
              <a:buChar char="•"/>
            </a:pPr>
            <a:r>
              <a:rPr lang="en-US" sz="1950"/>
              <a:t>Includes safe practices, safety equipment, facilities and training </a:t>
            </a:r>
            <a:endParaRPr/>
          </a:p>
          <a:p>
            <a:pPr marL="257168" marR="0" lvl="0" indent="-257168" algn="l" rtl="0">
              <a:lnSpc>
                <a:spcPct val="100000"/>
              </a:lnSpc>
              <a:spcBef>
                <a:spcPts val="390"/>
              </a:spcBef>
              <a:spcAft>
                <a:spcPts val="0"/>
              </a:spcAft>
              <a:buClr>
                <a:schemeClr val="dk1"/>
              </a:buClr>
              <a:buSzPts val="1950"/>
              <a:buFont typeface="Arial"/>
              <a:buChar char="•"/>
            </a:pPr>
            <a:r>
              <a:rPr lang="en-US" sz="1950"/>
              <a:t>Protects the worker, community and environment</a:t>
            </a:r>
            <a:endParaRPr/>
          </a:p>
          <a:p>
            <a:pPr marL="257168" marR="0" lvl="0" indent="-257168" algn="l" rtl="0">
              <a:lnSpc>
                <a:spcPct val="100000"/>
              </a:lnSpc>
              <a:spcBef>
                <a:spcPts val="390"/>
              </a:spcBef>
              <a:spcAft>
                <a:spcPts val="0"/>
              </a:spcAft>
              <a:buClr>
                <a:schemeClr val="dk1"/>
              </a:buClr>
              <a:buSzPts val="1950"/>
              <a:buFont typeface="Arial"/>
              <a:buChar char="•"/>
            </a:pPr>
            <a:r>
              <a:rPr lang="en-US" sz="1950"/>
              <a:t>Protects the research product</a:t>
            </a:r>
            <a:endParaRPr/>
          </a:p>
        </p:txBody>
      </p:sp>
      <p:sp>
        <p:nvSpPr>
          <p:cNvPr id="393" name="Google Shape;393;p67"/>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US">
                <a:latin typeface="Encode Sans Black"/>
                <a:ea typeface="Encode Sans Black"/>
                <a:cs typeface="Encode Sans Black"/>
                <a:sym typeface="Encode Sans Black"/>
              </a:rPr>
              <a:t>WHAT IS BIOSAFETY?</a:t>
            </a:r>
            <a:endParaRPr/>
          </a:p>
        </p:txBody>
      </p:sp>
      <p:sp>
        <p:nvSpPr>
          <p:cNvPr id="394" name="Google Shape;394;p67"/>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2</a:t>
            </a:fld>
            <a:endParaRPr>
              <a:solidFill>
                <a:srgbClr val="FFFFFF"/>
              </a:solidFill>
            </a:endParaRPr>
          </a:p>
        </p:txBody>
      </p:sp>
      <p:pic>
        <p:nvPicPr>
          <p:cNvPr id="395" name="Google Shape;395;p67"/>
          <p:cNvPicPr preferRelativeResize="0"/>
          <p:nvPr/>
        </p:nvPicPr>
        <p:blipFill rotWithShape="1">
          <a:blip r:embed="rId3">
            <a:alphaModFix/>
          </a:blip>
          <a:srcRect/>
          <a:stretch/>
        </p:blipFill>
        <p:spPr>
          <a:xfrm>
            <a:off x="5004324" y="3418403"/>
            <a:ext cx="3710186" cy="2395719"/>
          </a:xfrm>
          <a:prstGeom prst="rect">
            <a:avLst/>
          </a:prstGeom>
          <a:noFill/>
          <a:ln>
            <a:noFill/>
          </a:ln>
        </p:spPr>
      </p:pic>
      <p:pic>
        <p:nvPicPr>
          <p:cNvPr id="396" name="Google Shape;396;p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420" y="3854606"/>
            <a:ext cx="1853126" cy="1316812"/>
          </a:xfrm>
          <a:prstGeom prst="rect">
            <a:avLst/>
          </a:prstGeom>
          <a:noFill/>
          <a:ln>
            <a:noFill/>
          </a:ln>
        </p:spPr>
      </p:pic>
      <p:pic>
        <p:nvPicPr>
          <p:cNvPr id="397" name="Google Shape;397;p6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15444" y="3798731"/>
            <a:ext cx="1617727" cy="1428560"/>
          </a:xfrm>
          <a:prstGeom prst="rect">
            <a:avLst/>
          </a:prstGeom>
          <a:noFill/>
          <a:ln>
            <a:noFill/>
          </a:ln>
        </p:spPr>
      </p:pic>
      <p:pic>
        <p:nvPicPr>
          <p:cNvPr id="398" name="Google Shape;398;p67" descr="Free Healthcare PowerPoint Templa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5400000">
            <a:off x="3774764" y="4648786"/>
            <a:ext cx="508227" cy="1179740"/>
          </a:xfrm>
          <a:prstGeom prst="rect">
            <a:avLst/>
          </a:prstGeom>
          <a:noFill/>
          <a:ln>
            <a:noFill/>
          </a:ln>
        </p:spPr>
      </p:pic>
      <p:pic>
        <p:nvPicPr>
          <p:cNvPr id="399" name="Google Shape;399;p6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493352" y="1273352"/>
            <a:ext cx="824778" cy="817170"/>
          </a:xfrm>
          <a:prstGeom prst="rect">
            <a:avLst/>
          </a:prstGeom>
          <a:noFill/>
          <a:ln>
            <a:noFill/>
          </a:ln>
          <a:effectLst>
            <a:outerShdw blurRad="190500" dist="228600" dir="2700000" algn="ctr">
              <a:srgbClr val="000000">
                <a:alpha val="29803"/>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8"/>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US">
                <a:latin typeface="Encode Sans Black"/>
                <a:ea typeface="Encode Sans Black"/>
                <a:cs typeface="Encode Sans Black"/>
                <a:sym typeface="Encode Sans Black"/>
              </a:rPr>
              <a:t>ABOUT EH&amp;S BIOSAFETY FY24</a:t>
            </a:r>
            <a:endParaRPr/>
          </a:p>
        </p:txBody>
      </p:sp>
      <p:sp>
        <p:nvSpPr>
          <p:cNvPr id="406" name="Google Shape;406;p68"/>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3</a:t>
            </a:fld>
            <a:endParaRPr>
              <a:solidFill>
                <a:srgbClr val="FFFFFF"/>
              </a:solidFill>
            </a:endParaRPr>
          </a:p>
        </p:txBody>
      </p:sp>
      <p:sp>
        <p:nvSpPr>
          <p:cNvPr id="407" name="Google Shape;407;p68"/>
          <p:cNvSpPr txBox="1">
            <a:spLocks noGrp="1"/>
          </p:cNvSpPr>
          <p:nvPr>
            <p:ph type="body" idx="1"/>
          </p:nvPr>
        </p:nvSpPr>
        <p:spPr>
          <a:xfrm>
            <a:off x="494479" y="2159794"/>
            <a:ext cx="6211121" cy="3251477"/>
          </a:xfrm>
          <a:prstGeom prst="rect">
            <a:avLst/>
          </a:prstGeom>
          <a:noFill/>
          <a:ln>
            <a:noFill/>
          </a:ln>
        </p:spPr>
        <p:txBody>
          <a:bodyPr spcFirstLastPara="1" wrap="square" lIns="91425" tIns="45700" rIns="91425" bIns="45700" anchor="t" anchorCtr="0">
            <a:normAutofit/>
          </a:bodyPr>
          <a:lstStyle/>
          <a:p>
            <a:pPr marL="257168" lvl="0" indent="-257168" algn="l" rtl="0">
              <a:lnSpc>
                <a:spcPct val="100000"/>
              </a:lnSpc>
              <a:spcBef>
                <a:spcPts val="0"/>
              </a:spcBef>
              <a:spcAft>
                <a:spcPts val="0"/>
              </a:spcAft>
              <a:buClr>
                <a:schemeClr val="dk1"/>
              </a:buClr>
              <a:buSzPts val="2250"/>
              <a:buFont typeface="Arial"/>
              <a:buChar char="•"/>
            </a:pPr>
            <a:r>
              <a:rPr lang="en-US" sz="2250">
                <a:latin typeface="Calibri"/>
                <a:ea typeface="Calibri"/>
                <a:cs typeface="Calibri"/>
                <a:sym typeface="Calibri"/>
              </a:rPr>
              <a:t>533 principal investigators (PIs) with 655 active Biological Use Authorizations (BUAs)</a:t>
            </a:r>
            <a:endParaRPr/>
          </a:p>
          <a:p>
            <a:pPr marL="257168" lvl="0" indent="-257168" algn="l" rtl="0">
              <a:lnSpc>
                <a:spcPct val="100000"/>
              </a:lnSpc>
              <a:spcBef>
                <a:spcPts val="450"/>
              </a:spcBef>
              <a:spcAft>
                <a:spcPts val="0"/>
              </a:spcAft>
              <a:buClr>
                <a:schemeClr val="dk1"/>
              </a:buClr>
              <a:buSzPts val="2250"/>
              <a:buFont typeface="Arial"/>
              <a:buChar char="•"/>
            </a:pPr>
            <a:r>
              <a:rPr lang="en-US" sz="2250">
                <a:latin typeface="Calibri"/>
                <a:ea typeface="Calibri"/>
                <a:cs typeface="Calibri"/>
                <a:sym typeface="Calibri"/>
              </a:rPr>
              <a:t>353 BUAs reviewed</a:t>
            </a:r>
            <a:endParaRPr/>
          </a:p>
          <a:p>
            <a:pPr marL="257168" lvl="0" indent="-257168" algn="l" rtl="0">
              <a:lnSpc>
                <a:spcPct val="100000"/>
              </a:lnSpc>
              <a:spcBef>
                <a:spcPts val="450"/>
              </a:spcBef>
              <a:spcAft>
                <a:spcPts val="0"/>
              </a:spcAft>
              <a:buClr>
                <a:schemeClr val="dk1"/>
              </a:buClr>
              <a:buSzPts val="2250"/>
              <a:buFont typeface="Arial"/>
              <a:buChar char="•"/>
            </a:pPr>
            <a:r>
              <a:rPr lang="en-US" sz="2250">
                <a:latin typeface="Calibri"/>
                <a:ea typeface="Calibri"/>
                <a:cs typeface="Calibri"/>
                <a:sym typeface="Calibri"/>
              </a:rPr>
              <a:t>302 biosafety lab inspections (by PI)</a:t>
            </a:r>
            <a:endParaRPr/>
          </a:p>
          <a:p>
            <a:pPr marL="557199" lvl="1" indent="-214308" algn="l" rtl="0">
              <a:lnSpc>
                <a:spcPct val="100000"/>
              </a:lnSpc>
              <a:spcBef>
                <a:spcPts val="390"/>
              </a:spcBef>
              <a:spcAft>
                <a:spcPts val="0"/>
              </a:spcAft>
              <a:buClr>
                <a:schemeClr val="dk1"/>
              </a:buClr>
              <a:buSzPts val="1950"/>
              <a:buFont typeface="Arial"/>
              <a:buChar char="•"/>
            </a:pPr>
            <a:r>
              <a:rPr lang="en-US" sz="1950">
                <a:latin typeface="Calibri"/>
                <a:ea typeface="Calibri"/>
                <a:cs typeface="Calibri"/>
                <a:sym typeface="Calibri"/>
              </a:rPr>
              <a:t>450 rooms</a:t>
            </a:r>
            <a:endParaRPr/>
          </a:p>
          <a:p>
            <a:pPr marL="257168" lvl="0" indent="-257168" algn="l" rtl="0">
              <a:lnSpc>
                <a:spcPct val="100000"/>
              </a:lnSpc>
              <a:spcBef>
                <a:spcPts val="450"/>
              </a:spcBef>
              <a:spcAft>
                <a:spcPts val="0"/>
              </a:spcAft>
              <a:buClr>
                <a:schemeClr val="dk1"/>
              </a:buClr>
              <a:buSzPts val="2250"/>
              <a:buFont typeface="Arial"/>
              <a:buChar char="•"/>
            </a:pPr>
            <a:r>
              <a:rPr lang="en-US" sz="2250">
                <a:latin typeface="Calibri"/>
                <a:ea typeface="Calibri"/>
                <a:cs typeface="Calibri"/>
                <a:sym typeface="Calibri"/>
              </a:rPr>
              <a:t>Online trainings completed:</a:t>
            </a:r>
            <a:endParaRPr/>
          </a:p>
          <a:p>
            <a:pPr marL="557198" lvl="2" indent="-257168" algn="l" rtl="0">
              <a:lnSpc>
                <a:spcPct val="100000"/>
              </a:lnSpc>
              <a:spcBef>
                <a:spcPts val="420"/>
              </a:spcBef>
              <a:spcAft>
                <a:spcPts val="0"/>
              </a:spcAft>
              <a:buClr>
                <a:schemeClr val="dk1"/>
              </a:buClr>
              <a:buSzPts val="2100"/>
              <a:buFont typeface="Arial"/>
              <a:buChar char="•"/>
            </a:pPr>
            <a:r>
              <a:rPr lang="en-US" sz="2100">
                <a:latin typeface="Calibri"/>
                <a:ea typeface="Calibri"/>
                <a:cs typeface="Calibri"/>
                <a:sym typeface="Calibri"/>
              </a:rPr>
              <a:t>Biosafety: 2,597</a:t>
            </a:r>
            <a:endParaRPr/>
          </a:p>
          <a:p>
            <a:pPr marL="557198" lvl="2" indent="-257168" algn="l" rtl="0">
              <a:lnSpc>
                <a:spcPct val="100000"/>
              </a:lnSpc>
              <a:spcBef>
                <a:spcPts val="420"/>
              </a:spcBef>
              <a:spcAft>
                <a:spcPts val="0"/>
              </a:spcAft>
              <a:buClr>
                <a:schemeClr val="dk1"/>
              </a:buClr>
              <a:buSzPts val="2100"/>
              <a:buFont typeface="Arial"/>
              <a:buChar char="•"/>
            </a:pPr>
            <a:r>
              <a:rPr lang="en-US" sz="2100">
                <a:latin typeface="Calibri"/>
                <a:ea typeface="Calibri"/>
                <a:cs typeface="Calibri"/>
                <a:sym typeface="Calibri"/>
              </a:rPr>
              <a:t>Bloodborne pathogens (BBP): 5,321</a:t>
            </a:r>
            <a:endParaRPr sz="2175">
              <a:latin typeface="Calibri"/>
              <a:ea typeface="Calibri"/>
              <a:cs typeface="Calibri"/>
              <a:sym typeface="Calibri"/>
            </a:endParaRPr>
          </a:p>
          <a:p>
            <a:pPr marL="0" lvl="0" indent="0" algn="l" rtl="0">
              <a:lnSpc>
                <a:spcPct val="100000"/>
              </a:lnSpc>
              <a:spcBef>
                <a:spcPts val="360"/>
              </a:spcBef>
              <a:spcAft>
                <a:spcPts val="0"/>
              </a:spcAft>
              <a:buClr>
                <a:schemeClr val="dk1"/>
              </a:buClr>
              <a:buSzPts val="1800"/>
              <a:buNone/>
            </a:pPr>
            <a:endParaRPr/>
          </a:p>
          <a:p>
            <a:pPr marL="257168" marR="0" lvl="0" indent="-142868" algn="l" rtl="0">
              <a:lnSpc>
                <a:spcPct val="100000"/>
              </a:lnSpc>
              <a:spcBef>
                <a:spcPts val="360"/>
              </a:spcBef>
              <a:spcAft>
                <a:spcPts val="0"/>
              </a:spcAft>
              <a:buClr>
                <a:schemeClr val="dk1"/>
              </a:buClr>
              <a:buSzPts val="1800"/>
              <a:buFont typeface="Arial"/>
              <a:buNone/>
            </a:pPr>
            <a:endParaRPr/>
          </a:p>
        </p:txBody>
      </p:sp>
      <p:pic>
        <p:nvPicPr>
          <p:cNvPr id="408" name="Google Shape;408;p68" descr="Two people in a lab&#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76227" y="3191272"/>
            <a:ext cx="2980193" cy="255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9"/>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US">
                <a:latin typeface="Encode Sans Black"/>
                <a:ea typeface="Encode Sans Black"/>
                <a:cs typeface="Encode Sans Black"/>
                <a:sym typeface="Encode Sans Black"/>
              </a:rPr>
              <a:t>BIOSAFETY AND BIOSECURITY IN 2024</a:t>
            </a:r>
            <a:endParaRPr/>
          </a:p>
        </p:txBody>
      </p:sp>
      <p:sp>
        <p:nvSpPr>
          <p:cNvPr id="415" name="Google Shape;415;p69"/>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4</a:t>
            </a:fld>
            <a:endParaRPr>
              <a:solidFill>
                <a:srgbClr val="FFFFFF"/>
              </a:solidFill>
            </a:endParaRPr>
          </a:p>
        </p:txBody>
      </p:sp>
      <p:pic>
        <p:nvPicPr>
          <p:cNvPr id="416" name="Google Shape;416;p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52344" y="3712351"/>
            <a:ext cx="1684065" cy="795395"/>
          </a:xfrm>
          <a:prstGeom prst="rect">
            <a:avLst/>
          </a:prstGeom>
          <a:noFill/>
          <a:ln>
            <a:noFill/>
          </a:ln>
        </p:spPr>
      </p:pic>
      <p:pic>
        <p:nvPicPr>
          <p:cNvPr id="417" name="Google Shape;417;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21724" y="1842823"/>
            <a:ext cx="2639005" cy="1563119"/>
          </a:xfrm>
          <a:prstGeom prst="rect">
            <a:avLst/>
          </a:prstGeom>
          <a:noFill/>
          <a:ln>
            <a:noFill/>
          </a:ln>
        </p:spPr>
      </p:pic>
      <p:pic>
        <p:nvPicPr>
          <p:cNvPr id="418" name="Google Shape;418;p6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32045" y="3801016"/>
            <a:ext cx="3204218" cy="1230470"/>
          </a:xfrm>
          <a:prstGeom prst="rect">
            <a:avLst/>
          </a:prstGeom>
          <a:noFill/>
          <a:ln>
            <a:noFill/>
          </a:ln>
        </p:spPr>
      </p:pic>
      <p:pic>
        <p:nvPicPr>
          <p:cNvPr id="419" name="Google Shape;419;p6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819873" y="4302887"/>
            <a:ext cx="1724812" cy="1138785"/>
          </a:xfrm>
          <a:prstGeom prst="rect">
            <a:avLst/>
          </a:prstGeom>
          <a:noFill/>
          <a:ln>
            <a:noFill/>
          </a:ln>
        </p:spPr>
      </p:pic>
      <p:pic>
        <p:nvPicPr>
          <p:cNvPr id="420" name="Google Shape;420;p6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161980" y="4701908"/>
            <a:ext cx="3204218" cy="950342"/>
          </a:xfrm>
          <a:prstGeom prst="rect">
            <a:avLst/>
          </a:prstGeom>
          <a:noFill/>
          <a:ln>
            <a:noFill/>
          </a:ln>
        </p:spPr>
      </p:pic>
      <p:pic>
        <p:nvPicPr>
          <p:cNvPr id="421" name="Google Shape;421;p69"/>
          <p:cNvPicPr preferRelativeResize="0"/>
          <p:nvPr/>
        </p:nvPicPr>
        <p:blipFill rotWithShape="1">
          <a:blip r:embed="rId8" cstate="email">
            <a:alphaModFix/>
            <a:extLst>
              <a:ext uri="{28A0092B-C50C-407E-A947-70E740481C1C}">
                <a14:useLocalDpi xmlns:a14="http://schemas.microsoft.com/office/drawing/2010/main"/>
              </a:ext>
            </a:extLst>
          </a:blip>
          <a:srcRect t="-3677"/>
          <a:stretch/>
        </p:blipFill>
        <p:spPr>
          <a:xfrm>
            <a:off x="535646" y="2134345"/>
            <a:ext cx="4878836" cy="13544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0"/>
          <p:cNvSpPr txBox="1">
            <a:spLocks noGrp="1"/>
          </p:cNvSpPr>
          <p:nvPr>
            <p:ph type="body" idx="1"/>
          </p:nvPr>
        </p:nvSpPr>
        <p:spPr>
          <a:xfrm>
            <a:off x="659305" y="1736726"/>
            <a:ext cx="8076956" cy="4015497"/>
          </a:xfrm>
          <a:prstGeom prst="rect">
            <a:avLst/>
          </a:prstGeom>
          <a:noFill/>
          <a:ln>
            <a:noFill/>
          </a:ln>
        </p:spPr>
        <p:txBody>
          <a:bodyPr spcFirstLastPara="1" wrap="square" lIns="91425" tIns="45700" rIns="91425" bIns="45700" anchor="t" anchorCtr="0">
            <a:normAutofit/>
          </a:bodyPr>
          <a:lstStyle/>
          <a:p>
            <a:pPr marL="257168" marR="0" lvl="0" indent="-257168" algn="l" rtl="0">
              <a:lnSpc>
                <a:spcPct val="100000"/>
              </a:lnSpc>
              <a:spcBef>
                <a:spcPts val="0"/>
              </a:spcBef>
              <a:spcAft>
                <a:spcPts val="0"/>
              </a:spcAft>
              <a:buClr>
                <a:schemeClr val="dk1"/>
              </a:buClr>
              <a:buSzPts val="1950"/>
              <a:buFont typeface="Arial"/>
              <a:buChar char="•"/>
            </a:pPr>
            <a:r>
              <a:rPr lang="en-US" sz="1950"/>
              <a:t>Started in 2014 by the NIH Office of Science Policy</a:t>
            </a:r>
            <a:endParaRPr/>
          </a:p>
          <a:p>
            <a:pPr marL="257168" marR="0" lvl="0" indent="-257168" algn="l" rtl="0">
              <a:lnSpc>
                <a:spcPct val="100000"/>
              </a:lnSpc>
              <a:spcBef>
                <a:spcPts val="390"/>
              </a:spcBef>
              <a:spcAft>
                <a:spcPts val="0"/>
              </a:spcAft>
              <a:buClr>
                <a:schemeClr val="dk1"/>
              </a:buClr>
              <a:buSzPts val="1950"/>
              <a:buFont typeface="Arial"/>
              <a:buChar char="•"/>
            </a:pPr>
            <a:r>
              <a:rPr lang="en-US" sz="1950"/>
              <a:t>Time to focus attention to biosafety practices, policies, procedures and inventory</a:t>
            </a:r>
            <a:endParaRPr/>
          </a:p>
        </p:txBody>
      </p:sp>
      <p:sp>
        <p:nvSpPr>
          <p:cNvPr id="428" name="Google Shape;428;p70"/>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US">
                <a:latin typeface="Encode Sans Black"/>
                <a:ea typeface="Encode Sans Black"/>
                <a:cs typeface="Encode Sans Black"/>
                <a:sym typeface="Encode Sans Black"/>
              </a:rPr>
              <a:t>NATIONAL BIOSAFETY MONTH</a:t>
            </a:r>
            <a:endParaRPr/>
          </a:p>
        </p:txBody>
      </p:sp>
      <p:sp>
        <p:nvSpPr>
          <p:cNvPr id="429" name="Google Shape;429;p70"/>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5</a:t>
            </a:fld>
            <a:endParaRPr>
              <a:solidFill>
                <a:srgbClr val="FFFFFF"/>
              </a:solidFill>
            </a:endParaRPr>
          </a:p>
        </p:txBody>
      </p:sp>
      <p:pic>
        <p:nvPicPr>
          <p:cNvPr id="430" name="Google Shape;430;p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1213" y="3417381"/>
            <a:ext cx="4414948" cy="2579363"/>
          </a:xfrm>
          <a:prstGeom prst="rect">
            <a:avLst/>
          </a:prstGeom>
          <a:noFill/>
          <a:ln>
            <a:noFill/>
          </a:ln>
        </p:spPr>
      </p:pic>
      <p:pic>
        <p:nvPicPr>
          <p:cNvPr id="431" name="Google Shape;431;p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12915">
            <a:off x="4865524" y="3184558"/>
            <a:ext cx="3968819" cy="25840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12185" y="1318474"/>
            <a:ext cx="2331815" cy="1358018"/>
          </a:xfrm>
          <a:prstGeom prst="rect">
            <a:avLst/>
          </a:prstGeom>
          <a:noFill/>
          <a:ln>
            <a:noFill/>
          </a:ln>
        </p:spPr>
      </p:pic>
      <p:pic>
        <p:nvPicPr>
          <p:cNvPr id="438" name="Google Shape;438;p7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84549" y="3041299"/>
            <a:ext cx="2959451" cy="2959451"/>
          </a:xfrm>
          <a:prstGeom prst="rect">
            <a:avLst/>
          </a:prstGeom>
          <a:noFill/>
          <a:ln>
            <a:noFill/>
          </a:ln>
        </p:spPr>
      </p:pic>
      <p:pic>
        <p:nvPicPr>
          <p:cNvPr id="439" name="Google Shape;439;p71"/>
          <p:cNvPicPr preferRelativeResize="0"/>
          <p:nvPr/>
        </p:nvPicPr>
        <p:blipFill rotWithShape="1">
          <a:blip r:embed="rId5" cstate="email">
            <a:alphaModFix amt="70000"/>
            <a:extLst>
              <a:ext uri="{28A0092B-C50C-407E-A947-70E740481C1C}">
                <a14:useLocalDpi xmlns:a14="http://schemas.microsoft.com/office/drawing/2010/main"/>
              </a:ext>
            </a:extLst>
          </a:blip>
          <a:srcRect/>
          <a:stretch/>
        </p:blipFill>
        <p:spPr>
          <a:xfrm>
            <a:off x="257175" y="2910996"/>
            <a:ext cx="3058164" cy="543085"/>
          </a:xfrm>
          <a:prstGeom prst="rect">
            <a:avLst/>
          </a:prstGeom>
          <a:noFill/>
          <a:ln>
            <a:noFill/>
          </a:ln>
        </p:spPr>
      </p:pic>
      <p:sp>
        <p:nvSpPr>
          <p:cNvPr id="440" name="Google Shape;440;p71"/>
          <p:cNvSpPr txBox="1">
            <a:spLocks noGrp="1"/>
          </p:cNvSpPr>
          <p:nvPr>
            <p:ph type="body" idx="2"/>
          </p:nvPr>
        </p:nvSpPr>
        <p:spPr>
          <a:xfrm>
            <a:off x="671758"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US">
                <a:latin typeface="Encode Sans Black"/>
                <a:ea typeface="Encode Sans Black"/>
                <a:cs typeface="Encode Sans Black"/>
                <a:sym typeface="Encode Sans Black"/>
              </a:rPr>
              <a:t>NATIONAL BIOSAFETY MONTH AT UW</a:t>
            </a:r>
            <a:endParaRPr/>
          </a:p>
        </p:txBody>
      </p:sp>
      <p:sp>
        <p:nvSpPr>
          <p:cNvPr id="441" name="Google Shape;441;p71"/>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442" name="Google Shape;442;p7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3939" y="2184464"/>
            <a:ext cx="3644097" cy="492027"/>
          </a:xfrm>
          <a:prstGeom prst="rect">
            <a:avLst/>
          </a:prstGeom>
          <a:noFill/>
          <a:ln>
            <a:noFill/>
          </a:ln>
        </p:spPr>
      </p:pic>
      <p:pic>
        <p:nvPicPr>
          <p:cNvPr id="443" name="Google Shape;443;p7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 y="3707606"/>
            <a:ext cx="3144983" cy="2293143"/>
          </a:xfrm>
          <a:prstGeom prst="rect">
            <a:avLst/>
          </a:prstGeom>
          <a:noFill/>
          <a:ln>
            <a:noFill/>
          </a:ln>
        </p:spPr>
      </p:pic>
      <p:pic>
        <p:nvPicPr>
          <p:cNvPr id="444" name="Google Shape;444;p7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869630">
            <a:off x="3194911" y="2288676"/>
            <a:ext cx="3478783" cy="37494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2"/>
          <p:cNvSpPr txBox="1">
            <a:spLocks noGrp="1"/>
          </p:cNvSpPr>
          <p:nvPr>
            <p:ph type="body" idx="1"/>
          </p:nvPr>
        </p:nvSpPr>
        <p:spPr>
          <a:xfrm>
            <a:off x="623883" y="659357"/>
            <a:ext cx="8184600" cy="7440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chemeClr val="dk1"/>
              </a:buClr>
              <a:buSzPts val="2200"/>
              <a:buNone/>
            </a:pPr>
            <a:r>
              <a:rPr lang="en-US" b="0">
                <a:latin typeface="Encode Sans Black"/>
                <a:ea typeface="Encode Sans Black"/>
                <a:cs typeface="Encode Sans Black"/>
                <a:sym typeface="Encode Sans Black"/>
              </a:rPr>
              <a:t>2024 BIOSAFETY MONTH AT UW: </a:t>
            </a:r>
            <a:endParaRPr/>
          </a:p>
          <a:p>
            <a:pPr marL="0" lvl="0" indent="0" algn="l" rtl="0">
              <a:lnSpc>
                <a:spcPct val="90000"/>
              </a:lnSpc>
              <a:spcBef>
                <a:spcPts val="440"/>
              </a:spcBef>
              <a:spcAft>
                <a:spcPts val="0"/>
              </a:spcAft>
              <a:buClr>
                <a:schemeClr val="dk1"/>
              </a:buClr>
              <a:buSzPts val="2200"/>
              <a:buNone/>
            </a:pPr>
            <a:r>
              <a:rPr lang="en-US" b="0">
                <a:latin typeface="Encode Sans Black"/>
                <a:ea typeface="Encode Sans Black"/>
                <a:cs typeface="Encode Sans Black"/>
                <a:sym typeface="Encode Sans Black"/>
              </a:rPr>
              <a:t>SPA DAY OR “SELF CARE” FOR YOUR LAB</a:t>
            </a:r>
            <a:endParaRPr/>
          </a:p>
        </p:txBody>
      </p:sp>
      <p:sp>
        <p:nvSpPr>
          <p:cNvPr id="451" name="Google Shape;451;p72"/>
          <p:cNvSpPr txBox="1">
            <a:spLocks noGrp="1"/>
          </p:cNvSpPr>
          <p:nvPr>
            <p:ph type="sldNum" idx="12"/>
          </p:nvPr>
        </p:nvSpPr>
        <p:spPr>
          <a:xfrm>
            <a:off x="7086600" y="5609550"/>
            <a:ext cx="2057400" cy="273844"/>
          </a:xfrm>
          <a:prstGeom prst="rect">
            <a:avLst/>
          </a:prstGeom>
          <a:noFill/>
          <a:ln>
            <a:noFill/>
          </a:ln>
        </p:spPr>
        <p:txBody>
          <a:bodyPr spcFirstLastPara="1" wrap="square" lIns="91425" tIns="45700" rIns="548625" bIns="45700" anchor="ctr" anchorCtr="0">
            <a:normAutofit/>
          </a:bodyPr>
          <a:lstStyle/>
          <a:p>
            <a:pPr marL="0" lvl="0" indent="0" algn="r" rtl="0">
              <a:spcBef>
                <a:spcPts val="0"/>
              </a:spcBef>
              <a:spcAft>
                <a:spcPts val="0"/>
              </a:spcAft>
              <a:buNone/>
            </a:pPr>
            <a:fld id="{00000000-1234-1234-1234-123412341234}" type="slidenum">
              <a:rPr lang="en-US"/>
              <a:t>7</a:t>
            </a:fld>
            <a:endParaRPr/>
          </a:p>
        </p:txBody>
      </p:sp>
      <p:sp>
        <p:nvSpPr>
          <p:cNvPr id="452" name="Google Shape;452;p72"/>
          <p:cNvSpPr txBox="1">
            <a:spLocks noGrp="1"/>
          </p:cNvSpPr>
          <p:nvPr>
            <p:ph type="body" idx="3"/>
          </p:nvPr>
        </p:nvSpPr>
        <p:spPr>
          <a:xfrm>
            <a:off x="623887" y="2257426"/>
            <a:ext cx="2814638" cy="291303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1800"/>
              <a:buNone/>
            </a:pPr>
            <a:r>
              <a:rPr lang="en-US">
                <a:solidFill>
                  <a:schemeClr val="dk1"/>
                </a:solidFill>
                <a:latin typeface="Calibri"/>
                <a:ea typeface="Calibri"/>
                <a:cs typeface="Calibri"/>
                <a:sym typeface="Calibri"/>
              </a:rPr>
              <a:t>Deep clean your lab:</a:t>
            </a:r>
            <a:endParaRPr/>
          </a:p>
          <a:p>
            <a:pPr marL="257168" lvl="0" indent="-257168" algn="l" rtl="0">
              <a:spcBef>
                <a:spcPts val="360"/>
              </a:spcBef>
              <a:spcAft>
                <a:spcPts val="0"/>
              </a:spcAft>
              <a:buClr>
                <a:schemeClr val="dk1"/>
              </a:buClr>
              <a:buSzPts val="1800"/>
              <a:buChar char="•"/>
            </a:pPr>
            <a:r>
              <a:rPr lang="en-US">
                <a:solidFill>
                  <a:schemeClr val="dk1"/>
                </a:solidFill>
                <a:latin typeface="Calibri"/>
                <a:ea typeface="Calibri"/>
                <a:cs typeface="Calibri"/>
                <a:sym typeface="Calibri"/>
              </a:rPr>
              <a:t>Reduce chances for contamination</a:t>
            </a:r>
            <a:endParaRPr/>
          </a:p>
          <a:p>
            <a:pPr marL="257168" lvl="0" indent="-257168" algn="l" rtl="0">
              <a:spcBef>
                <a:spcPts val="360"/>
              </a:spcBef>
              <a:spcAft>
                <a:spcPts val="0"/>
              </a:spcAft>
              <a:buClr>
                <a:schemeClr val="dk1"/>
              </a:buClr>
              <a:buSzPts val="1800"/>
              <a:buChar char="•"/>
            </a:pPr>
            <a:r>
              <a:rPr lang="en-US">
                <a:solidFill>
                  <a:schemeClr val="dk1"/>
                </a:solidFill>
                <a:latin typeface="Calibri"/>
                <a:ea typeface="Calibri"/>
                <a:cs typeface="Calibri"/>
                <a:sym typeface="Calibri"/>
              </a:rPr>
              <a:t>Fosters a healthy workplace </a:t>
            </a:r>
            <a:endParaRPr/>
          </a:p>
          <a:p>
            <a:pPr marL="257168" lvl="0" indent="-257168" algn="l" rtl="0">
              <a:spcBef>
                <a:spcPts val="360"/>
              </a:spcBef>
              <a:spcAft>
                <a:spcPts val="0"/>
              </a:spcAft>
              <a:buClr>
                <a:schemeClr val="dk1"/>
              </a:buClr>
              <a:buSzPts val="1800"/>
              <a:buChar char="•"/>
            </a:pPr>
            <a:r>
              <a:rPr lang="en-US">
                <a:solidFill>
                  <a:schemeClr val="dk1"/>
                </a:solidFill>
                <a:latin typeface="Calibri"/>
                <a:ea typeface="Calibri"/>
                <a:cs typeface="Calibri"/>
                <a:sym typeface="Calibri"/>
              </a:rPr>
              <a:t>Less potential for lab accidents</a:t>
            </a:r>
            <a:endParaRPr/>
          </a:p>
          <a:p>
            <a:pPr marL="257168" lvl="0" indent="-257168" algn="l" rtl="0">
              <a:spcBef>
                <a:spcPts val="360"/>
              </a:spcBef>
              <a:spcAft>
                <a:spcPts val="0"/>
              </a:spcAft>
              <a:buClr>
                <a:schemeClr val="dk1"/>
              </a:buClr>
              <a:buSzPts val="1800"/>
              <a:buChar char="•"/>
            </a:pPr>
            <a:r>
              <a:rPr lang="en-US">
                <a:solidFill>
                  <a:schemeClr val="dk1"/>
                </a:solidFill>
                <a:latin typeface="Calibri"/>
                <a:ea typeface="Calibri"/>
                <a:cs typeface="Calibri"/>
                <a:sym typeface="Calibri"/>
              </a:rPr>
              <a:t>Reduces visual fatigue and stimulates creativity!</a:t>
            </a:r>
            <a:endParaRPr/>
          </a:p>
          <a:p>
            <a:pPr marL="257168" lvl="0" indent="-142868" algn="l" rtl="0">
              <a:spcBef>
                <a:spcPts val="360"/>
              </a:spcBef>
              <a:spcAft>
                <a:spcPts val="0"/>
              </a:spcAft>
              <a:buClr>
                <a:schemeClr val="dk2"/>
              </a:buClr>
              <a:buSzPts val="1800"/>
              <a:buNone/>
            </a:pPr>
            <a:endParaRPr>
              <a:solidFill>
                <a:schemeClr val="dk1"/>
              </a:solidFill>
              <a:highlight>
                <a:srgbClr val="FFFF00"/>
              </a:highlight>
              <a:latin typeface="Calibri"/>
              <a:ea typeface="Calibri"/>
              <a:cs typeface="Calibri"/>
              <a:sym typeface="Calibri"/>
            </a:endParaRPr>
          </a:p>
        </p:txBody>
      </p:sp>
      <p:pic>
        <p:nvPicPr>
          <p:cNvPr id="453" name="Google Shape;453;p72" descr="A room with shelves and shelves full of objects&#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98069" y="2100262"/>
            <a:ext cx="5164931" cy="34432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3"/>
          <p:cNvSpPr txBox="1">
            <a:spLocks noGrp="1"/>
          </p:cNvSpPr>
          <p:nvPr>
            <p:ph type="sldNum" idx="12"/>
          </p:nvPr>
        </p:nvSpPr>
        <p:spPr>
          <a:xfrm>
            <a:off x="7086600" y="6336401"/>
            <a:ext cx="2057400" cy="365125"/>
          </a:xfrm>
          <a:prstGeom prst="rect">
            <a:avLst/>
          </a:prstGeom>
          <a:noFill/>
          <a:ln>
            <a:noFill/>
          </a:ln>
        </p:spPr>
        <p:txBody>
          <a:bodyPr spcFirstLastPara="1" wrap="square" lIns="91425" tIns="45700" rIns="548625" bIns="45700" anchor="ctr" anchorCtr="0">
            <a:normAutofit/>
          </a:bodyPr>
          <a:lstStyle/>
          <a:p>
            <a:pPr marL="0" lvl="0" indent="0" algn="r" rtl="0">
              <a:spcBef>
                <a:spcPts val="0"/>
              </a:spcBef>
              <a:spcAft>
                <a:spcPts val="0"/>
              </a:spcAft>
              <a:buNone/>
            </a:pPr>
            <a:fld id="{00000000-1234-1234-1234-123412341234}" type="slidenum">
              <a:rPr lang="en-US"/>
              <a:t>8</a:t>
            </a:fld>
            <a:endParaRPr/>
          </a:p>
        </p:txBody>
      </p:sp>
      <p:pic>
        <p:nvPicPr>
          <p:cNvPr id="460" name="Google Shape;460;p73" descr="A blue round object with holes&#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5458348" y="1569552"/>
            <a:ext cx="3402076" cy="3543302"/>
          </a:xfrm>
          <a:prstGeom prst="rect">
            <a:avLst/>
          </a:prstGeom>
          <a:noFill/>
          <a:ln>
            <a:noFill/>
          </a:ln>
        </p:spPr>
      </p:pic>
      <p:pic>
        <p:nvPicPr>
          <p:cNvPr id="461" name="Google Shape;461;p73" descr="A table with different objects on i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964" y="1640165"/>
            <a:ext cx="5100622" cy="3402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4"/>
          <p:cNvSpPr txBox="1">
            <a:spLocks noGrp="1"/>
          </p:cNvSpPr>
          <p:nvPr>
            <p:ph type="sldNum" idx="12"/>
          </p:nvPr>
        </p:nvSpPr>
        <p:spPr>
          <a:xfrm>
            <a:off x="7086600" y="5609550"/>
            <a:ext cx="2057400" cy="273844"/>
          </a:xfrm>
          <a:prstGeom prst="rect">
            <a:avLst/>
          </a:prstGeom>
          <a:noFill/>
          <a:ln>
            <a:noFill/>
          </a:ln>
        </p:spPr>
        <p:txBody>
          <a:bodyPr spcFirstLastPara="1" wrap="square" lIns="91425" tIns="45700" rIns="548625" bIns="45700" anchor="ctr" anchorCtr="0">
            <a:normAutofit/>
          </a:bodyPr>
          <a:lstStyle/>
          <a:p>
            <a:pPr marL="0" lvl="0" indent="0" algn="r" rtl="0">
              <a:spcBef>
                <a:spcPts val="0"/>
              </a:spcBef>
              <a:spcAft>
                <a:spcPts val="0"/>
              </a:spcAft>
              <a:buNone/>
            </a:pPr>
            <a:fld id="{00000000-1234-1234-1234-123412341234}" type="slidenum">
              <a:rPr lang="en-US"/>
              <a:t>9</a:t>
            </a:fld>
            <a:endParaRPr/>
          </a:p>
        </p:txBody>
      </p:sp>
      <p:pic>
        <p:nvPicPr>
          <p:cNvPr id="468" name="Google Shape;468;p74" descr="A room with a few shelves of items&#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997450" y="1627584"/>
            <a:ext cx="4511675" cy="3383756"/>
          </a:xfrm>
          <a:prstGeom prst="rect">
            <a:avLst/>
          </a:prstGeom>
          <a:noFill/>
          <a:ln>
            <a:noFill/>
          </a:ln>
        </p:spPr>
      </p:pic>
      <p:pic>
        <p:nvPicPr>
          <p:cNvPr id="469" name="Google Shape;469;p74" descr="A laboratory with a sink and a jug&#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39207" y="2450485"/>
            <a:ext cx="2819402" cy="2157056"/>
          </a:xfrm>
          <a:prstGeom prst="rect">
            <a:avLst/>
          </a:prstGeom>
          <a:noFill/>
          <a:ln>
            <a:noFill/>
          </a:ln>
        </p:spPr>
      </p:pic>
      <p:pic>
        <p:nvPicPr>
          <p:cNvPr id="470" name="Google Shape;470;p74"/>
          <p:cNvPicPr preferRelativeResize="0"/>
          <p:nvPr/>
        </p:nvPicPr>
        <p:blipFill rotWithShape="1">
          <a:blip r:embed="rId5">
            <a:alphaModFix/>
          </a:blip>
          <a:srcRect/>
          <a:stretch/>
        </p:blipFill>
        <p:spPr>
          <a:xfrm>
            <a:off x="330791" y="1430336"/>
            <a:ext cx="2605617" cy="3908426"/>
          </a:xfrm>
          <a:prstGeom prst="rect">
            <a:avLst/>
          </a:prstGeom>
          <a:noFill/>
          <a:ln>
            <a:noFill/>
          </a:ln>
        </p:spPr>
      </p:pic>
    </p:spTree>
  </p:cSld>
  <p:clrMapOvr>
    <a:masterClrMapping/>
  </p:clrMapOvr>
</p:sld>
</file>

<file path=ppt/theme/theme1.xml><?xml version="1.0" encoding="utf-8"?>
<a:theme xmlns:a="http://schemas.openxmlformats.org/drawingml/2006/main" name="Purple_Plain">
  <a:themeElements>
    <a:clrScheme name="Custom 9">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C1C3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_Plain">
  <a:themeElements>
    <a:clrScheme name="Custom 7">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3436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old_Plain">
  <a:themeElements>
    <a:clrScheme name="Custom 8">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3436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urple_Plain">
  <a:themeElements>
    <a:clrScheme name="Custom 10">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C1C3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White_Plain">
  <a:themeElements>
    <a:clrScheme name="Custom 11">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3436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1228</Words>
  <Application>Microsoft Office PowerPoint</Application>
  <PresentationFormat>On-screen Show (4:3)</PresentationFormat>
  <Paragraphs>125</Paragraphs>
  <Slides>14</Slides>
  <Notes>14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14</vt:i4>
      </vt:variant>
    </vt:vector>
  </HeadingPairs>
  <TitlesOfParts>
    <vt:vector size="24" baseType="lpstr">
      <vt:lpstr>Arial Black</vt:lpstr>
      <vt:lpstr>Arial</vt:lpstr>
      <vt:lpstr>Encode Sans Black</vt:lpstr>
      <vt:lpstr>Calibri</vt:lpstr>
      <vt:lpstr>Open Sans</vt:lpstr>
      <vt:lpstr>Purple_Plain</vt:lpstr>
      <vt:lpstr>White_Plain</vt:lpstr>
      <vt:lpstr>Gold_Plain</vt:lpstr>
      <vt:lpstr>1_Purple_Plain</vt:lpstr>
      <vt:lpstr>1_White_Plain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Azalea Vasquez</cp:lastModifiedBy>
  <cp:revision>3</cp:revision>
  <dcterms:modified xsi:type="dcterms:W3CDTF">2024-10-15T13:56:11Z</dcterms:modified>
</cp:coreProperties>
</file>