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embeddedFontLst>
    <p:embeddedFont>
      <p:font typeface="Play" panose="020B0604020202020204" charset="0"/>
      <p:regular r:id="rId5"/>
      <p:bold r:id="rId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685800" y="-2387600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</a:pPr>
            <a:r>
              <a:rPr lang="en-US"/>
              <a:t>Compliance and Ethics Week (1 of 2)</a:t>
            </a:r>
            <a:endParaRPr/>
          </a:p>
        </p:txBody>
      </p:sp>
      <p:pic>
        <p:nvPicPr>
          <p:cNvPr id="85" name="Google Shape;85;p13" descr="A purple background with white text and a columned building graphic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857719"/>
            <a:ext cx="9144000" cy="5142562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3"/>
          <p:cNvSpPr txBox="1"/>
          <p:nvPr/>
        </p:nvSpPr>
        <p:spPr>
          <a:xfrm>
            <a:off x="3093244" y="1868380"/>
            <a:ext cx="5950744" cy="415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Coffee &amp; Compliance: Conversations covering a range of topics with our partner offices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Compliance &amp; Ethics Week Tasks: Tangible steps you can take to up your compliance game in 2025</a:t>
            </a:r>
            <a:endParaRPr/>
          </a:p>
          <a:p>
            <a:pPr marL="342900" marR="0" lvl="0" indent="-190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Partner Offices Links: Review this wealth of information on important topics from across the UW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685800" y="-2387600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</a:pPr>
            <a:r>
              <a:rPr lang="en-US"/>
              <a:t>Compliance and Ethics Week (2 of 2)</a:t>
            </a:r>
            <a:endParaRPr/>
          </a:p>
        </p:txBody>
      </p:sp>
      <p:pic>
        <p:nvPicPr>
          <p:cNvPr id="92" name="Google Shape;92;p14" descr="A purple background with white text and a columned building graphic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857719"/>
            <a:ext cx="9144000" cy="5142562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4"/>
          <p:cNvSpPr txBox="1"/>
          <p:nvPr/>
        </p:nvSpPr>
        <p:spPr>
          <a:xfrm>
            <a:off x="3320716" y="1947310"/>
            <a:ext cx="5752148" cy="4339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2/10 Monday 10am: Live Records Clean-Out </a:t>
            </a:r>
            <a:endParaRPr/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2/11 Tuesday 10am: What's Wrong Here? 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2/11 Tuesday 3pm: Digital Accessibility</a:t>
            </a:r>
            <a:endParaRPr/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2/12 Wednesday 10am: What's the deal with UW Medicine Records Management &amp; Information Governance?</a:t>
            </a:r>
            <a:endParaRPr/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2/13 Thursday 10am: Where Research Compliance Supports Ethical Research</a:t>
            </a:r>
            <a:endParaRPr/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2/14 Friday 10am: Vital Records and Business Continuity </a:t>
            </a:r>
            <a:endParaRPr/>
          </a:p>
          <a:p>
            <a:pPr marL="342900" marR="0" lvl="0" indent="-190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On-screen Show 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Play</vt:lpstr>
      <vt:lpstr>Arial</vt:lpstr>
      <vt:lpstr>Office Theme</vt:lpstr>
      <vt:lpstr>Compliance and Ethics Week (1 of 2)</vt:lpstr>
      <vt:lpstr>Compliance and Ethics Week (2 of 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Susan Wilbanks</dc:creator>
  <cp:lastModifiedBy>Susan Wilbanks</cp:lastModifiedBy>
  <cp:revision>1</cp:revision>
  <dcterms:modified xsi:type="dcterms:W3CDTF">2025-01-09T22:17:36Z</dcterms:modified>
</cp:coreProperties>
</file>