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policies/gim-15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inance.uw.edu/gca/award-lifecycle/closing-your-award/deficit-process-sponsored-program-award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finance.uw.edu/pafc/effort-reporting/ecc-office-hours" TargetMode="External"/><Relationship Id="rId4" Type="http://schemas.openxmlformats.org/officeDocument/2006/relationships/hyperlink" Target="https://finance.uw.edu/pafc/session_recording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effortreporting@uw.edu" TargetMode="External"/><Relationship Id="rId4" Type="http://schemas.openxmlformats.org/officeDocument/2006/relationships/hyperlink" Target="mailto:effortreporting@uw.edu" TargetMode="External"/><Relationship Id="rId5" Type="http://schemas.openxmlformats.org/officeDocument/2006/relationships/hyperlink" Target="mailto:gcafco@uw.edu" TargetMode="External"/><Relationship Id="rId6" Type="http://schemas.openxmlformats.org/officeDocument/2006/relationships/hyperlink" Target="https://finance.uw.edu/pafc/" TargetMode="External"/><Relationship Id="rId7" Type="http://schemas.openxmlformats.org/officeDocument/2006/relationships/hyperlink" Target="mailto:mgard4@uw.edu" TargetMode="External"/><Relationship Id="rId8" Type="http://schemas.openxmlformats.org/officeDocument/2006/relationships/hyperlink" Target="mailto:parksd2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692024" y="1640275"/>
            <a:ext cx="80430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b="0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TOPICS: PRE-WORKDAY EXPENSE TRANSFERS; CLOSEOUT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September 2025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Pre-Workday Expense Transfers: Overview</a:t>
            </a:r>
            <a:endParaRPr/>
          </a:p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Process developed at Workday Go Live to facilitate moving expenses charged pre-Workday to and from sponsored awards in Workday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Applicable to costs charged prior to July 1, 2023 (Workday Go Live) in the old financial system (FAS)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Pre-Workday Expense Transfers: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Policy Change</a:t>
            </a:r>
            <a:endParaRPr/>
          </a:p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2004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Effective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October 1, 2025 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u="sng">
              <a:latin typeface="Arial"/>
              <a:ea typeface="Arial"/>
              <a:cs typeface="Arial"/>
              <a:sym typeface="Arial"/>
            </a:endParaRPr>
          </a:p>
          <a:p>
            <a:pPr indent="-32004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Pre-Workday Expense Transfer process will be retired and unavailable for use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2004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After September 30, 2025, it is no longer permissible to move costs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to a sponsored award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which were charged prior to July 1, 2023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2004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unallowable or unallocable expenses were charged to a sponsored award prior to July 1, 2023, please contact Grant &amp; Contract Accounting guidance on removing those costs from the award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7780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Accounting Adjustment Reminders</a:t>
            </a:r>
            <a:endParaRPr/>
          </a:p>
        </p:txBody>
      </p:sp>
      <p:sp>
        <p:nvSpPr>
          <p:cNvPr id="78" name="Google Shape;78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Accounting adjustments on sponsored awards should be completed in a timely manner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Any adjustment which occurs more than 120 days after the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original transaction date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must include an explanation/reason for the delay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See GIM 15 for UW policy on accounting adjustments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7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2200" u="sng">
                <a:solidFill>
                  <a:schemeClr val="hlink"/>
                </a:solidFill>
                <a:hlinkClick r:id="rId3"/>
              </a:rPr>
              <a:t>GIM 15 - Accounting Adjustments on Sponsored Awards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Closeout: Resolving deficits (1 of 2)</a:t>
            </a:r>
            <a:endParaRPr/>
          </a:p>
        </p:txBody>
      </p:sp>
      <p:sp>
        <p:nvSpPr>
          <p:cNvPr id="85" name="Google Shape;85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deficit occurs when costs which otherwise meet the four cost principles exceed the amount obligated by the sponsor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Deficits can be resolved via two methods: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lump sum deficit journal, or 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 accounting adjustment to moves the individual expense(s)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Please see the GCA webpage for information on the sponsored award deficit process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https://finance.uw.edu/gca/award-lifecycle/closing-your-award/deficit-process-sponsored-program-awards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Closeout: Resolving deficits (2 of 2)</a:t>
            </a:r>
            <a:endParaRPr/>
          </a:p>
        </p:txBody>
      </p:sp>
      <p:sp>
        <p:nvSpPr>
          <p:cNvPr id="92" name="Google Shape;92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costs charged to a sponsored award must meet the four cost principles: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Reasonable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Allocable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Allowable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Consistently treated</a:t>
            </a:r>
            <a:endParaRPr/>
          </a:p>
          <a:p>
            <a:pPr indent="-17780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Costs which don’t meet the four cost principles must be removed from the applicable grant worktag via an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accounting adjustment</a:t>
            </a:r>
            <a:endParaRPr/>
          </a:p>
          <a:p>
            <a:pPr indent="-17780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the award is in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deficit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, and there are costs which do not meet the cost principles, use of a lump sum deficit journal is not appropriate to remove the unallowable costs; an accounting adjustment is required</a:t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Closeout: Why does the method of removal matter?</a:t>
            </a:r>
            <a:endParaRPr/>
          </a:p>
        </p:txBody>
      </p:sp>
      <p:sp>
        <p:nvSpPr>
          <p:cNvPr id="99" name="Google Shape;99;p17"/>
          <p:cNvSpPr txBox="1"/>
          <p:nvPr>
            <p:ph idx="2" type="body"/>
          </p:nvPr>
        </p:nvSpPr>
        <p:spPr>
          <a:xfrm>
            <a:off x="659305" y="1736725"/>
            <a:ext cx="8196210" cy="4152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lump sum deficit journal is processed under a single generic spend category; it does not move the specific transaction off the award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Example: $5,000 in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unallowable salary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is charged to an award, which puts the award into a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$5,000 deficit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a lump sum journal is processed to remove the $5,000 in deficit, the unallowable salary transaction remains on the award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will impact the Effort Statement in ECC</a:t>
            </a:r>
            <a:endParaRPr/>
          </a:p>
          <a:p>
            <a:pPr indent="-17780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 this example, the unallowable salary must be removed via a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payroll accounting adjustment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to ensure an accurate Effort Statement in ECC</a:t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Effort “Focused Topic” Office Hour</a:t>
            </a:r>
            <a:endParaRPr/>
          </a:p>
        </p:txBody>
      </p:sp>
      <p:sp>
        <p:nvSpPr>
          <p:cNvPr id="106" name="Google Shape;106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Date: Thursday, September 25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th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Time: 10:00am – 11:00am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Topics: 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Closeout and Deficits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Manual FEC Process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Info: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2" marL="9144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session will be recorded and all materials will be posted on the PAFC Effort Reporting webpage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13" name="Google Shape;113;p1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