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Encode Sans Black" panose="020B0604020202020204" charset="0"/>
      <p:bold r:id="rId8"/>
    </p:embeddedFont>
    <p:embeddedFont>
      <p:font typeface="Merriweather Sans" pitchFamily="2" charset="0"/>
      <p:regular r:id="rId9"/>
    </p:embeddedFont>
    <p:embeddedFont>
      <p:font typeface="Open Sans" panose="020B0606030504020204" pitchFamily="34" charset="0"/>
      <p:regular r:id="rId10"/>
      <p:bold r:id="rId11"/>
      <p:italic r:id="rId12"/>
      <p:boldItalic r:id="rId13"/>
    </p:embeddedFont>
    <p:embeddedFont>
      <p:font typeface="Open Sans Light" panose="020B0306030504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71a4c9308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71a4c9308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71a4c93085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271a4c93085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 are seeing this stay steady or downward trend (if true next week)</a:t>
            </a:r>
            <a:endParaRPr/>
          </a:p>
        </p:txBody>
      </p:sp>
      <p:sp>
        <p:nvSpPr>
          <p:cNvPr id="40" name="Google Shape;40;g271a4c93085_0_5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71a4c93085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271a4c93085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g271a4c93085_0_5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71a4c93085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271a4c93085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55" name="Google Shape;55;g271a4c93085_0_6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71a4c93085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g271a4c93085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osp/about-osp/osp-volum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announcements/update-setting-up-outgoing-subaward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faq/urgent-osp-asr-mod-and-subawards/" TargetMode="External"/><Relationship Id="rId3" Type="http://schemas.openxmlformats.org/officeDocument/2006/relationships/hyperlink" Target="https://www.washington.edu/research/announcements/update-setting-up-outgoing-subawards/" TargetMode="External"/><Relationship Id="rId7" Type="http://schemas.openxmlformats.org/officeDocument/2006/relationships/hyperlink" Target="https://www.washington.edu/research/osp/about-osp/osp-volum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.edu/research/myresearch-lifecycle/setup/subawards/#next-steps-subawards" TargetMode="External"/><Relationship Id="rId5" Type="http://schemas.openxmlformats.org/officeDocument/2006/relationships/hyperlink" Target="https://www.washington.edu/research/myresearch-lifecycle/setup/subawards/#first-steps" TargetMode="External"/><Relationship Id="rId4" Type="http://schemas.openxmlformats.org/officeDocument/2006/relationships/hyperlink" Target="https://www.washington.edu/research/myresearch-lifecycle/setup/subaward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>
                <a:latin typeface="Encode Sans Black"/>
                <a:ea typeface="Encode Sans Black"/>
                <a:cs typeface="Encode Sans Black"/>
                <a:sym typeface="Encode Sans Black"/>
              </a:rPr>
              <a:t>Subaward Update</a:t>
            </a:r>
            <a:endParaRPr sz="37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June,  2024 </a:t>
            </a: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Amanda Snyder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Where we are…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OSP has ~750 subaward actions in our office</a:t>
            </a:r>
            <a:endParaRPr/>
          </a:p>
          <a:p>
            <a:pPr marL="91440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Good progress over past month</a:t>
            </a:r>
            <a:endParaRPr/>
          </a:p>
          <a:p>
            <a:pPr marL="91440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OSP Subaward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Volume</a:t>
            </a:r>
            <a:r>
              <a:rPr lang="en-US"/>
              <a:t> page updated weekly</a:t>
            </a:r>
            <a:endParaRPr/>
          </a:p>
          <a:p>
            <a:pPr marL="91440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Assigned most subaward actions with requested end dates of July 2024 or earlier</a:t>
            </a:r>
            <a:endParaRPr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Two subaward administrators started and in training</a:t>
            </a:r>
            <a:endParaRPr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3 Contracts Team members and one temp position continue to support the Subawards Team</a:t>
            </a:r>
            <a:endParaRPr/>
          </a:p>
          <a:p>
            <a:pPr marL="9144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671757" y="4477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Reminders &amp; Updates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589705" y="1573650"/>
            <a:ext cx="8196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SAGE Subaward Request should not be submitted until the related ASR or MOD has been Processed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Review Requests for Accuracy;  we are seeing subaward budgets not matching the requested amount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“Special Terms or Instructions For OSP” field - include GR# for subaward </a:t>
            </a:r>
            <a:r>
              <a:rPr lang="en-US" i="1"/>
              <a:t>and</a:t>
            </a:r>
            <a:r>
              <a:rPr lang="en-US"/>
              <a:t> ASR or MOD number related to the subaward in 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Subaward process checklist is in development - Stay Tuned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8"/>
          <p:cNvSpPr txBox="1"/>
          <p:nvPr/>
        </p:nvSpPr>
        <p:spPr>
          <a:xfrm>
            <a:off x="589700" y="6217150"/>
            <a:ext cx="5523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Setting up Subawards 5/20/2024 Announcement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720200" y="1192650"/>
            <a:ext cx="77880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Setting Up Outgoing Subawards Update 5/22 </a:t>
            </a:r>
            <a:endParaRPr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4"/>
              </a:rPr>
              <a:t>Setup Subawards</a:t>
            </a:r>
            <a:endParaRPr/>
          </a:p>
          <a:p>
            <a:pPr marL="91440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 u="sng">
                <a:solidFill>
                  <a:schemeClr val="hlink"/>
                </a:solidFill>
                <a:hlinkClick r:id="rId5"/>
              </a:rPr>
              <a:t>Foundational Steps </a:t>
            </a:r>
            <a:endParaRPr sz="2400"/>
          </a:p>
          <a:p>
            <a:pPr marL="91440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Next Steps &amp; </a:t>
            </a:r>
            <a:r>
              <a:rPr lang="en-US" sz="2400" u="sng">
                <a:solidFill>
                  <a:schemeClr val="hlink"/>
                </a:solidFill>
                <a:hlinkClick r:id="rId6"/>
              </a:rPr>
              <a:t>Setup Overview</a:t>
            </a:r>
            <a:endParaRPr sz="240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7"/>
              </a:rPr>
              <a:t>OSP: ASR, MOD, Subawards Volume</a:t>
            </a:r>
            <a:endParaRPr/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8"/>
              </a:rPr>
              <a:t>OSP Urgent Requests for ASRs, MODs, &amp; Subawards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00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Merriweather Sans</vt:lpstr>
      <vt:lpstr>Open Sans Light</vt:lpstr>
      <vt:lpstr>Encode Sans Black</vt:lpstr>
      <vt:lpstr>Open Sans</vt:lpstr>
      <vt:lpstr>Arial</vt:lpstr>
      <vt:lpstr>Calibri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2024-06-17T17:12:47Z</dcterms:modified>
</cp:coreProperties>
</file>