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Encode Sans Black" panose="020B0604020202020204" charset="0"/>
      <p:bold r:id="rId12"/>
    </p:embeddedFont>
    <p:embeddedFont>
      <p:font typeface="Merriweather Sans" pitchFamily="2" charset="0"/>
      <p:regular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Light" panose="020B03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2/part-200/subpart-E#p-200.475(e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pafc/spending/specific-cost-items/travel#federal-trave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pafc/session_recording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gard4@uw.edu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8" y="1640262"/>
            <a:ext cx="8214228" cy="208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lang="en-US" sz="5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TOPIC: GENERAL UPDATES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2025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Travel on Federal Awards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Reminder: Federal regulations allow for the purchase of the “least expensive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unrestricted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” (or refundable) ticket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airfare needs to be purchased for travel on a federal award, and there are concerns with the possibility of a disruption of funding, purchase unrestricted (refundable) tickets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non-refundable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ticket is not an allowable cost on a federal award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if the travel does not occur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Travel on Federal Awards - Resources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603504" y="1736725"/>
            <a:ext cx="8540495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200.475(e) – Commercial Air Travel</a:t>
            </a:r>
            <a:endParaRPr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https://www.ecfr.gov/current/title-2/part-200/subpart-E#p-200.475(e)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Webpage – Travel on Federal Awards</a:t>
            </a:r>
            <a:endParaRPr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https://finance.uw.edu/pafc/spending/specific-cost-items/travel#federal-travel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Salary Cap (1 of 2)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Congressional appropriations under a Continuing Resolution set the new Executive Level II salary cap at $225,700, effective January 1, 2025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typically issues a notice of implementation in late January</a:t>
            </a:r>
            <a:endParaRPr/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AHRQ issued NOT-HS-25-015 on Jan. 22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implementing the cap on all AHRQ awards</a:t>
            </a:r>
            <a:endParaRPr/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AHRQ notice does not apply to NIH awards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 of this date, NIH has not issued a notice implementing the new ELII cap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communication will be sent to campus once NIH provides notice of implementing the new cap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Salary Cap (2 of 2)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Once the NIH notice is released, Workday will be updated with the new level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new cap will automatically be applied to payroll posting after Workday is updated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in which payroll posted prior to the update in Workday will require a PAA to charge the award up to the new cap threshold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Standard NIH policy states: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Recipients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rebudget to pay amounts up to the new cap starting with the effective date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will not provide additional funds to cover the higher cap threshold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ECC Office Hours (1 of 2)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Focused Topic Office Hour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Thursday, February 20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10am to 11am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Topics: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Salary Cap Validation in ECC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Salary Cap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Info: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2" indent="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session will be recorded and all materials will be posted on the PAFC Effort Reporting webpage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ECC Office Hours (2 of 2)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Open Office Hours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Every Friday at 10am to 11am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set topic; we take all questions relating to ECC/effort reporting, and other post award fiscal compliance topics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Open Sans Light</vt:lpstr>
      <vt:lpstr>Calibri</vt:lpstr>
      <vt:lpstr>Merriweather Sans</vt:lpstr>
      <vt:lpstr>Encode Sans Black</vt:lpstr>
      <vt:lpstr>Arial</vt:lpstr>
      <vt:lpstr>Open Sans</vt:lpstr>
      <vt:lpstr>Custom Design</vt:lpstr>
      <vt:lpstr>1_Custom Design</vt:lpstr>
      <vt:lpstr>COMPLIANCE HOT TOPIC: GENERAL UPDATES</vt:lpstr>
      <vt:lpstr>Travel on Federal Awards</vt:lpstr>
      <vt:lpstr>Travel on Federal Awards - Resources</vt:lpstr>
      <vt:lpstr>NIH Salary Cap (1 of 2)</vt:lpstr>
      <vt:lpstr>NIH Salary Cap (2 of 2)</vt:lpstr>
      <vt:lpstr>ECC Office Hours (1 of 2)</vt:lpstr>
      <vt:lpstr>ECC Office Hours (2 of 2)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2025-02-14T23:21:29Z</dcterms:modified>
</cp:coreProperties>
</file>