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2" r:id="rId4"/>
  </p:sldMasterIdLst>
  <p:notesMasterIdLst>
    <p:notesMasterId r:id="rId5"/>
  </p:notesMasterIdLst>
  <p:sldIdLst>
    <p:sldId id="256" r:id="rId6"/>
    <p:sldId id="257" r:id="rId7"/>
  </p:sldIdLst>
  <p:sldSz cy="6858000" cx="9144000"/>
  <p:notesSz cx="6858000" cy="9144000"/>
  <p:embeddedFontLst>
    <p:embeddedFont>
      <p:font typeface="Encode Sans Black"/>
      <p:bold r:id="rId8"/>
    </p:embeddedFont>
    <p:embeddedFont>
      <p:font typeface="Open Sans Light"/>
      <p:regular r:id="rId9"/>
      <p:bold r:id="rId10"/>
      <p:italic r:id="rId11"/>
      <p:boldItalic r:id="rId12"/>
    </p:embeddedFont>
    <p:embeddedFont>
      <p:font typeface="Open Sans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88" orient="horz"/>
        <p:guide pos="47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OpenSansLight-italic.fntdata"/><Relationship Id="rId10" Type="http://schemas.openxmlformats.org/officeDocument/2006/relationships/font" Target="fonts/OpenSansLight-bold.fntdata"/><Relationship Id="rId13" Type="http://schemas.openxmlformats.org/officeDocument/2006/relationships/font" Target="fonts/OpenSans-regular.fntdata"/><Relationship Id="rId12" Type="http://schemas.openxmlformats.org/officeDocument/2006/relationships/font" Target="fonts/OpenSansLight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OpenSansLight-regular.fntdata"/><Relationship Id="rId15" Type="http://schemas.openxmlformats.org/officeDocument/2006/relationships/font" Target="fonts/OpenSans-italic.fntdata"/><Relationship Id="rId14" Type="http://schemas.openxmlformats.org/officeDocument/2006/relationships/font" Target="fonts/OpenSans-bold.fntdata"/><Relationship Id="rId16" Type="http://schemas.openxmlformats.org/officeDocument/2006/relationships/font" Target="fonts/OpenSans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EncodeSansBlack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" name="Google Shape;29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g26ba7f864b1_0_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" name="Google Shape;35;g26ba7f864b1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bg>
      <p:bgPr>
        <a:solidFill>
          <a:srgbClr val="4B2E83"/>
        </a:solidFill>
      </p:bgPr>
    </p:bg>
    <p:spTree>
      <p:nvGrpSpPr>
        <p:cNvPr id="6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7" name="Google Shape;7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8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7334" y="6354234"/>
            <a:ext cx="2540002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9;p2"/>
          <p:cNvSpPr txBox="1"/>
          <p:nvPr>
            <p:ph idx="1" type="body"/>
          </p:nvPr>
        </p:nvSpPr>
        <p:spPr>
          <a:xfrm>
            <a:off x="671757" y="1179824"/>
            <a:ext cx="6972300" cy="26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5000"/>
              <a:buFont typeface="Arial"/>
              <a:buNone/>
              <a:defRPr b="0" i="0" sz="5000" u="none" cap="none" strike="noStrike">
                <a:solidFill>
                  <a:schemeClr val="accent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10" name="Google Shape;10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5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3"/>
          <p:cNvSpPr txBox="1"/>
          <p:nvPr>
            <p:ph idx="2" type="body"/>
          </p:nvPr>
        </p:nvSpPr>
        <p:spPr>
          <a:xfrm>
            <a:off x="659305" y="2320239"/>
            <a:ext cx="8197200" cy="381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3" type="body"/>
          </p:nvPr>
        </p:nvSpPr>
        <p:spPr>
          <a:xfrm>
            <a:off x="671757" y="1730667"/>
            <a:ext cx="8184600" cy="4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15" name="Google Shape;15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2" cy="266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6" name="Google Shape;16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3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bg>
      <p:bgPr>
        <a:solidFill>
          <a:srgbClr val="4B2E83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18" name="Google Shape;18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4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4"/>
          <p:cNvSpPr txBox="1"/>
          <p:nvPr>
            <p:ph idx="2" type="body"/>
          </p:nvPr>
        </p:nvSpPr>
        <p:spPr>
          <a:xfrm>
            <a:off x="659305" y="1736725"/>
            <a:ext cx="8076900" cy="40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21" name="Google Shape;21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3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bg>
      <p:bgPr>
        <a:solidFill>
          <a:srgbClr val="4B2E83"/>
        </a:solid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2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5"/>
          <p:cNvSpPr/>
          <p:nvPr>
            <p:ph idx="2" type="chart"/>
          </p:nvPr>
        </p:nvSpPr>
        <p:spPr>
          <a:xfrm>
            <a:off x="766763" y="1736725"/>
            <a:ext cx="8021700" cy="443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26" name="Google Shape;26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3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B2E83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idx="1" type="body"/>
          </p:nvPr>
        </p:nvSpPr>
        <p:spPr>
          <a:xfrm>
            <a:off x="692029" y="1640263"/>
            <a:ext cx="6972300" cy="159313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85000" lnSpcReduction="1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100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Reporting Tools Expense &amp; Award Remaining Balance</a:t>
            </a:r>
            <a:endParaRPr/>
          </a:p>
        </p:txBody>
      </p:sp>
      <p:sp>
        <p:nvSpPr>
          <p:cNvPr id="32" name="Google Shape;32;p6"/>
          <p:cNvSpPr txBox="1"/>
          <p:nvPr/>
        </p:nvSpPr>
        <p:spPr>
          <a:xfrm>
            <a:off x="692029" y="4371419"/>
            <a:ext cx="6656731" cy="200221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MRAM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March 2024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Mandy Morneault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Office of Research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Dinah Milliken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DATAGroup</a:t>
            </a:r>
            <a:endParaRPr b="0" i="0" sz="16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3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0000"/>
                </a:solidFill>
              </a:rPr>
              <a:t>This </a:t>
            </a:r>
            <a:r>
              <a:rPr lang="en-US">
                <a:solidFill>
                  <a:srgbClr val="000000"/>
                </a:solidFill>
              </a:rPr>
              <a:t>Demo has been removed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38" name="Google Shape;38;p7"/>
          <p:cNvSpPr txBox="1"/>
          <p:nvPr>
            <p:ph idx="2" type="body"/>
          </p:nvPr>
        </p:nvSpPr>
        <p:spPr>
          <a:xfrm>
            <a:off x="659305" y="1736725"/>
            <a:ext cx="8076900" cy="4015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0000"/>
                </a:solidFill>
              </a:rPr>
              <a:t>The Zoom video recording was edited to remove this demo portion, so sensitive information would not be published.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