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3" r:id="rId5"/>
    <p:sldMasterId id="2147483664" r:id="rId6"/>
    <p:sldMasterId id="2147483665"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Lst>
  <p:sldSz cy="5143500" cx="6858000"/>
  <p:notesSz cx="7011975" cy="9297975"/>
  <p:embeddedFontLst>
    <p:embeddedFont>
      <p:font typeface="Montserrat"/>
      <p:regular r:id="rId20"/>
      <p:bold r:id="rId21"/>
      <p:italic r:id="rId22"/>
      <p:boldItalic r:id="rId23"/>
    </p:embeddedFont>
    <p:embeddedFont>
      <p:font typeface="Encode Sans Black"/>
      <p:bold r:id="rId24"/>
    </p:embeddedFont>
    <p:embeddedFont>
      <p:font typeface="Open Sans Light"/>
      <p:regular r:id="rId25"/>
      <p:bold r:id="rId26"/>
      <p:italic r:id="rId27"/>
      <p:boldItalic r:id="rId28"/>
    </p:embeddedFont>
    <p:embeddedFont>
      <p:font typeface="Open Sans"/>
      <p:regular r:id="rId29"/>
      <p:bold r:id="rId30"/>
      <p:italic r:id="rId31"/>
      <p:boldItalic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1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061A58D-7D66-4582-9EFC-E4CF2D8695E3}">
  <a:tblStyle styleId="{4061A58D-7D66-4582-9EFC-E4CF2D8695E3}"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15"/>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ontserrat-regular.fntdata"/><Relationship Id="rId22" Type="http://schemas.openxmlformats.org/officeDocument/2006/relationships/font" Target="fonts/Montserrat-italic.fntdata"/><Relationship Id="rId21" Type="http://schemas.openxmlformats.org/officeDocument/2006/relationships/font" Target="fonts/Montserrat-bold.fntdata"/><Relationship Id="rId24" Type="http://schemas.openxmlformats.org/officeDocument/2006/relationships/font" Target="fonts/EncodeSansBlack-bold.fntdata"/><Relationship Id="rId23" Type="http://schemas.openxmlformats.org/officeDocument/2006/relationships/font" Target="fonts/Montserrat-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1.xml"/><Relationship Id="rId26" Type="http://schemas.openxmlformats.org/officeDocument/2006/relationships/font" Target="fonts/OpenSansLight-bold.fntdata"/><Relationship Id="rId25" Type="http://schemas.openxmlformats.org/officeDocument/2006/relationships/font" Target="fonts/OpenSansLight-regular.fntdata"/><Relationship Id="rId28" Type="http://schemas.openxmlformats.org/officeDocument/2006/relationships/font" Target="fonts/OpenSansLight-boldItalic.fntdata"/><Relationship Id="rId27" Type="http://schemas.openxmlformats.org/officeDocument/2006/relationships/font" Target="fonts/OpenSansLight-italic.fntdata"/><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font" Target="fonts/OpenSans-regular.fntdata"/><Relationship Id="rId7" Type="http://schemas.openxmlformats.org/officeDocument/2006/relationships/slideMaster" Target="slideMasters/slideMaster3.xml"/><Relationship Id="rId8" Type="http://schemas.openxmlformats.org/officeDocument/2006/relationships/notesMaster" Target="notesMasters/notesMaster1.xml"/><Relationship Id="rId31" Type="http://schemas.openxmlformats.org/officeDocument/2006/relationships/font" Target="fonts/OpenSans-italic.fntdata"/><Relationship Id="rId30" Type="http://schemas.openxmlformats.org/officeDocument/2006/relationships/font" Target="fonts/OpenSans-bold.fntdata"/><Relationship Id="rId11" Type="http://schemas.openxmlformats.org/officeDocument/2006/relationships/slide" Target="slides/slide3.xml"/><Relationship Id="rId10" Type="http://schemas.openxmlformats.org/officeDocument/2006/relationships/slide" Target="slides/slide2.xml"/><Relationship Id="rId32" Type="http://schemas.openxmlformats.org/officeDocument/2006/relationships/font" Target="fonts/OpenSans-boldItalic.fntdata"/><Relationship Id="rId13" Type="http://schemas.openxmlformats.org/officeDocument/2006/relationships/slide" Target="slides/slide5.xml"/><Relationship Id="rId12" Type="http://schemas.openxmlformats.org/officeDocument/2006/relationships/slide" Target="slides/slide4.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slide" Target="slides/slide9.xml"/><Relationship Id="rId16" Type="http://schemas.openxmlformats.org/officeDocument/2006/relationships/slide" Target="slides/slide8.xml"/><Relationship Id="rId19" Type="http://schemas.openxmlformats.org/officeDocument/2006/relationships/slide" Target="slides/slide11.xml"/><Relationship Id="rId18"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528" cy="466514"/>
          </a:xfrm>
          <a:prstGeom prst="rect">
            <a:avLst/>
          </a:prstGeom>
          <a:noFill/>
          <a:ln>
            <a:noFill/>
          </a:ln>
        </p:spPr>
        <p:txBody>
          <a:bodyPr anchorCtr="0" anchor="t" bIns="46575" lIns="93175" spcFirstLastPara="1" rIns="93175" wrap="square" tIns="46575">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971837" y="0"/>
            <a:ext cx="3038528" cy="466514"/>
          </a:xfrm>
          <a:prstGeom prst="rect">
            <a:avLst/>
          </a:prstGeom>
          <a:noFill/>
          <a:ln>
            <a:noFill/>
          </a:ln>
        </p:spPr>
        <p:txBody>
          <a:bodyPr anchorCtr="0" anchor="t" bIns="46575" lIns="93175" spcFirstLastPara="1" rIns="93175" wrap="square" tIns="46575">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412875" y="1162050"/>
            <a:ext cx="4186238"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1199" y="4474657"/>
            <a:ext cx="5609590" cy="3661083"/>
          </a:xfrm>
          <a:prstGeom prst="rect">
            <a:avLst/>
          </a:prstGeom>
          <a:noFill/>
          <a:ln>
            <a:noFill/>
          </a:ln>
        </p:spPr>
        <p:txBody>
          <a:bodyPr anchorCtr="0" anchor="t" bIns="46575" lIns="93175" spcFirstLastPara="1" rIns="93175" wrap="square" tIns="46575">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831475"/>
            <a:ext cx="3038528" cy="466513"/>
          </a:xfrm>
          <a:prstGeom prst="rect">
            <a:avLst/>
          </a:prstGeom>
          <a:noFill/>
          <a:ln>
            <a:noFill/>
          </a:ln>
        </p:spPr>
        <p:txBody>
          <a:bodyPr anchorCtr="0" anchor="b" bIns="46575" lIns="93175" spcFirstLastPara="1" rIns="93175" wrap="square" tIns="46575">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971837" y="8831475"/>
            <a:ext cx="3038528" cy="466513"/>
          </a:xfrm>
          <a:prstGeom prst="rect">
            <a:avLst/>
          </a:prstGeom>
          <a:noFill/>
          <a:ln>
            <a:noFill/>
          </a:ln>
        </p:spPr>
        <p:txBody>
          <a:bodyPr anchorCtr="0" anchor="b" bIns="46575" lIns="93175" spcFirstLastPara="1" rIns="93175" wrap="square" tIns="46575">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1:notes"/>
          <p:cNvSpPr/>
          <p:nvPr>
            <p:ph idx="2" type="sldImg"/>
          </p:nvPr>
        </p:nvSpPr>
        <p:spPr>
          <a:xfrm>
            <a:off x="1412875" y="1162050"/>
            <a:ext cx="4186238"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2" name="Google Shape;92;p1:notes"/>
          <p:cNvSpPr txBox="1"/>
          <p:nvPr>
            <p:ph idx="1" type="body"/>
          </p:nvPr>
        </p:nvSpPr>
        <p:spPr>
          <a:xfrm>
            <a:off x="701199" y="4474657"/>
            <a:ext cx="5609590" cy="3661083"/>
          </a:xfrm>
          <a:prstGeom prst="rect">
            <a:avLst/>
          </a:prstGeom>
          <a:noFill/>
          <a:ln>
            <a:noFill/>
          </a:ln>
        </p:spPr>
        <p:txBody>
          <a:bodyPr anchorCtr="0" anchor="t" bIns="46575" lIns="93175" spcFirstLastPara="1" rIns="93175" wrap="square" tIns="46575">
            <a:noAutofit/>
          </a:bodyPr>
          <a:lstStyle/>
          <a:p>
            <a:pPr indent="0" lvl="0" marL="0" marR="0" rtl="0" algn="l">
              <a:lnSpc>
                <a:spcPct val="100000"/>
              </a:lnSpc>
              <a:spcBef>
                <a:spcPts val="0"/>
              </a:spcBef>
              <a:spcAft>
                <a:spcPts val="0"/>
              </a:spcAft>
              <a:buClr>
                <a:srgbClr val="33006F"/>
              </a:buClr>
              <a:buSzPts val="1200"/>
              <a:buFont typeface="Open Sans"/>
              <a:buNone/>
            </a:pPr>
            <a:r>
              <a:rPr b="0" lang="en-US" sz="1200">
                <a:solidFill>
                  <a:srgbClr val="33006F"/>
                </a:solidFill>
                <a:latin typeface="Open Sans"/>
                <a:ea typeface="Open Sans"/>
                <a:cs typeface="Open Sans"/>
                <a:sym typeface="Open Sans"/>
              </a:rPr>
              <a:t>Finance, Planning &amp; Budgeting (FPB), the Office of Research (OR), and UW Information Technology (UW-IT) are collaborating on a time-limited project to improve awards management in grants administration. </a:t>
            </a:r>
            <a:endParaRPr b="0" sz="1200">
              <a:solidFill>
                <a:srgbClr val="33006F"/>
              </a:solidFill>
              <a:latin typeface="Arial"/>
              <a:ea typeface="Arial"/>
              <a:cs typeface="Arial"/>
              <a:sym typeface="Arial"/>
            </a:endParaRPr>
          </a:p>
          <a:p>
            <a:pPr indent="0" lvl="0" marL="0" rtl="0" algn="l">
              <a:spcBef>
                <a:spcPts val="0"/>
              </a:spcBef>
              <a:spcAft>
                <a:spcPts val="0"/>
              </a:spcAft>
              <a:buNone/>
            </a:pPr>
            <a:r>
              <a:t/>
            </a:r>
            <a:endParaRPr/>
          </a:p>
        </p:txBody>
      </p:sp>
      <p:sp>
        <p:nvSpPr>
          <p:cNvPr id="93" name="Google Shape;93;p1:notes"/>
          <p:cNvSpPr txBox="1"/>
          <p:nvPr>
            <p:ph idx="12" type="sldNum"/>
          </p:nvPr>
        </p:nvSpPr>
        <p:spPr>
          <a:xfrm>
            <a:off x="3971837" y="8831475"/>
            <a:ext cx="3038528" cy="46651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0:notes"/>
          <p:cNvSpPr/>
          <p:nvPr>
            <p:ph idx="2" type="sldImg"/>
          </p:nvPr>
        </p:nvSpPr>
        <p:spPr>
          <a:xfrm>
            <a:off x="1412875" y="1162050"/>
            <a:ext cx="4186238"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2" name="Google Shape;192;p10:notes"/>
          <p:cNvSpPr txBox="1"/>
          <p:nvPr>
            <p:ph idx="1" type="body"/>
          </p:nvPr>
        </p:nvSpPr>
        <p:spPr>
          <a:xfrm>
            <a:off x="701199" y="4474657"/>
            <a:ext cx="5609590" cy="3661083"/>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rPr lang="en-US"/>
              <a:t>The AIDE initiative cross-functional partners are working to review the full gap analysis released this week. We are developing a roadmap of recommendations with owners, followed by mobilizing resources to implement improvements.</a:t>
            </a:r>
            <a:endParaRPr/>
          </a:p>
        </p:txBody>
      </p:sp>
      <p:sp>
        <p:nvSpPr>
          <p:cNvPr id="193" name="Google Shape;193;p10:notes"/>
          <p:cNvSpPr txBox="1"/>
          <p:nvPr>
            <p:ph idx="12" type="sldNum"/>
          </p:nvPr>
        </p:nvSpPr>
        <p:spPr>
          <a:xfrm>
            <a:off x="3971837" y="8831475"/>
            <a:ext cx="3038528" cy="46651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11:notes"/>
          <p:cNvSpPr/>
          <p:nvPr>
            <p:ph idx="2" type="sldImg"/>
          </p:nvPr>
        </p:nvSpPr>
        <p:spPr>
          <a:xfrm>
            <a:off x="1412875" y="1162050"/>
            <a:ext cx="4186238"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2" name="Google Shape;242;p11:notes"/>
          <p:cNvSpPr txBox="1"/>
          <p:nvPr>
            <p:ph idx="1" type="body"/>
          </p:nvPr>
        </p:nvSpPr>
        <p:spPr>
          <a:xfrm>
            <a:off x="701199" y="4474657"/>
            <a:ext cx="5609590" cy="3661083"/>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43" name="Google Shape;243;p11:notes"/>
          <p:cNvSpPr txBox="1"/>
          <p:nvPr>
            <p:ph idx="12" type="sldNum"/>
          </p:nvPr>
        </p:nvSpPr>
        <p:spPr>
          <a:xfrm>
            <a:off x="3971837" y="8831475"/>
            <a:ext cx="3038528" cy="46651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2:notes"/>
          <p:cNvSpPr/>
          <p:nvPr>
            <p:ph idx="2" type="sldImg"/>
          </p:nvPr>
        </p:nvSpPr>
        <p:spPr>
          <a:xfrm>
            <a:off x="1412875" y="1162050"/>
            <a:ext cx="4186238"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8" name="Google Shape;98;p2:notes"/>
          <p:cNvSpPr txBox="1"/>
          <p:nvPr>
            <p:ph idx="1" type="body"/>
          </p:nvPr>
        </p:nvSpPr>
        <p:spPr>
          <a:xfrm>
            <a:off x="701199" y="4474657"/>
            <a:ext cx="5609590" cy="3661083"/>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Clr>
                <a:schemeClr val="dk1"/>
              </a:buClr>
              <a:buSzPts val="1200"/>
              <a:buFont typeface="Montserrat"/>
              <a:buNone/>
            </a:pPr>
            <a:r>
              <a:rPr b="1" lang="en-US">
                <a:latin typeface="Montserrat"/>
                <a:ea typeface="Montserrat"/>
                <a:cs typeface="Montserrat"/>
                <a:sym typeface="Montserrat"/>
              </a:rPr>
              <a:t>Main Track: </a:t>
            </a:r>
            <a:r>
              <a:rPr lang="en-US">
                <a:latin typeface="Montserrat"/>
                <a:ea typeface="Montserrat"/>
                <a:cs typeface="Montserrat"/>
                <a:sym typeface="Montserrat"/>
              </a:rPr>
              <a:t>This 20-week initiative aims to optimize Workday processes, ensure cross-functional alignment across organizations, and identify and implement key technology enhancements and integration improvements.</a:t>
            </a:r>
            <a:endParaRPr/>
          </a:p>
          <a:p>
            <a:pPr indent="0" lvl="0" marL="0" rtl="0" algn="l">
              <a:spcBef>
                <a:spcPts val="0"/>
              </a:spcBef>
              <a:spcAft>
                <a:spcPts val="0"/>
              </a:spcAft>
              <a:buClr>
                <a:schemeClr val="dk1"/>
              </a:buClr>
              <a:buSzPts val="1200"/>
              <a:buFont typeface="Arial"/>
              <a:buNone/>
            </a:pPr>
            <a:r>
              <a:t/>
            </a:r>
            <a:endParaRPr>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200"/>
              <a:buFont typeface="Montserrat"/>
              <a:buNone/>
            </a:pPr>
            <a:r>
              <a:rPr b="1" lang="en-US">
                <a:latin typeface="Montserrat"/>
                <a:ea typeface="Montserrat"/>
                <a:cs typeface="Montserrat"/>
                <a:sym typeface="Montserrat"/>
              </a:rPr>
              <a:t>Fast Track: </a:t>
            </a:r>
            <a:r>
              <a:rPr lang="en-US">
                <a:latin typeface="Montserrat"/>
                <a:ea typeface="Montserrat"/>
                <a:cs typeface="Montserrat"/>
                <a:sym typeface="Montserrat"/>
              </a:rPr>
              <a:t>This track seeks to address and resolve significant backlogs in award and subaward setup, closeout processes, and reporting.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99" name="Google Shape;99;p2:notes"/>
          <p:cNvSpPr txBox="1"/>
          <p:nvPr>
            <p:ph idx="12" type="sldNum"/>
          </p:nvPr>
        </p:nvSpPr>
        <p:spPr>
          <a:xfrm>
            <a:off x="3971837" y="8831475"/>
            <a:ext cx="3038528" cy="46651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3:notes"/>
          <p:cNvSpPr/>
          <p:nvPr>
            <p:ph idx="2" type="sldImg"/>
          </p:nvPr>
        </p:nvSpPr>
        <p:spPr>
          <a:xfrm>
            <a:off x="1412875" y="1162050"/>
            <a:ext cx="4186238"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6" name="Google Shape;106;p3:notes"/>
          <p:cNvSpPr txBox="1"/>
          <p:nvPr>
            <p:ph idx="1" type="body"/>
          </p:nvPr>
        </p:nvSpPr>
        <p:spPr>
          <a:xfrm>
            <a:off x="701199" y="4474657"/>
            <a:ext cx="5609590" cy="3661083"/>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Clr>
                <a:srgbClr val="4B2E83"/>
              </a:buClr>
              <a:buSzPts val="1200"/>
              <a:buFont typeface="Arial"/>
              <a:buNone/>
            </a:pPr>
            <a:r>
              <a:rPr b="0" lang="en-US" sz="1200">
                <a:solidFill>
                  <a:srgbClr val="4B2E83"/>
                </a:solidFill>
                <a:latin typeface="Arial"/>
                <a:ea typeface="Arial"/>
                <a:cs typeface="Arial"/>
                <a:sym typeface="Arial"/>
              </a:rPr>
              <a:t>Fast Track is underway </a:t>
            </a:r>
            <a:endParaRPr/>
          </a:p>
          <a:p>
            <a:pPr indent="-285750" lvl="0" marL="285750" rtl="0" algn="l">
              <a:spcBef>
                <a:spcPts val="0"/>
              </a:spcBef>
              <a:spcAft>
                <a:spcPts val="0"/>
              </a:spcAft>
              <a:buClr>
                <a:srgbClr val="3D3D3D"/>
              </a:buClr>
              <a:buSzPts val="1200"/>
              <a:buFont typeface="Arial"/>
              <a:buChar char="•"/>
            </a:pPr>
            <a:r>
              <a:rPr lang="en-US" sz="1200">
                <a:solidFill>
                  <a:srgbClr val="3D3D3D"/>
                </a:solidFill>
                <a:latin typeface="Open Sans"/>
                <a:ea typeface="Open Sans"/>
                <a:cs typeface="Open Sans"/>
                <a:sym typeface="Open Sans"/>
              </a:rPr>
              <a:t>GCA: Temporary staff and Huron support to reduce backlogs in award setup, modification setup, reporting, and closeout</a:t>
            </a:r>
            <a:endParaRPr/>
          </a:p>
          <a:p>
            <a:pPr indent="-285750" lvl="0" marL="285750" rtl="0" algn="l">
              <a:spcBef>
                <a:spcPts val="0"/>
              </a:spcBef>
              <a:spcAft>
                <a:spcPts val="0"/>
              </a:spcAft>
              <a:buClr>
                <a:srgbClr val="3D3D3D"/>
              </a:buClr>
              <a:buSzPts val="1200"/>
              <a:buFont typeface="Arial"/>
              <a:buChar char="•"/>
            </a:pPr>
            <a:r>
              <a:rPr lang="en-US" sz="1200">
                <a:solidFill>
                  <a:srgbClr val="3D3D3D"/>
                </a:solidFill>
                <a:latin typeface="Open Sans"/>
                <a:ea typeface="Open Sans"/>
                <a:cs typeface="Open Sans"/>
                <a:sym typeface="Open Sans"/>
              </a:rPr>
              <a:t>OSP: Expanded subaward team is working on the subaward backlog</a:t>
            </a:r>
            <a:endParaRPr/>
          </a:p>
          <a:p>
            <a:pPr indent="0" lvl="0" marL="0" rtl="0" algn="l">
              <a:lnSpc>
                <a:spcPct val="137500"/>
              </a:lnSpc>
              <a:spcBef>
                <a:spcPts val="0"/>
              </a:spcBef>
              <a:spcAft>
                <a:spcPts val="0"/>
              </a:spcAft>
              <a:buClr>
                <a:schemeClr val="dk1"/>
              </a:buClr>
              <a:buSzPts val="1200"/>
              <a:buFont typeface="Arial"/>
              <a:buNone/>
            </a:pPr>
            <a:r>
              <a:t/>
            </a:r>
            <a:endParaRPr sz="1200">
              <a:solidFill>
                <a:srgbClr val="3D3D3D"/>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200"/>
              <a:buFont typeface="Arial"/>
              <a:buNone/>
            </a:pPr>
            <a:r>
              <a:rPr lang="en-US" sz="1200"/>
              <a:t>The AIDE partners are aware of the lack of progress in mitigating the award setup delays and reporting challenges. The AIDE sponsors have put more effort into GCA because of grant terminations. Most of the investments in OSP have been independent of AIDE, with The Office of Research contributing budget for temporary OSP and ORIS staffing.  </a:t>
            </a:r>
            <a:endParaRPr/>
          </a:p>
          <a:p>
            <a:pPr indent="0" lvl="0" marL="0" marR="0" rtl="0" algn="l">
              <a:lnSpc>
                <a:spcPct val="100000"/>
              </a:lnSpc>
              <a:spcBef>
                <a:spcPts val="0"/>
              </a:spcBef>
              <a:spcAft>
                <a:spcPts val="0"/>
              </a:spcAft>
              <a:buClr>
                <a:schemeClr val="dk1"/>
              </a:buClr>
              <a:buSzPts val="1200"/>
              <a:buFont typeface="Arial"/>
              <a:buNone/>
            </a:pPr>
            <a:r>
              <a:t/>
            </a:r>
            <a:endParaRPr sz="1200"/>
          </a:p>
          <a:p>
            <a:pPr indent="0" lvl="0" marL="0" rtl="0" algn="l">
              <a:spcBef>
                <a:spcPts val="0"/>
              </a:spcBef>
              <a:spcAft>
                <a:spcPts val="0"/>
              </a:spcAft>
              <a:buNone/>
            </a:pPr>
            <a:r>
              <a:t/>
            </a:r>
            <a:endParaRPr/>
          </a:p>
        </p:txBody>
      </p:sp>
      <p:sp>
        <p:nvSpPr>
          <p:cNvPr id="107" name="Google Shape;107;p3:notes"/>
          <p:cNvSpPr txBox="1"/>
          <p:nvPr>
            <p:ph idx="12" type="sldNum"/>
          </p:nvPr>
        </p:nvSpPr>
        <p:spPr>
          <a:xfrm>
            <a:off x="3971837" y="8831475"/>
            <a:ext cx="3038528" cy="46651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4:notes"/>
          <p:cNvSpPr/>
          <p:nvPr>
            <p:ph idx="2" type="sldImg"/>
          </p:nvPr>
        </p:nvSpPr>
        <p:spPr>
          <a:xfrm>
            <a:off x="1412875" y="1162050"/>
            <a:ext cx="4186238"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9" name="Google Shape;119;p4:notes"/>
          <p:cNvSpPr txBox="1"/>
          <p:nvPr>
            <p:ph idx="1" type="body"/>
          </p:nvPr>
        </p:nvSpPr>
        <p:spPr>
          <a:xfrm>
            <a:off x="701199" y="4474657"/>
            <a:ext cx="5609590" cy="3661083"/>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rPr lang="en-US"/>
              <a:t>AIDE’s assessment and analysis focuses on improving these five workstreams:</a:t>
            </a:r>
            <a:endParaRPr/>
          </a:p>
          <a:p>
            <a:pPr indent="0" lvl="0" marL="0" rtl="0" algn="l">
              <a:spcBef>
                <a:spcPts val="0"/>
              </a:spcBef>
              <a:spcAft>
                <a:spcPts val="0"/>
              </a:spcAft>
              <a:buNone/>
            </a:pPr>
            <a:r>
              <a:rPr lang="en-US"/>
              <a:t>Award Set Up</a:t>
            </a:r>
            <a:endParaRPr/>
          </a:p>
          <a:p>
            <a:pPr indent="0" lvl="0" marL="0" rtl="0" algn="l">
              <a:spcBef>
                <a:spcPts val="0"/>
              </a:spcBef>
              <a:spcAft>
                <a:spcPts val="0"/>
              </a:spcAft>
              <a:buNone/>
            </a:pPr>
            <a:r>
              <a:rPr lang="en-US"/>
              <a:t>Subawards</a:t>
            </a:r>
            <a:endParaRPr/>
          </a:p>
          <a:p>
            <a:pPr indent="0" lvl="0" marL="0" rtl="0" algn="l">
              <a:spcBef>
                <a:spcPts val="0"/>
              </a:spcBef>
              <a:spcAft>
                <a:spcPts val="0"/>
              </a:spcAft>
              <a:buNone/>
            </a:pPr>
            <a:r>
              <a:rPr lang="en-US"/>
              <a:t>Reporting</a:t>
            </a:r>
            <a:endParaRPr/>
          </a:p>
          <a:p>
            <a:pPr indent="0" lvl="0" marL="0" rtl="0" algn="l">
              <a:spcBef>
                <a:spcPts val="0"/>
              </a:spcBef>
              <a:spcAft>
                <a:spcPts val="0"/>
              </a:spcAft>
              <a:buNone/>
            </a:pPr>
            <a:r>
              <a:rPr lang="en-US"/>
              <a:t>Optimizing Workday</a:t>
            </a:r>
            <a:endParaRPr/>
          </a:p>
          <a:p>
            <a:pPr indent="0" lvl="0" marL="0" rtl="0" algn="l">
              <a:spcBef>
                <a:spcPts val="0"/>
              </a:spcBef>
              <a:spcAft>
                <a:spcPts val="0"/>
              </a:spcAft>
              <a:buNone/>
            </a:pPr>
            <a:r>
              <a:rPr lang="en-US"/>
              <a:t>Backlogs, operations and training</a:t>
            </a:r>
            <a:endParaRPr/>
          </a:p>
          <a:p>
            <a:pPr indent="0" lvl="0" marL="0" rtl="0" algn="l">
              <a:spcBef>
                <a:spcPts val="0"/>
              </a:spcBef>
              <a:spcAft>
                <a:spcPts val="0"/>
              </a:spcAft>
              <a:buNone/>
            </a:pPr>
            <a:r>
              <a:t/>
            </a:r>
            <a:endParaRPr/>
          </a:p>
          <a:p>
            <a:pPr indent="0" lvl="0" marL="0" marR="0" rtl="0" algn="l">
              <a:lnSpc>
                <a:spcPct val="100000"/>
              </a:lnSpc>
              <a:spcBef>
                <a:spcPts val="0"/>
              </a:spcBef>
              <a:spcAft>
                <a:spcPts val="0"/>
              </a:spcAft>
              <a:buClr>
                <a:schemeClr val="dk1"/>
              </a:buClr>
              <a:buSzPts val="1200"/>
              <a:buFont typeface="Arial"/>
              <a:buNone/>
            </a:pPr>
            <a:r>
              <a:rPr lang="en-US" sz="1200"/>
              <a:t>Overall, we want to emphasize that AIDE’s work to align cross-team problem solving (FPB, OR, UWIT, campus, ORIS, GCA, and OSP) and prioritization will benefit all components of grants management at UW.</a:t>
            </a:r>
            <a:endParaRPr/>
          </a:p>
          <a:p>
            <a:pPr indent="0" lvl="0" marL="0" rtl="0" algn="l">
              <a:spcBef>
                <a:spcPts val="0"/>
              </a:spcBef>
              <a:spcAft>
                <a:spcPts val="0"/>
              </a:spcAft>
              <a:buNone/>
            </a:pPr>
            <a:r>
              <a:t/>
            </a:r>
            <a:endParaRPr/>
          </a:p>
        </p:txBody>
      </p:sp>
      <p:sp>
        <p:nvSpPr>
          <p:cNvPr id="120" name="Google Shape;120;p4:notes"/>
          <p:cNvSpPr txBox="1"/>
          <p:nvPr>
            <p:ph idx="12" type="sldNum"/>
          </p:nvPr>
        </p:nvSpPr>
        <p:spPr>
          <a:xfrm>
            <a:off x="3971837" y="8831475"/>
            <a:ext cx="3038528" cy="46651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5:notes"/>
          <p:cNvSpPr/>
          <p:nvPr>
            <p:ph idx="2" type="sldImg"/>
          </p:nvPr>
        </p:nvSpPr>
        <p:spPr>
          <a:xfrm>
            <a:off x="1412875" y="1162050"/>
            <a:ext cx="4186238"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1" name="Google Shape;131;p5:notes"/>
          <p:cNvSpPr txBox="1"/>
          <p:nvPr>
            <p:ph idx="1" type="body"/>
          </p:nvPr>
        </p:nvSpPr>
        <p:spPr>
          <a:xfrm>
            <a:off x="701199" y="4474657"/>
            <a:ext cx="5609590" cy="3661083"/>
          </a:xfrm>
          <a:prstGeom prst="rect">
            <a:avLst/>
          </a:prstGeom>
          <a:noFill/>
          <a:ln>
            <a:noFill/>
          </a:ln>
        </p:spPr>
        <p:txBody>
          <a:bodyPr anchorCtr="0" anchor="t" bIns="46575" lIns="93175" spcFirstLastPara="1" rIns="93175" wrap="square" tIns="46575">
            <a:noAutofit/>
          </a:bodyPr>
          <a:lstStyle/>
          <a:p>
            <a:pPr indent="0" lvl="0" marL="0" rtl="0" algn="l">
              <a:lnSpc>
                <a:spcPct val="137500"/>
              </a:lnSpc>
              <a:spcBef>
                <a:spcPts val="0"/>
              </a:spcBef>
              <a:spcAft>
                <a:spcPts val="0"/>
              </a:spcAft>
              <a:buClr>
                <a:srgbClr val="4B2E83"/>
              </a:buClr>
              <a:buSzPts val="1200"/>
              <a:buFont typeface="Arial"/>
              <a:buNone/>
            </a:pPr>
            <a:r>
              <a:rPr b="0" lang="en-US" sz="1200">
                <a:solidFill>
                  <a:srgbClr val="4B2E83"/>
                </a:solidFill>
                <a:latin typeface="Arial"/>
                <a:ea typeface="Arial"/>
                <a:cs typeface="Arial"/>
                <a:sym typeface="Arial"/>
              </a:rPr>
              <a:t>Award Setup Improvements</a:t>
            </a:r>
            <a:endParaRPr b="0" sz="1200">
              <a:latin typeface="Arial"/>
              <a:ea typeface="Arial"/>
              <a:cs typeface="Arial"/>
              <a:sym typeface="Arial"/>
            </a:endParaRPr>
          </a:p>
          <a:p>
            <a:pPr indent="-76200" lvl="0" marL="0" rtl="0" algn="l">
              <a:lnSpc>
                <a:spcPct val="137500"/>
              </a:lnSpc>
              <a:spcBef>
                <a:spcPts val="0"/>
              </a:spcBef>
              <a:spcAft>
                <a:spcPts val="0"/>
              </a:spcAft>
              <a:buClr>
                <a:srgbClr val="3D3D3D"/>
              </a:buClr>
              <a:buSzPts val="1200"/>
              <a:buFont typeface="Arial"/>
              <a:buChar char="•"/>
            </a:pPr>
            <a:r>
              <a:rPr b="0" lang="en-US" sz="1200">
                <a:solidFill>
                  <a:srgbClr val="3D3D3D"/>
                </a:solidFill>
                <a:latin typeface="Arial"/>
                <a:ea typeface="Arial"/>
                <a:cs typeface="Arial"/>
                <a:sym typeface="Arial"/>
              </a:rPr>
              <a:t>Empower OSP and GCA to complete award setups using award documentation, streamlining the process and reducing handoffs and reliance on campus input.</a:t>
            </a:r>
            <a:endParaRPr/>
          </a:p>
          <a:p>
            <a:pPr indent="-76200" lvl="0" marL="0" rtl="0" algn="l">
              <a:lnSpc>
                <a:spcPct val="137500"/>
              </a:lnSpc>
              <a:spcBef>
                <a:spcPts val="0"/>
              </a:spcBef>
              <a:spcAft>
                <a:spcPts val="0"/>
              </a:spcAft>
              <a:buClr>
                <a:srgbClr val="3D3D3D"/>
              </a:buClr>
              <a:buSzPts val="1200"/>
              <a:buFont typeface="Arial"/>
              <a:buChar char="•"/>
            </a:pPr>
            <a:r>
              <a:rPr b="0" lang="en-US" sz="1200">
                <a:solidFill>
                  <a:srgbClr val="3D3D3D"/>
                </a:solidFill>
                <a:latin typeface="Arial"/>
                <a:ea typeface="Arial"/>
                <a:cs typeface="Arial"/>
                <a:sym typeface="Arial"/>
              </a:rPr>
              <a:t>Explore creating a budget comparison tool to help Campus, OSP, and GCA align SAGE and Workday budgets, easing confusion and cutting down on manual entry and reviews.</a:t>
            </a:r>
            <a:endParaRPr/>
          </a:p>
          <a:p>
            <a:pPr indent="-76200" lvl="0" marL="0" rtl="0" algn="l">
              <a:lnSpc>
                <a:spcPct val="137500"/>
              </a:lnSpc>
              <a:spcBef>
                <a:spcPts val="0"/>
              </a:spcBef>
              <a:spcAft>
                <a:spcPts val="0"/>
              </a:spcAft>
              <a:buClr>
                <a:srgbClr val="3D3D3D"/>
              </a:buClr>
              <a:buSzPts val="1200"/>
              <a:buFont typeface="Arial"/>
              <a:buChar char="•"/>
            </a:pPr>
            <a:r>
              <a:rPr b="0" lang="en-US" sz="1200">
                <a:solidFill>
                  <a:srgbClr val="3D3D3D"/>
                </a:solidFill>
                <a:latin typeface="Arial"/>
                <a:ea typeface="Arial"/>
                <a:cs typeface="Arial"/>
                <a:sym typeface="Arial"/>
              </a:rPr>
              <a:t>Integrate SAGE with Workday for Award Modification requests to reduce redundant data entry and accelerate turnaround times.</a:t>
            </a:r>
            <a:endParaRPr/>
          </a:p>
          <a:p>
            <a:pPr indent="-76200" lvl="0" marL="0" rtl="0" algn="l">
              <a:lnSpc>
                <a:spcPct val="137500"/>
              </a:lnSpc>
              <a:spcBef>
                <a:spcPts val="0"/>
              </a:spcBef>
              <a:spcAft>
                <a:spcPts val="0"/>
              </a:spcAft>
              <a:buClr>
                <a:srgbClr val="3D3D3D"/>
              </a:buClr>
              <a:buSzPts val="1200"/>
              <a:buFont typeface="Arial"/>
              <a:buChar char="•"/>
            </a:pPr>
            <a:r>
              <a:rPr b="0" lang="en-US" sz="1200">
                <a:solidFill>
                  <a:srgbClr val="3D3D3D"/>
                </a:solidFill>
                <a:latin typeface="Arial"/>
                <a:ea typeface="Arial"/>
                <a:cs typeface="Arial"/>
                <a:sym typeface="Arial"/>
              </a:rPr>
              <a:t>Launch a new Award Activity view in SAGE to give Campus, OSP, and GCA a clear </a:t>
            </a:r>
            <a:r>
              <a:rPr lang="en-US" sz="1200">
                <a:solidFill>
                  <a:srgbClr val="3D3D3D"/>
                </a:solidFill>
                <a:latin typeface="Arial"/>
                <a:ea typeface="Arial"/>
                <a:cs typeface="Arial"/>
                <a:sym typeface="Arial"/>
              </a:rPr>
              <a:t>picture of award history and status, reducing unnecessary follow-up.</a:t>
            </a:r>
            <a:endParaRPr/>
          </a:p>
          <a:p>
            <a:pPr indent="0" lvl="0" marL="0" rtl="0" algn="l">
              <a:spcBef>
                <a:spcPts val="0"/>
              </a:spcBef>
              <a:spcAft>
                <a:spcPts val="0"/>
              </a:spcAft>
              <a:buNone/>
            </a:pPr>
            <a:r>
              <a:t/>
            </a:r>
            <a:endParaRPr/>
          </a:p>
        </p:txBody>
      </p:sp>
      <p:sp>
        <p:nvSpPr>
          <p:cNvPr id="132" name="Google Shape;132;p5:notes"/>
          <p:cNvSpPr txBox="1"/>
          <p:nvPr>
            <p:ph idx="12" type="sldNum"/>
          </p:nvPr>
        </p:nvSpPr>
        <p:spPr>
          <a:xfrm>
            <a:off x="3971837" y="8831475"/>
            <a:ext cx="3038528" cy="46651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6:notes"/>
          <p:cNvSpPr/>
          <p:nvPr>
            <p:ph idx="2" type="sldImg"/>
          </p:nvPr>
        </p:nvSpPr>
        <p:spPr>
          <a:xfrm>
            <a:off x="1412875" y="1162050"/>
            <a:ext cx="4186238"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3" name="Google Shape;143;p6:notes"/>
          <p:cNvSpPr txBox="1"/>
          <p:nvPr>
            <p:ph idx="1" type="body"/>
          </p:nvPr>
        </p:nvSpPr>
        <p:spPr>
          <a:xfrm>
            <a:off x="701199" y="4474657"/>
            <a:ext cx="5609590" cy="3661083"/>
          </a:xfrm>
          <a:prstGeom prst="rect">
            <a:avLst/>
          </a:prstGeom>
          <a:noFill/>
          <a:ln>
            <a:noFill/>
          </a:ln>
        </p:spPr>
        <p:txBody>
          <a:bodyPr anchorCtr="0" anchor="t" bIns="46575" lIns="93175" spcFirstLastPara="1" rIns="93175" wrap="square" tIns="46575">
            <a:noAutofit/>
          </a:bodyPr>
          <a:lstStyle/>
          <a:p>
            <a:pPr indent="0" lvl="0" marL="0" rtl="0" algn="l">
              <a:lnSpc>
                <a:spcPct val="137500"/>
              </a:lnSpc>
              <a:spcBef>
                <a:spcPts val="0"/>
              </a:spcBef>
              <a:spcAft>
                <a:spcPts val="0"/>
              </a:spcAft>
              <a:buClr>
                <a:srgbClr val="4B2E83"/>
              </a:buClr>
              <a:buSzPts val="1200"/>
              <a:buFont typeface="Arial"/>
              <a:buNone/>
            </a:pPr>
            <a:r>
              <a:rPr b="0" lang="en-US" sz="1200">
                <a:solidFill>
                  <a:srgbClr val="4B2E83"/>
                </a:solidFill>
                <a:latin typeface="Arial"/>
                <a:ea typeface="Arial"/>
                <a:cs typeface="Arial"/>
                <a:sym typeface="Arial"/>
              </a:rPr>
              <a:t>Subaward Process Enhancements</a:t>
            </a:r>
            <a:endParaRPr b="0" sz="1200">
              <a:latin typeface="Arial"/>
              <a:ea typeface="Arial"/>
              <a:cs typeface="Arial"/>
              <a:sym typeface="Arial"/>
            </a:endParaRPr>
          </a:p>
          <a:p>
            <a:pPr indent="-76200" lvl="0" marL="0" rtl="0" algn="l">
              <a:lnSpc>
                <a:spcPct val="137500"/>
              </a:lnSpc>
              <a:spcBef>
                <a:spcPts val="0"/>
              </a:spcBef>
              <a:spcAft>
                <a:spcPts val="0"/>
              </a:spcAft>
              <a:buClr>
                <a:srgbClr val="3D3D3D"/>
              </a:buClr>
              <a:buSzPts val="1200"/>
              <a:buFont typeface="Arial"/>
              <a:buChar char="•"/>
            </a:pPr>
            <a:r>
              <a:rPr b="0" lang="en-US" sz="1200">
                <a:solidFill>
                  <a:srgbClr val="3D3D3D"/>
                </a:solidFill>
                <a:latin typeface="Arial"/>
                <a:ea typeface="Arial"/>
                <a:cs typeface="Arial"/>
                <a:sym typeface="Arial"/>
              </a:rPr>
              <a:t>Revise the SAGE subaward request form to include complete documentation and reduce OSP follow-up and delays.</a:t>
            </a:r>
            <a:endParaRPr/>
          </a:p>
          <a:p>
            <a:pPr indent="-76200" lvl="0" marL="0" rtl="0" algn="l">
              <a:lnSpc>
                <a:spcPct val="137500"/>
              </a:lnSpc>
              <a:spcBef>
                <a:spcPts val="0"/>
              </a:spcBef>
              <a:spcAft>
                <a:spcPts val="0"/>
              </a:spcAft>
              <a:buClr>
                <a:srgbClr val="3D3D3D"/>
              </a:buClr>
              <a:buSzPts val="1200"/>
              <a:buFont typeface="Arial"/>
              <a:buChar char="•"/>
            </a:pPr>
            <a:r>
              <a:rPr b="0" lang="en-US" sz="1200">
                <a:solidFill>
                  <a:srgbClr val="3D3D3D"/>
                </a:solidFill>
                <a:latin typeface="Arial"/>
                <a:ea typeface="Arial"/>
                <a:cs typeface="Arial"/>
                <a:sym typeface="Arial"/>
              </a:rPr>
              <a:t>Enable parallel workflows for Campus, OSP, and GCA to work concurrently and reduce subaward processing time.</a:t>
            </a:r>
            <a:endParaRPr/>
          </a:p>
          <a:p>
            <a:pPr indent="0" lvl="0" marL="0" rtl="0" algn="l">
              <a:spcBef>
                <a:spcPts val="0"/>
              </a:spcBef>
              <a:spcAft>
                <a:spcPts val="0"/>
              </a:spcAft>
              <a:buNone/>
            </a:pPr>
            <a:r>
              <a:t/>
            </a:r>
            <a:endParaRPr/>
          </a:p>
        </p:txBody>
      </p:sp>
      <p:sp>
        <p:nvSpPr>
          <p:cNvPr id="144" name="Google Shape;144;p6:notes"/>
          <p:cNvSpPr txBox="1"/>
          <p:nvPr>
            <p:ph idx="12" type="sldNum"/>
          </p:nvPr>
        </p:nvSpPr>
        <p:spPr>
          <a:xfrm>
            <a:off x="3971837" y="8831475"/>
            <a:ext cx="3038528" cy="46651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7:notes"/>
          <p:cNvSpPr/>
          <p:nvPr>
            <p:ph idx="2" type="sldImg"/>
          </p:nvPr>
        </p:nvSpPr>
        <p:spPr>
          <a:xfrm>
            <a:off x="1412875" y="1162050"/>
            <a:ext cx="4186238"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5" name="Google Shape;155;p7:notes"/>
          <p:cNvSpPr txBox="1"/>
          <p:nvPr>
            <p:ph idx="1" type="body"/>
          </p:nvPr>
        </p:nvSpPr>
        <p:spPr>
          <a:xfrm>
            <a:off x="701199" y="4474657"/>
            <a:ext cx="5609590" cy="3661083"/>
          </a:xfrm>
          <a:prstGeom prst="rect">
            <a:avLst/>
          </a:prstGeom>
          <a:noFill/>
          <a:ln>
            <a:noFill/>
          </a:ln>
        </p:spPr>
        <p:txBody>
          <a:bodyPr anchorCtr="0" anchor="t" bIns="46575" lIns="93175" spcFirstLastPara="1" rIns="93175" wrap="square" tIns="46575">
            <a:noAutofit/>
          </a:bodyPr>
          <a:lstStyle/>
          <a:p>
            <a:pPr indent="0" lvl="0" marL="0" rtl="0" algn="l">
              <a:lnSpc>
                <a:spcPct val="137500"/>
              </a:lnSpc>
              <a:spcBef>
                <a:spcPts val="0"/>
              </a:spcBef>
              <a:spcAft>
                <a:spcPts val="0"/>
              </a:spcAft>
              <a:buClr>
                <a:srgbClr val="4B2E83"/>
              </a:buClr>
              <a:buSzPts val="1200"/>
              <a:buFont typeface="Arial"/>
              <a:buNone/>
            </a:pPr>
            <a:r>
              <a:rPr b="0" lang="en-US" sz="1200">
                <a:solidFill>
                  <a:srgbClr val="4B2E83"/>
                </a:solidFill>
                <a:latin typeface="Arial"/>
                <a:ea typeface="Arial"/>
                <a:cs typeface="Arial"/>
                <a:sym typeface="Arial"/>
              </a:rPr>
              <a:t>Reporting</a:t>
            </a:r>
            <a:endParaRPr b="0" sz="1200">
              <a:latin typeface="Arial"/>
              <a:ea typeface="Arial"/>
              <a:cs typeface="Arial"/>
              <a:sym typeface="Arial"/>
            </a:endParaRPr>
          </a:p>
          <a:p>
            <a:pPr indent="-76200" lvl="0" marL="0" rtl="0" algn="l">
              <a:lnSpc>
                <a:spcPct val="137500"/>
              </a:lnSpc>
              <a:spcBef>
                <a:spcPts val="0"/>
              </a:spcBef>
              <a:spcAft>
                <a:spcPts val="0"/>
              </a:spcAft>
              <a:buClr>
                <a:srgbClr val="3D3D3D"/>
              </a:buClr>
              <a:buSzPts val="1200"/>
              <a:buFont typeface="Arial"/>
              <a:buChar char="•"/>
            </a:pPr>
            <a:r>
              <a:rPr b="0" lang="en-US" sz="1200">
                <a:solidFill>
                  <a:srgbClr val="3D3D3D"/>
                </a:solidFill>
                <a:latin typeface="Arial"/>
                <a:ea typeface="Arial"/>
                <a:cs typeface="Arial"/>
                <a:sym typeface="Arial"/>
              </a:rPr>
              <a:t>Build dashboards in Workday to support campus and executive users, improving data access, transparency, and informed decision-making.</a:t>
            </a:r>
            <a:endParaRPr/>
          </a:p>
          <a:p>
            <a:pPr indent="-76200" lvl="0" marL="0" rtl="0" algn="l">
              <a:lnSpc>
                <a:spcPct val="137500"/>
              </a:lnSpc>
              <a:spcBef>
                <a:spcPts val="0"/>
              </a:spcBef>
              <a:spcAft>
                <a:spcPts val="0"/>
              </a:spcAft>
              <a:buClr>
                <a:srgbClr val="3D3D3D"/>
              </a:buClr>
              <a:buSzPts val="1200"/>
              <a:buFont typeface="Arial"/>
              <a:buChar char="•"/>
            </a:pPr>
            <a:r>
              <a:rPr b="0" lang="en-US" sz="1200">
                <a:solidFill>
                  <a:srgbClr val="3D3D3D"/>
                </a:solidFill>
                <a:latin typeface="Arial"/>
                <a:ea typeface="Arial"/>
                <a:cs typeface="Arial"/>
                <a:sym typeface="Arial"/>
              </a:rPr>
              <a:t>Align training, reporting tools, and communications for consistent data interpretation and greater confidence in reporting.</a:t>
            </a:r>
            <a:endParaRPr/>
          </a:p>
          <a:p>
            <a:pPr indent="0" lvl="0" marL="0" rtl="0" algn="l">
              <a:spcBef>
                <a:spcPts val="0"/>
              </a:spcBef>
              <a:spcAft>
                <a:spcPts val="0"/>
              </a:spcAft>
              <a:buNone/>
            </a:pPr>
            <a:r>
              <a:t/>
            </a:r>
            <a:endParaRPr/>
          </a:p>
        </p:txBody>
      </p:sp>
      <p:sp>
        <p:nvSpPr>
          <p:cNvPr id="156" name="Google Shape;156;p7:notes"/>
          <p:cNvSpPr txBox="1"/>
          <p:nvPr>
            <p:ph idx="12" type="sldNum"/>
          </p:nvPr>
        </p:nvSpPr>
        <p:spPr>
          <a:xfrm>
            <a:off x="3971837" y="8831475"/>
            <a:ext cx="3038528" cy="46651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8:notes"/>
          <p:cNvSpPr/>
          <p:nvPr>
            <p:ph idx="2" type="sldImg"/>
          </p:nvPr>
        </p:nvSpPr>
        <p:spPr>
          <a:xfrm>
            <a:off x="1412875" y="1162050"/>
            <a:ext cx="4186238"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7" name="Google Shape;167;p8:notes"/>
          <p:cNvSpPr txBox="1"/>
          <p:nvPr>
            <p:ph idx="1" type="body"/>
          </p:nvPr>
        </p:nvSpPr>
        <p:spPr>
          <a:xfrm>
            <a:off x="701199" y="4474657"/>
            <a:ext cx="5609590" cy="3661083"/>
          </a:xfrm>
          <a:prstGeom prst="rect">
            <a:avLst/>
          </a:prstGeom>
          <a:noFill/>
          <a:ln>
            <a:noFill/>
          </a:ln>
        </p:spPr>
        <p:txBody>
          <a:bodyPr anchorCtr="0" anchor="t" bIns="46575" lIns="93175" spcFirstLastPara="1" rIns="93175" wrap="square" tIns="46575">
            <a:noAutofit/>
          </a:bodyPr>
          <a:lstStyle/>
          <a:p>
            <a:pPr indent="0" lvl="0" marL="0" rtl="0" algn="l">
              <a:lnSpc>
                <a:spcPct val="137500"/>
              </a:lnSpc>
              <a:spcBef>
                <a:spcPts val="0"/>
              </a:spcBef>
              <a:spcAft>
                <a:spcPts val="0"/>
              </a:spcAft>
              <a:buClr>
                <a:srgbClr val="4B2E83"/>
              </a:buClr>
              <a:buSzPts val="1200"/>
              <a:buFont typeface="Arial"/>
              <a:buNone/>
            </a:pPr>
            <a:r>
              <a:rPr b="0" lang="en-US" sz="1200">
                <a:solidFill>
                  <a:srgbClr val="4B2E83"/>
                </a:solidFill>
                <a:latin typeface="Arial"/>
                <a:ea typeface="Arial"/>
                <a:cs typeface="Arial"/>
                <a:sym typeface="Arial"/>
              </a:rPr>
              <a:t>Workday Optimization</a:t>
            </a:r>
            <a:endParaRPr b="0" sz="1200">
              <a:latin typeface="Arial"/>
              <a:ea typeface="Arial"/>
              <a:cs typeface="Arial"/>
              <a:sym typeface="Arial"/>
            </a:endParaRPr>
          </a:p>
          <a:p>
            <a:pPr indent="-76200" lvl="0" marL="0" rtl="0" algn="l">
              <a:lnSpc>
                <a:spcPct val="137500"/>
              </a:lnSpc>
              <a:spcBef>
                <a:spcPts val="0"/>
              </a:spcBef>
              <a:spcAft>
                <a:spcPts val="0"/>
              </a:spcAft>
              <a:buClr>
                <a:srgbClr val="3D3D3D"/>
              </a:buClr>
              <a:buSzPts val="1200"/>
              <a:buFont typeface="Arial"/>
              <a:buChar char="•"/>
            </a:pPr>
            <a:r>
              <a:rPr b="0" lang="en-US" sz="1200">
                <a:solidFill>
                  <a:srgbClr val="3D3D3D"/>
                </a:solidFill>
                <a:latin typeface="Arial"/>
                <a:ea typeface="Arial"/>
                <a:cs typeface="Arial"/>
                <a:sym typeface="Arial"/>
              </a:rPr>
              <a:t>Evaluate and improve Workday validations to support campus financial posting and reduce errors.</a:t>
            </a:r>
            <a:endParaRPr/>
          </a:p>
          <a:p>
            <a:pPr indent="-76200" lvl="0" marL="0" rtl="0" algn="l">
              <a:lnSpc>
                <a:spcPct val="137500"/>
              </a:lnSpc>
              <a:spcBef>
                <a:spcPts val="0"/>
              </a:spcBef>
              <a:spcAft>
                <a:spcPts val="0"/>
              </a:spcAft>
              <a:buClr>
                <a:srgbClr val="3D3D3D"/>
              </a:buClr>
              <a:buSzPts val="1200"/>
              <a:buFont typeface="Arial"/>
              <a:buChar char="•"/>
            </a:pPr>
            <a:r>
              <a:rPr b="0" lang="en-US" sz="1200">
                <a:solidFill>
                  <a:srgbClr val="3D3D3D"/>
                </a:solidFill>
                <a:latin typeface="Arial"/>
                <a:ea typeface="Arial"/>
                <a:cs typeface="Arial"/>
                <a:sym typeface="Arial"/>
              </a:rPr>
              <a:t>Standardize and consolidate sponsor invoice types and work </a:t>
            </a:r>
            <a:r>
              <a:rPr lang="en-US" sz="1200">
                <a:solidFill>
                  <a:srgbClr val="3D3D3D"/>
                </a:solidFill>
                <a:latin typeface="Arial"/>
                <a:ea typeface="Arial"/>
                <a:cs typeface="Arial"/>
                <a:sym typeface="Arial"/>
              </a:rPr>
              <a:t>toward transitioning from third-party systems, like PRISM, to Workday for faster processing and reduced complexity.</a:t>
            </a:r>
            <a:endParaRPr/>
          </a:p>
          <a:p>
            <a:pPr indent="0" lvl="0" marL="0" rtl="0" algn="l">
              <a:spcBef>
                <a:spcPts val="0"/>
              </a:spcBef>
              <a:spcAft>
                <a:spcPts val="0"/>
              </a:spcAft>
              <a:buNone/>
            </a:pPr>
            <a:r>
              <a:t/>
            </a:r>
            <a:endParaRPr/>
          </a:p>
        </p:txBody>
      </p:sp>
      <p:sp>
        <p:nvSpPr>
          <p:cNvPr id="168" name="Google Shape;168;p8:notes"/>
          <p:cNvSpPr txBox="1"/>
          <p:nvPr>
            <p:ph idx="12" type="sldNum"/>
          </p:nvPr>
        </p:nvSpPr>
        <p:spPr>
          <a:xfrm>
            <a:off x="3971837" y="8831475"/>
            <a:ext cx="3038528" cy="46651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9:notes"/>
          <p:cNvSpPr/>
          <p:nvPr>
            <p:ph idx="2" type="sldImg"/>
          </p:nvPr>
        </p:nvSpPr>
        <p:spPr>
          <a:xfrm>
            <a:off x="1412875" y="1162050"/>
            <a:ext cx="4186238" cy="31384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9" name="Google Shape;179;p9:notes"/>
          <p:cNvSpPr txBox="1"/>
          <p:nvPr>
            <p:ph idx="1" type="body"/>
          </p:nvPr>
        </p:nvSpPr>
        <p:spPr>
          <a:xfrm>
            <a:off x="701199" y="4474657"/>
            <a:ext cx="5609590" cy="3661083"/>
          </a:xfrm>
          <a:prstGeom prst="rect">
            <a:avLst/>
          </a:prstGeom>
          <a:noFill/>
          <a:ln>
            <a:noFill/>
          </a:ln>
        </p:spPr>
        <p:txBody>
          <a:bodyPr anchorCtr="0" anchor="t" bIns="46575" lIns="93175" spcFirstLastPara="1" rIns="93175" wrap="square" tIns="46575">
            <a:noAutofit/>
          </a:bodyPr>
          <a:lstStyle/>
          <a:p>
            <a:pPr indent="0" lvl="0" marL="0" rtl="0" algn="l">
              <a:lnSpc>
                <a:spcPct val="137500"/>
              </a:lnSpc>
              <a:spcBef>
                <a:spcPts val="0"/>
              </a:spcBef>
              <a:spcAft>
                <a:spcPts val="0"/>
              </a:spcAft>
              <a:buClr>
                <a:srgbClr val="4B2E83"/>
              </a:buClr>
              <a:buSzPts val="1200"/>
              <a:buFont typeface="Arial"/>
              <a:buNone/>
            </a:pPr>
            <a:r>
              <a:rPr b="0" lang="en-US" sz="1200">
                <a:solidFill>
                  <a:srgbClr val="4B2E83"/>
                </a:solidFill>
                <a:latin typeface="Arial"/>
                <a:ea typeface="Arial"/>
                <a:cs typeface="Arial"/>
                <a:sym typeface="Arial"/>
              </a:rPr>
              <a:t>Backlog Reduction, Operational Improvements, and Training</a:t>
            </a:r>
            <a:endParaRPr b="0" sz="1200">
              <a:latin typeface="Arial"/>
              <a:ea typeface="Arial"/>
              <a:cs typeface="Arial"/>
              <a:sym typeface="Arial"/>
            </a:endParaRPr>
          </a:p>
          <a:p>
            <a:pPr indent="-76200" lvl="0" marL="0" rtl="0" algn="l">
              <a:lnSpc>
                <a:spcPct val="137500"/>
              </a:lnSpc>
              <a:spcBef>
                <a:spcPts val="0"/>
              </a:spcBef>
              <a:spcAft>
                <a:spcPts val="0"/>
              </a:spcAft>
              <a:buClr>
                <a:srgbClr val="3D3D3D"/>
              </a:buClr>
              <a:buSzPts val="1200"/>
              <a:buFont typeface="Arial"/>
              <a:buChar char="•"/>
            </a:pPr>
            <a:r>
              <a:rPr b="0" lang="en-US" sz="1200">
                <a:solidFill>
                  <a:srgbClr val="3D3D3D"/>
                </a:solidFill>
                <a:latin typeface="Arial"/>
                <a:ea typeface="Arial"/>
                <a:cs typeface="Arial"/>
                <a:sym typeface="Arial"/>
              </a:rPr>
              <a:t>Design a sustainable workload strategy for GCA (in progress with Fast Track) to mitigate future backlogs.</a:t>
            </a:r>
            <a:endParaRPr/>
          </a:p>
          <a:p>
            <a:pPr indent="-76200" lvl="0" marL="0" rtl="0" algn="l">
              <a:lnSpc>
                <a:spcPct val="137500"/>
              </a:lnSpc>
              <a:spcBef>
                <a:spcPts val="0"/>
              </a:spcBef>
              <a:spcAft>
                <a:spcPts val="0"/>
              </a:spcAft>
              <a:buClr>
                <a:srgbClr val="3D3D3D"/>
              </a:buClr>
              <a:buSzPts val="1200"/>
              <a:buFont typeface="Arial"/>
              <a:buChar char="•"/>
            </a:pPr>
            <a:r>
              <a:rPr b="0" lang="en-US" sz="1200">
                <a:solidFill>
                  <a:srgbClr val="3D3D3D"/>
                </a:solidFill>
                <a:latin typeface="Arial"/>
                <a:ea typeface="Arial"/>
                <a:cs typeface="Arial"/>
                <a:sym typeface="Arial"/>
              </a:rPr>
              <a:t>Reassess and staff the closeout team to prioritize high-risk items and eliminate backlog accumulation.</a:t>
            </a:r>
            <a:endParaRPr/>
          </a:p>
          <a:p>
            <a:pPr indent="-76200" lvl="0" marL="0" rtl="0" algn="l">
              <a:lnSpc>
                <a:spcPct val="137500"/>
              </a:lnSpc>
              <a:spcBef>
                <a:spcPts val="0"/>
              </a:spcBef>
              <a:spcAft>
                <a:spcPts val="0"/>
              </a:spcAft>
              <a:buClr>
                <a:srgbClr val="3D3D3D"/>
              </a:buClr>
              <a:buSzPts val="1200"/>
              <a:buFont typeface="Arial"/>
              <a:buChar char="•"/>
            </a:pPr>
            <a:r>
              <a:rPr b="0" lang="en-US" sz="1200">
                <a:solidFill>
                  <a:srgbClr val="3D3D3D"/>
                </a:solidFill>
                <a:latin typeface="Arial"/>
                <a:ea typeface="Arial"/>
                <a:cs typeface="Arial"/>
                <a:sym typeface="Arial"/>
              </a:rPr>
              <a:t>Improve training materials and job aids to ensure staff can easily access, understand, and apply </a:t>
            </a:r>
            <a:r>
              <a:rPr lang="en-US" sz="1200">
                <a:solidFill>
                  <a:srgbClr val="3D3D3D"/>
                </a:solidFill>
                <a:latin typeface="Arial"/>
                <a:ea typeface="Arial"/>
                <a:cs typeface="Arial"/>
                <a:sym typeface="Arial"/>
              </a:rPr>
              <a:t>best practices.</a:t>
            </a:r>
            <a:endParaRPr/>
          </a:p>
          <a:p>
            <a:pPr indent="0" lvl="0" marL="0" rtl="0" algn="l">
              <a:spcBef>
                <a:spcPts val="0"/>
              </a:spcBef>
              <a:spcAft>
                <a:spcPts val="0"/>
              </a:spcAft>
              <a:buNone/>
            </a:pPr>
            <a:r>
              <a:t/>
            </a:r>
            <a:endParaRPr/>
          </a:p>
        </p:txBody>
      </p:sp>
      <p:sp>
        <p:nvSpPr>
          <p:cNvPr id="180" name="Google Shape;180;p9:notes"/>
          <p:cNvSpPr txBox="1"/>
          <p:nvPr>
            <p:ph idx="12" type="sldNum"/>
          </p:nvPr>
        </p:nvSpPr>
        <p:spPr>
          <a:xfrm>
            <a:off x="3971837" y="8831475"/>
            <a:ext cx="3038528" cy="46651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 Id="rId3" Type="http://schemas.openxmlformats.org/officeDocument/2006/relationships/image" Target="../media/image12.png"/><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3.png"/><Relationship Id="rId3"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8.png"/><Relationship Id="rId3" Type="http://schemas.openxmlformats.org/officeDocument/2006/relationships/image" Target="../media/image9.png"/><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8.png"/><Relationship Id="rId3" Type="http://schemas.openxmlformats.org/officeDocument/2006/relationships/image" Target="../media/image1.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1.png"/><Relationship Id="rId3"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1.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1.png"/><Relationship Id="rId3"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 Id="rId3" Type="http://schemas.openxmlformats.org/officeDocument/2006/relationships/image" Target="../media/image10.png"/><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 Id="rId3" Type="http://schemas.openxmlformats.org/officeDocument/2006/relationships/image" Target="../media/image10.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 Id="rId3"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 Id="rId3" Type="http://schemas.openxmlformats.org/officeDocument/2006/relationships/image" Target="../media/image10.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3.png"/><Relationship Id="rId3"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3.png"/><Relationship Id="rId3"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3.png"/><Relationship Id="rId3" Type="http://schemas.openxmlformats.org/officeDocument/2006/relationships/image" Target="../media/image6.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3.png"/><Relationship Id="rId3" Type="http://schemas.openxmlformats.org/officeDocument/2006/relationships/image" Target="../media/image1.png"/><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Slide">
  <p:cSld name="2_Title Slide">
    <p:bg>
      <p:bgPr>
        <a:solidFill>
          <a:schemeClr val="dk1"/>
        </a:solidFill>
      </p:bgPr>
    </p:bg>
    <p:spTree>
      <p:nvGrpSpPr>
        <p:cNvPr id="10" name="Shape 10"/>
        <p:cNvGrpSpPr/>
        <p:nvPr/>
      </p:nvGrpSpPr>
      <p:grpSpPr>
        <a:xfrm>
          <a:off x="0" y="0"/>
          <a:ext cx="0" cy="0"/>
          <a:chOff x="0" y="0"/>
          <a:chExt cx="0" cy="0"/>
        </a:xfrm>
      </p:grpSpPr>
      <p:sp>
        <p:nvSpPr>
          <p:cNvPr id="11" name="Google Shape;11;p2"/>
          <p:cNvSpPr txBox="1"/>
          <p:nvPr>
            <p:ph type="title"/>
          </p:nvPr>
        </p:nvSpPr>
        <p:spPr>
          <a:xfrm>
            <a:off x="345281" y="644993"/>
            <a:ext cx="5229225" cy="2641756"/>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lt2"/>
              </a:buClr>
              <a:buSzPts val="3750"/>
              <a:buFont typeface="Encode Sans Black"/>
              <a:buNone/>
              <a:defRPr b="1" i="0" sz="3750" u="none" cap="none" strike="noStrike">
                <a:solidFill>
                  <a:schemeClr val="lt2"/>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12" name="Google Shape;12;p2"/>
          <p:cNvPicPr preferRelativeResize="0"/>
          <p:nvPr/>
        </p:nvPicPr>
        <p:blipFill rotWithShape="1">
          <a:blip r:embed="rId2">
            <a:alphaModFix/>
          </a:blip>
          <a:srcRect b="0" l="0" r="0" t="0"/>
          <a:stretch/>
        </p:blipFill>
        <p:spPr>
          <a:xfrm>
            <a:off x="426061" y="3426449"/>
            <a:ext cx="1200150" cy="139700"/>
          </a:xfrm>
          <a:prstGeom prst="rect">
            <a:avLst/>
          </a:prstGeom>
          <a:noFill/>
          <a:ln>
            <a:noFill/>
          </a:ln>
        </p:spPr>
      </p:pic>
      <p:pic>
        <p:nvPicPr>
          <p:cNvPr id="13" name="Google Shape;13;p2"/>
          <p:cNvPicPr preferRelativeResize="0"/>
          <p:nvPr/>
        </p:nvPicPr>
        <p:blipFill rotWithShape="1">
          <a:blip r:embed="rId3">
            <a:alphaModFix/>
          </a:blip>
          <a:srcRect b="0" l="0" r="0" t="0"/>
          <a:stretch/>
        </p:blipFill>
        <p:spPr>
          <a:xfrm>
            <a:off x="426061" y="4598607"/>
            <a:ext cx="1812205" cy="213486"/>
          </a:xfrm>
          <a:prstGeom prst="rect">
            <a:avLst/>
          </a:prstGeom>
          <a:noFill/>
          <a:ln>
            <a:noFill/>
          </a:ln>
        </p:spPr>
      </p:pic>
      <p:pic>
        <p:nvPicPr>
          <p:cNvPr id="14" name="Google Shape;14;p2"/>
          <p:cNvPicPr preferRelativeResize="0"/>
          <p:nvPr/>
        </p:nvPicPr>
        <p:blipFill rotWithShape="1">
          <a:blip r:embed="rId4">
            <a:alphaModFix/>
          </a:blip>
          <a:srcRect b="0" l="0" r="0" t="0"/>
          <a:stretch/>
        </p:blipFill>
        <p:spPr>
          <a:xfrm>
            <a:off x="5612936" y="4219956"/>
            <a:ext cx="1028700" cy="923544"/>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er + Graphic">
  <p:cSld name="Header + Graphic">
    <p:spTree>
      <p:nvGrpSpPr>
        <p:cNvPr id="58" name="Shape 58"/>
        <p:cNvGrpSpPr/>
        <p:nvPr/>
      </p:nvGrpSpPr>
      <p:grpSpPr>
        <a:xfrm>
          <a:off x="0" y="0"/>
          <a:ext cx="0" cy="0"/>
          <a:chOff x="0" y="0"/>
          <a:chExt cx="0" cy="0"/>
        </a:xfrm>
      </p:grpSpPr>
      <p:sp>
        <p:nvSpPr>
          <p:cNvPr id="59" name="Google Shape;59;p12"/>
          <p:cNvSpPr txBox="1"/>
          <p:nvPr>
            <p:ph type="title"/>
          </p:nvPr>
        </p:nvSpPr>
        <p:spPr>
          <a:xfrm>
            <a:off x="345281" y="369733"/>
            <a:ext cx="6129158" cy="99377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250"/>
              <a:buFont typeface="Encode Sans Black"/>
              <a:buNone/>
              <a:defRPr b="1" i="0" sz="2250" u="none" cap="none" strike="noStrike">
                <a:solidFill>
                  <a:schemeClr val="dk1"/>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60" name="Google Shape;60;p12"/>
          <p:cNvPicPr preferRelativeResize="0"/>
          <p:nvPr/>
        </p:nvPicPr>
        <p:blipFill rotWithShape="1">
          <a:blip r:embed="rId2">
            <a:alphaModFix/>
          </a:blip>
          <a:srcRect b="0" l="0" r="0" t="0"/>
          <a:stretch/>
        </p:blipFill>
        <p:spPr>
          <a:xfrm>
            <a:off x="411774" y="1363508"/>
            <a:ext cx="827836" cy="96362"/>
          </a:xfrm>
          <a:prstGeom prst="rect">
            <a:avLst/>
          </a:prstGeom>
          <a:noFill/>
          <a:ln>
            <a:noFill/>
          </a:ln>
        </p:spPr>
      </p:pic>
      <p:sp>
        <p:nvSpPr>
          <p:cNvPr id="61" name="Google Shape;61;p12"/>
          <p:cNvSpPr/>
          <p:nvPr>
            <p:ph idx="2" type="chart"/>
          </p:nvPr>
        </p:nvSpPr>
        <p:spPr>
          <a:xfrm>
            <a:off x="335942" y="1724978"/>
            <a:ext cx="6138497" cy="2961163"/>
          </a:xfrm>
          <a:prstGeom prst="rect">
            <a:avLst/>
          </a:prstGeom>
          <a:noFill/>
          <a:ln>
            <a:noFill/>
          </a:ln>
        </p:spPr>
        <p:txBody>
          <a:bodyPr anchorCtr="0" anchor="t" bIns="45700" lIns="91425" spcFirstLastPara="1" rIns="91425" wrap="square" tIns="45700">
            <a:noAutofit/>
          </a:bodyPr>
          <a:lstStyle>
            <a:lvl1pPr lvl="0" marR="0" rtl="0" algn="l">
              <a:spcBef>
                <a:spcPts val="360"/>
              </a:spcBef>
              <a:spcAft>
                <a:spcPts val="0"/>
              </a:spcAft>
              <a:buClr>
                <a:schemeClr val="dk1"/>
              </a:buClr>
              <a:buSzPts val="1800"/>
              <a:buFont typeface="Arial"/>
              <a:buNone/>
              <a:defRPr b="0" i="1" sz="1800" u="none" cap="none" strike="noStrike">
                <a:solidFill>
                  <a:schemeClr val="dk1"/>
                </a:solidFill>
                <a:latin typeface="Open Sans Light"/>
                <a:ea typeface="Open Sans Light"/>
                <a:cs typeface="Open Sans Light"/>
                <a:sym typeface="Open Sans Light"/>
              </a:defRPr>
            </a:lvl1pPr>
            <a:lvl2pPr lvl="1" marR="0" rtl="0" algn="l">
              <a:spcBef>
                <a:spcPts val="42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2pPr>
            <a:lvl3pPr lvl="2"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lvl="3"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4pPr>
            <a:lvl5pPr lvl="4"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5pPr>
            <a:lvl6pPr lvl="5"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6pPr>
            <a:lvl7pPr lvl="6"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7pPr>
            <a:lvl8pPr lvl="7"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8pPr>
            <a:lvl9pPr lvl="8"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9pPr>
          </a:lstStyle>
          <a:p/>
        </p:txBody>
      </p:sp>
      <p:pic>
        <p:nvPicPr>
          <p:cNvPr id="62" name="Google Shape;62;p12"/>
          <p:cNvPicPr preferRelativeResize="0"/>
          <p:nvPr/>
        </p:nvPicPr>
        <p:blipFill rotWithShape="1">
          <a:blip r:embed="rId3">
            <a:alphaModFix/>
          </a:blip>
          <a:srcRect b="0" l="0" r="0" t="0"/>
          <a:stretch/>
        </p:blipFill>
        <p:spPr>
          <a:xfrm>
            <a:off x="4578781" y="4675531"/>
            <a:ext cx="1904993" cy="172311"/>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Only">
  <p:cSld name="1_Title Only">
    <p:spTree>
      <p:nvGrpSpPr>
        <p:cNvPr id="64" name="Shape 64"/>
        <p:cNvGrpSpPr/>
        <p:nvPr/>
      </p:nvGrpSpPr>
      <p:grpSpPr>
        <a:xfrm>
          <a:off x="0" y="0"/>
          <a:ext cx="0" cy="0"/>
          <a:chOff x="0" y="0"/>
          <a:chExt cx="0" cy="0"/>
        </a:xfrm>
      </p:grpSpPr>
      <p:sp>
        <p:nvSpPr>
          <p:cNvPr id="65" name="Google Shape;65;p14"/>
          <p:cNvSpPr txBox="1"/>
          <p:nvPr>
            <p:ph type="title"/>
          </p:nvPr>
        </p:nvSpPr>
        <p:spPr>
          <a:xfrm>
            <a:off x="345281" y="644993"/>
            <a:ext cx="5267655" cy="2641756"/>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3750"/>
              <a:buFont typeface="Encode Sans Black"/>
              <a:buNone/>
              <a:defRPr b="1" i="0" sz="3750" u="none" cap="none" strike="noStrike">
                <a:solidFill>
                  <a:schemeClr val="dk1"/>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66" name="Google Shape;66;p14"/>
          <p:cNvPicPr preferRelativeResize="0"/>
          <p:nvPr/>
        </p:nvPicPr>
        <p:blipFill rotWithShape="1">
          <a:blip r:embed="rId2">
            <a:alphaModFix/>
          </a:blip>
          <a:srcRect b="0" l="0" r="0" t="0"/>
          <a:stretch/>
        </p:blipFill>
        <p:spPr>
          <a:xfrm>
            <a:off x="427096" y="3426449"/>
            <a:ext cx="1198079" cy="139700"/>
          </a:xfrm>
          <a:prstGeom prst="rect">
            <a:avLst/>
          </a:prstGeom>
          <a:noFill/>
          <a:ln>
            <a:noFill/>
          </a:ln>
        </p:spPr>
      </p:pic>
      <p:pic>
        <p:nvPicPr>
          <p:cNvPr id="67" name="Google Shape;67;p14"/>
          <p:cNvPicPr preferRelativeResize="0"/>
          <p:nvPr/>
        </p:nvPicPr>
        <p:blipFill rotWithShape="1">
          <a:blip r:embed="rId3">
            <a:alphaModFix/>
          </a:blip>
          <a:srcRect b="0" l="0" r="0" t="0"/>
          <a:stretch/>
        </p:blipFill>
        <p:spPr>
          <a:xfrm>
            <a:off x="426061" y="4599107"/>
            <a:ext cx="1812205" cy="212486"/>
          </a:xfrm>
          <a:prstGeom prst="rect">
            <a:avLst/>
          </a:prstGeom>
          <a:noFill/>
          <a:ln>
            <a:noFill/>
          </a:ln>
        </p:spPr>
      </p:pic>
      <p:pic>
        <p:nvPicPr>
          <p:cNvPr id="68" name="Google Shape;68;p14"/>
          <p:cNvPicPr preferRelativeResize="0"/>
          <p:nvPr/>
        </p:nvPicPr>
        <p:blipFill rotWithShape="1">
          <a:blip r:embed="rId4">
            <a:alphaModFix/>
          </a:blip>
          <a:srcRect b="0" l="0" r="0" t="0"/>
          <a:stretch/>
        </p:blipFill>
        <p:spPr>
          <a:xfrm>
            <a:off x="5612936" y="4219956"/>
            <a:ext cx="1028700" cy="923544"/>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69" name="Shape 69"/>
        <p:cNvGrpSpPr/>
        <p:nvPr/>
      </p:nvGrpSpPr>
      <p:grpSpPr>
        <a:xfrm>
          <a:off x="0" y="0"/>
          <a:ext cx="0" cy="0"/>
          <a:chOff x="0" y="0"/>
          <a:chExt cx="0" cy="0"/>
        </a:xfrm>
      </p:grpSpPr>
      <p:sp>
        <p:nvSpPr>
          <p:cNvPr id="70" name="Google Shape;70;p15"/>
          <p:cNvSpPr txBox="1"/>
          <p:nvPr>
            <p:ph type="title"/>
          </p:nvPr>
        </p:nvSpPr>
        <p:spPr>
          <a:xfrm>
            <a:off x="345281" y="644993"/>
            <a:ext cx="5229225" cy="2641756"/>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3750"/>
              <a:buFont typeface="Encode Sans Black"/>
              <a:buNone/>
              <a:defRPr b="1" i="0" sz="3750" u="none" cap="none" strike="noStrike">
                <a:solidFill>
                  <a:schemeClr val="dk1"/>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71" name="Google Shape;71;p15"/>
          <p:cNvPicPr preferRelativeResize="0"/>
          <p:nvPr/>
        </p:nvPicPr>
        <p:blipFill rotWithShape="1">
          <a:blip r:embed="rId2">
            <a:alphaModFix/>
          </a:blip>
          <a:srcRect b="0" l="0" r="0" t="0"/>
          <a:stretch/>
        </p:blipFill>
        <p:spPr>
          <a:xfrm>
            <a:off x="427096" y="3426449"/>
            <a:ext cx="1198079" cy="139700"/>
          </a:xfrm>
          <a:prstGeom prst="rect">
            <a:avLst/>
          </a:prstGeom>
          <a:noFill/>
          <a:ln>
            <a:noFill/>
          </a:ln>
        </p:spPr>
      </p:pic>
      <p:pic>
        <p:nvPicPr>
          <p:cNvPr id="72" name="Google Shape;72;p15"/>
          <p:cNvPicPr preferRelativeResize="0"/>
          <p:nvPr/>
        </p:nvPicPr>
        <p:blipFill rotWithShape="1">
          <a:blip r:embed="rId3">
            <a:alphaModFix/>
          </a:blip>
          <a:srcRect b="0" l="0" r="0" t="0"/>
          <a:stretch/>
        </p:blipFill>
        <p:spPr>
          <a:xfrm>
            <a:off x="426064" y="4675531"/>
            <a:ext cx="1904993" cy="172311"/>
          </a:xfrm>
          <a:prstGeom prst="rect">
            <a:avLst/>
          </a:prstGeom>
          <a:noFill/>
          <a:ln>
            <a:noFill/>
          </a:ln>
        </p:spPr>
      </p:pic>
      <p:pic>
        <p:nvPicPr>
          <p:cNvPr id="73" name="Google Shape;73;p15"/>
          <p:cNvPicPr preferRelativeResize="0"/>
          <p:nvPr/>
        </p:nvPicPr>
        <p:blipFill rotWithShape="1">
          <a:blip r:embed="rId4">
            <a:alphaModFix/>
          </a:blip>
          <a:srcRect b="0" l="0" r="0" t="0"/>
          <a:stretch/>
        </p:blipFill>
        <p:spPr>
          <a:xfrm>
            <a:off x="5612936" y="4219956"/>
            <a:ext cx="1028700" cy="923544"/>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74" name="Shape 74"/>
        <p:cNvGrpSpPr/>
        <p:nvPr/>
      </p:nvGrpSpPr>
      <p:grpSpPr>
        <a:xfrm>
          <a:off x="0" y="0"/>
          <a:ext cx="0" cy="0"/>
          <a:chOff x="0" y="0"/>
          <a:chExt cx="0" cy="0"/>
        </a:xfrm>
      </p:grpSpPr>
      <p:sp>
        <p:nvSpPr>
          <p:cNvPr id="75" name="Google Shape;75;p16"/>
          <p:cNvSpPr txBox="1"/>
          <p:nvPr>
            <p:ph type="title"/>
          </p:nvPr>
        </p:nvSpPr>
        <p:spPr>
          <a:xfrm>
            <a:off x="345281" y="369733"/>
            <a:ext cx="6138493" cy="99377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250"/>
              <a:buFont typeface="Encode Sans Black"/>
              <a:buNone/>
              <a:defRPr b="1" i="0" sz="2250" u="none" cap="none" strike="noStrike">
                <a:solidFill>
                  <a:schemeClr val="dk1"/>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76" name="Google Shape;76;p16"/>
          <p:cNvPicPr preferRelativeResize="0"/>
          <p:nvPr/>
        </p:nvPicPr>
        <p:blipFill rotWithShape="1">
          <a:blip r:embed="rId2">
            <a:alphaModFix/>
          </a:blip>
          <a:srcRect b="0" l="0" r="0" t="0"/>
          <a:stretch/>
        </p:blipFill>
        <p:spPr>
          <a:xfrm>
            <a:off x="416906" y="1363508"/>
            <a:ext cx="817571" cy="96362"/>
          </a:xfrm>
          <a:prstGeom prst="rect">
            <a:avLst/>
          </a:prstGeom>
          <a:noFill/>
          <a:ln>
            <a:noFill/>
          </a:ln>
        </p:spPr>
      </p:pic>
      <p:sp>
        <p:nvSpPr>
          <p:cNvPr id="77" name="Google Shape;77;p16"/>
          <p:cNvSpPr txBox="1"/>
          <p:nvPr>
            <p:ph idx="1" type="body"/>
          </p:nvPr>
        </p:nvSpPr>
        <p:spPr>
          <a:xfrm>
            <a:off x="345281" y="1730668"/>
            <a:ext cx="6138497" cy="411171"/>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36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rtl="0" algn="l">
              <a:spcBef>
                <a:spcPts val="420"/>
              </a:spcBef>
              <a:spcAft>
                <a:spcPts val="0"/>
              </a:spcAft>
              <a:buClr>
                <a:srgbClr val="E8D3A2"/>
              </a:buClr>
              <a:buSzPts val="2100"/>
              <a:buFont typeface="Arial"/>
              <a:buNone/>
              <a:defRPr b="0" i="0" sz="2100" u="none" cap="none" strike="noStrike">
                <a:solidFill>
                  <a:srgbClr val="E8D3A2"/>
                </a:solidFill>
                <a:latin typeface="Encode Sans Black"/>
                <a:ea typeface="Encode Sans Black"/>
                <a:cs typeface="Encode Sans Black"/>
                <a:sym typeface="Encode Sans Black"/>
              </a:defRPr>
            </a:lvl2pPr>
            <a:lvl3pPr indent="-228600" lvl="2" marL="1371600" marR="0" rtl="0" algn="l">
              <a:spcBef>
                <a:spcPts val="360"/>
              </a:spcBef>
              <a:spcAft>
                <a:spcPts val="0"/>
              </a:spcAft>
              <a:buClr>
                <a:srgbClr val="E8D3A2"/>
              </a:buClr>
              <a:buSzPts val="1800"/>
              <a:buFont typeface="Arial"/>
              <a:buNone/>
              <a:defRPr b="0" i="0" sz="1800" u="none" cap="none" strike="noStrike">
                <a:solidFill>
                  <a:srgbClr val="E8D3A2"/>
                </a:solidFill>
                <a:latin typeface="Encode Sans Black"/>
                <a:ea typeface="Encode Sans Black"/>
                <a:cs typeface="Encode Sans Black"/>
                <a:sym typeface="Encode Sans Black"/>
              </a:defRPr>
            </a:lvl3pPr>
            <a:lvl4pPr indent="-228600" lvl="3" marL="1828800" marR="0" rtl="0" algn="l">
              <a:spcBef>
                <a:spcPts val="300"/>
              </a:spcBef>
              <a:spcAft>
                <a:spcPts val="0"/>
              </a:spcAft>
              <a:buClr>
                <a:srgbClr val="E8D3A2"/>
              </a:buClr>
              <a:buSzPts val="1500"/>
              <a:buFont typeface="Arial"/>
              <a:buNone/>
              <a:defRPr b="0" i="0" sz="1500" u="none" cap="none" strike="noStrike">
                <a:solidFill>
                  <a:srgbClr val="E8D3A2"/>
                </a:solidFill>
                <a:latin typeface="Encode Sans Black"/>
                <a:ea typeface="Encode Sans Black"/>
                <a:cs typeface="Encode Sans Black"/>
                <a:sym typeface="Encode Sans Black"/>
              </a:defRPr>
            </a:lvl4pPr>
            <a:lvl5pPr indent="-228600" lvl="4" marL="2286000" marR="0" rtl="0" algn="l">
              <a:spcBef>
                <a:spcPts val="300"/>
              </a:spcBef>
              <a:spcAft>
                <a:spcPts val="0"/>
              </a:spcAft>
              <a:buClr>
                <a:srgbClr val="E8D3A2"/>
              </a:buClr>
              <a:buSzPts val="1500"/>
              <a:buFont typeface="Arial"/>
              <a:buNone/>
              <a:defRPr b="0" i="0" sz="1500" u="none" cap="none" strike="noStrike">
                <a:solidFill>
                  <a:srgbClr val="E8D3A2"/>
                </a:solidFill>
                <a:latin typeface="Encode Sans Black"/>
                <a:ea typeface="Encode Sans Black"/>
                <a:cs typeface="Encode Sans Black"/>
                <a:sym typeface="Encode Sans Black"/>
              </a:defRPr>
            </a:lvl5pPr>
            <a:lvl6pPr indent="-323850" lvl="5" marL="27432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9pPr>
          </a:lstStyle>
          <a:p/>
        </p:txBody>
      </p:sp>
      <p:sp>
        <p:nvSpPr>
          <p:cNvPr id="78" name="Google Shape;78;p16"/>
          <p:cNvSpPr txBox="1"/>
          <p:nvPr>
            <p:ph idx="2" type="body"/>
          </p:nvPr>
        </p:nvSpPr>
        <p:spPr>
          <a:xfrm>
            <a:off x="335942" y="2320240"/>
            <a:ext cx="6147836" cy="2251761"/>
          </a:xfrm>
          <a:prstGeom prst="rect">
            <a:avLst/>
          </a:prstGeom>
          <a:noFill/>
          <a:ln>
            <a:noFill/>
          </a:ln>
        </p:spPr>
        <p:txBody>
          <a:bodyPr anchorCtr="0" anchor="t" bIns="45700" lIns="91425" spcFirstLastPara="1" rIns="91425" wrap="square" tIns="45700">
            <a:noAutofit/>
          </a:bodyPr>
          <a:lstStyle>
            <a:lvl1pPr indent="-342900" lvl="0" marL="457200" marR="0" rtl="0" algn="l">
              <a:spcBef>
                <a:spcPts val="360"/>
              </a:spcBef>
              <a:spcAft>
                <a:spcPts val="0"/>
              </a:spcAft>
              <a:buClr>
                <a:schemeClr val="dk2"/>
              </a:buClr>
              <a:buSzPts val="1800"/>
              <a:buFont typeface="Merriweather Sans"/>
              <a:buChar char="&gt;"/>
              <a:defRPr b="1" i="0" sz="1800" u="none" cap="none" strike="noStrike">
                <a:solidFill>
                  <a:schemeClr val="dk2"/>
                </a:solidFill>
                <a:latin typeface="Open Sans"/>
                <a:ea typeface="Open Sans"/>
                <a:cs typeface="Open Sans"/>
                <a:sym typeface="Open Sans"/>
              </a:defRPr>
            </a:lvl1pPr>
            <a:lvl2pPr indent="-323850" lvl="1" marL="914400" marR="0" rtl="0" algn="l">
              <a:spcBef>
                <a:spcPts val="300"/>
              </a:spcBef>
              <a:spcAft>
                <a:spcPts val="0"/>
              </a:spcAft>
              <a:buClr>
                <a:schemeClr val="dk2"/>
              </a:buClr>
              <a:buSzPts val="1500"/>
              <a:buFont typeface="Arial"/>
              <a:buChar char="–"/>
              <a:defRPr b="1" i="0" sz="1500" u="none" cap="none" strike="noStrike">
                <a:solidFill>
                  <a:schemeClr val="dk2"/>
                </a:solidFill>
                <a:latin typeface="Open Sans"/>
                <a:ea typeface="Open Sans"/>
                <a:cs typeface="Open Sans"/>
                <a:sym typeface="Open Sans"/>
              </a:defRPr>
            </a:lvl2pPr>
            <a:lvl3pPr indent="-314325" lvl="2" marL="1371600" marR="0" rtl="0" algn="l">
              <a:spcBef>
                <a:spcPts val="270"/>
              </a:spcBef>
              <a:spcAft>
                <a:spcPts val="0"/>
              </a:spcAft>
              <a:buClr>
                <a:schemeClr val="dk2"/>
              </a:buClr>
              <a:buSzPts val="1350"/>
              <a:buFont typeface="Merriweather Sans"/>
              <a:buChar char="&gt;"/>
              <a:defRPr b="1" i="0" sz="1350" u="none" cap="none" strike="noStrike">
                <a:solidFill>
                  <a:schemeClr val="dk2"/>
                </a:solidFill>
                <a:latin typeface="Open Sans"/>
                <a:ea typeface="Open Sans"/>
                <a:cs typeface="Open Sans"/>
                <a:sym typeface="Open Sans"/>
              </a:defRPr>
            </a:lvl3pPr>
            <a:lvl4pPr indent="-304800" lvl="3" marL="1828800" marR="0" rtl="0" algn="l">
              <a:spcBef>
                <a:spcPts val="240"/>
              </a:spcBef>
              <a:spcAft>
                <a:spcPts val="0"/>
              </a:spcAft>
              <a:buClr>
                <a:schemeClr val="dk2"/>
              </a:buClr>
              <a:buSzPts val="1200"/>
              <a:buFont typeface="Arial"/>
              <a:buChar char="–"/>
              <a:defRPr b="1" i="0" sz="1200" u="none" cap="none" strike="noStrike">
                <a:solidFill>
                  <a:schemeClr val="dk2"/>
                </a:solidFill>
                <a:latin typeface="Open Sans"/>
                <a:ea typeface="Open Sans"/>
                <a:cs typeface="Open Sans"/>
                <a:sym typeface="Open Sans"/>
              </a:defRPr>
            </a:lvl4pPr>
            <a:lvl5pPr indent="-295275" lvl="4" marL="2286000" marR="0" rtl="0" algn="l">
              <a:spcBef>
                <a:spcPts val="210"/>
              </a:spcBef>
              <a:spcAft>
                <a:spcPts val="0"/>
              </a:spcAft>
              <a:buClr>
                <a:schemeClr val="dk2"/>
              </a:buClr>
              <a:buSzPts val="1050"/>
              <a:buFont typeface="Merriweather Sans"/>
              <a:buChar char="&gt;"/>
              <a:defRPr b="1" i="0" sz="1050" u="none" cap="none" strike="noStrike">
                <a:solidFill>
                  <a:schemeClr val="dk2"/>
                </a:solidFill>
                <a:latin typeface="Open Sans"/>
                <a:ea typeface="Open Sans"/>
                <a:cs typeface="Open Sans"/>
                <a:sym typeface="Open Sans"/>
              </a:defRPr>
            </a:lvl5pPr>
            <a:lvl6pPr indent="-323850" lvl="5" marL="27432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9pPr>
          </a:lstStyle>
          <a:p/>
        </p:txBody>
      </p:sp>
      <p:pic>
        <p:nvPicPr>
          <p:cNvPr id="79" name="Google Shape;79;p16"/>
          <p:cNvPicPr preferRelativeResize="0"/>
          <p:nvPr/>
        </p:nvPicPr>
        <p:blipFill rotWithShape="1">
          <a:blip r:embed="rId3">
            <a:alphaModFix/>
          </a:blip>
          <a:srcRect b="0" l="0" r="0" t="0"/>
          <a:stretch/>
        </p:blipFill>
        <p:spPr>
          <a:xfrm>
            <a:off x="4578781" y="4675531"/>
            <a:ext cx="1904993" cy="172311"/>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ustom Layout">
  <p:cSld name="1_Custom Layout">
    <p:spTree>
      <p:nvGrpSpPr>
        <p:cNvPr id="80" name="Shape 80"/>
        <p:cNvGrpSpPr/>
        <p:nvPr/>
      </p:nvGrpSpPr>
      <p:grpSpPr>
        <a:xfrm>
          <a:off x="0" y="0"/>
          <a:ext cx="0" cy="0"/>
          <a:chOff x="0" y="0"/>
          <a:chExt cx="0" cy="0"/>
        </a:xfrm>
      </p:grpSpPr>
      <p:sp>
        <p:nvSpPr>
          <p:cNvPr id="81" name="Google Shape;81;p17"/>
          <p:cNvSpPr txBox="1"/>
          <p:nvPr>
            <p:ph type="title"/>
          </p:nvPr>
        </p:nvSpPr>
        <p:spPr>
          <a:xfrm>
            <a:off x="345281" y="369733"/>
            <a:ext cx="6138497" cy="99377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250"/>
              <a:buFont typeface="Encode Sans Black"/>
              <a:buNone/>
              <a:defRPr b="1" i="0" sz="2250" u="none" cap="none" strike="noStrike">
                <a:solidFill>
                  <a:schemeClr val="dk1"/>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82" name="Google Shape;82;p17"/>
          <p:cNvPicPr preferRelativeResize="0"/>
          <p:nvPr/>
        </p:nvPicPr>
        <p:blipFill rotWithShape="1">
          <a:blip r:embed="rId2">
            <a:alphaModFix/>
          </a:blip>
          <a:srcRect b="0" l="0" r="0" t="0"/>
          <a:stretch/>
        </p:blipFill>
        <p:spPr>
          <a:xfrm>
            <a:off x="416906" y="1363508"/>
            <a:ext cx="817571" cy="96362"/>
          </a:xfrm>
          <a:prstGeom prst="rect">
            <a:avLst/>
          </a:prstGeom>
          <a:noFill/>
          <a:ln>
            <a:noFill/>
          </a:ln>
        </p:spPr>
      </p:pic>
      <p:sp>
        <p:nvSpPr>
          <p:cNvPr id="83" name="Google Shape;83;p17"/>
          <p:cNvSpPr txBox="1"/>
          <p:nvPr>
            <p:ph idx="1" type="body"/>
          </p:nvPr>
        </p:nvSpPr>
        <p:spPr>
          <a:xfrm>
            <a:off x="335942" y="1730668"/>
            <a:ext cx="6147836" cy="2365901"/>
          </a:xfrm>
          <a:prstGeom prst="rect">
            <a:avLst/>
          </a:prstGeom>
          <a:noFill/>
          <a:ln>
            <a:noFill/>
          </a:ln>
        </p:spPr>
        <p:txBody>
          <a:bodyPr anchorCtr="0" anchor="t" bIns="45700" lIns="91425" spcFirstLastPara="1" rIns="91425" wrap="square" tIns="45700">
            <a:noAutofit/>
          </a:bodyPr>
          <a:lstStyle>
            <a:lvl1pPr indent="-342900" lvl="0" marL="457200" marR="0" rtl="0" algn="l">
              <a:spcBef>
                <a:spcPts val="360"/>
              </a:spcBef>
              <a:spcAft>
                <a:spcPts val="0"/>
              </a:spcAft>
              <a:buClr>
                <a:schemeClr val="dk2"/>
              </a:buClr>
              <a:buSzPts val="1800"/>
              <a:buFont typeface="Merriweather Sans"/>
              <a:buChar char="&gt;"/>
              <a:defRPr b="1" i="0" sz="1800" u="none" cap="none" strike="noStrike">
                <a:solidFill>
                  <a:schemeClr val="dk2"/>
                </a:solidFill>
                <a:latin typeface="Open Sans"/>
                <a:ea typeface="Open Sans"/>
                <a:cs typeface="Open Sans"/>
                <a:sym typeface="Open Sans"/>
              </a:defRPr>
            </a:lvl1pPr>
            <a:lvl2pPr indent="-323850" lvl="1" marL="914400" marR="0" rtl="0" algn="l">
              <a:spcBef>
                <a:spcPts val="300"/>
              </a:spcBef>
              <a:spcAft>
                <a:spcPts val="0"/>
              </a:spcAft>
              <a:buClr>
                <a:schemeClr val="dk2"/>
              </a:buClr>
              <a:buSzPts val="1500"/>
              <a:buFont typeface="Arial"/>
              <a:buChar char="–"/>
              <a:defRPr b="1" i="0" sz="1500" u="none" cap="none" strike="noStrike">
                <a:solidFill>
                  <a:schemeClr val="dk2"/>
                </a:solidFill>
                <a:latin typeface="Open Sans"/>
                <a:ea typeface="Open Sans"/>
                <a:cs typeface="Open Sans"/>
                <a:sym typeface="Open Sans"/>
              </a:defRPr>
            </a:lvl2pPr>
            <a:lvl3pPr indent="-314325" lvl="2" marL="1371600" marR="0" rtl="0" algn="l">
              <a:spcBef>
                <a:spcPts val="270"/>
              </a:spcBef>
              <a:spcAft>
                <a:spcPts val="0"/>
              </a:spcAft>
              <a:buClr>
                <a:schemeClr val="dk2"/>
              </a:buClr>
              <a:buSzPts val="1350"/>
              <a:buFont typeface="Merriweather Sans"/>
              <a:buChar char="&gt;"/>
              <a:defRPr b="1" i="0" sz="1350" u="none" cap="none" strike="noStrike">
                <a:solidFill>
                  <a:schemeClr val="dk2"/>
                </a:solidFill>
                <a:latin typeface="Open Sans"/>
                <a:ea typeface="Open Sans"/>
                <a:cs typeface="Open Sans"/>
                <a:sym typeface="Open Sans"/>
              </a:defRPr>
            </a:lvl3pPr>
            <a:lvl4pPr indent="-304800" lvl="3" marL="1828800" marR="0" rtl="0" algn="l">
              <a:spcBef>
                <a:spcPts val="240"/>
              </a:spcBef>
              <a:spcAft>
                <a:spcPts val="0"/>
              </a:spcAft>
              <a:buClr>
                <a:schemeClr val="dk2"/>
              </a:buClr>
              <a:buSzPts val="1200"/>
              <a:buFont typeface="Arial"/>
              <a:buChar char="–"/>
              <a:defRPr b="1" i="0" sz="1200" u="none" cap="none" strike="noStrike">
                <a:solidFill>
                  <a:schemeClr val="dk2"/>
                </a:solidFill>
                <a:latin typeface="Open Sans"/>
                <a:ea typeface="Open Sans"/>
                <a:cs typeface="Open Sans"/>
                <a:sym typeface="Open Sans"/>
              </a:defRPr>
            </a:lvl4pPr>
            <a:lvl5pPr indent="-295275" lvl="4" marL="2286000" marR="0" rtl="0" algn="l">
              <a:spcBef>
                <a:spcPts val="210"/>
              </a:spcBef>
              <a:spcAft>
                <a:spcPts val="0"/>
              </a:spcAft>
              <a:buClr>
                <a:schemeClr val="dk2"/>
              </a:buClr>
              <a:buSzPts val="1050"/>
              <a:buFont typeface="Merriweather Sans"/>
              <a:buChar char="&gt;"/>
              <a:defRPr b="1" i="0" sz="1050" u="none" cap="none" strike="noStrike">
                <a:solidFill>
                  <a:schemeClr val="dk2"/>
                </a:solidFill>
                <a:latin typeface="Open Sans"/>
                <a:ea typeface="Open Sans"/>
                <a:cs typeface="Open Sans"/>
                <a:sym typeface="Open Sans"/>
              </a:defRPr>
            </a:lvl5pPr>
            <a:lvl6pPr indent="-323850" lvl="5" marL="27432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9pPr>
          </a:lstStyle>
          <a:p/>
        </p:txBody>
      </p:sp>
      <p:pic>
        <p:nvPicPr>
          <p:cNvPr id="84" name="Google Shape;84;p17"/>
          <p:cNvPicPr preferRelativeResize="0"/>
          <p:nvPr/>
        </p:nvPicPr>
        <p:blipFill rotWithShape="1">
          <a:blip r:embed="rId3">
            <a:alphaModFix/>
          </a:blip>
          <a:srcRect b="0" l="0" r="0" t="0"/>
          <a:stretch/>
        </p:blipFill>
        <p:spPr>
          <a:xfrm>
            <a:off x="5612936" y="4219956"/>
            <a:ext cx="1028700" cy="923544"/>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Custom Layout">
  <p:cSld name="3_Custom Layout">
    <p:spTree>
      <p:nvGrpSpPr>
        <p:cNvPr id="85" name="Shape 85"/>
        <p:cNvGrpSpPr/>
        <p:nvPr/>
      </p:nvGrpSpPr>
      <p:grpSpPr>
        <a:xfrm>
          <a:off x="0" y="0"/>
          <a:ext cx="0" cy="0"/>
          <a:chOff x="0" y="0"/>
          <a:chExt cx="0" cy="0"/>
        </a:xfrm>
      </p:grpSpPr>
      <p:sp>
        <p:nvSpPr>
          <p:cNvPr id="86" name="Google Shape;86;p18"/>
          <p:cNvSpPr txBox="1"/>
          <p:nvPr>
            <p:ph type="title"/>
          </p:nvPr>
        </p:nvSpPr>
        <p:spPr>
          <a:xfrm>
            <a:off x="345281" y="381608"/>
            <a:ext cx="6129158" cy="99377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250"/>
              <a:buFont typeface="Encode Sans Black"/>
              <a:buNone/>
              <a:defRPr b="1" i="0" sz="2250" u="none" cap="none" strike="noStrike">
                <a:solidFill>
                  <a:schemeClr val="dk1"/>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87" name="Google Shape;87;p18"/>
          <p:cNvPicPr preferRelativeResize="0"/>
          <p:nvPr/>
        </p:nvPicPr>
        <p:blipFill rotWithShape="1">
          <a:blip r:embed="rId2">
            <a:alphaModFix/>
          </a:blip>
          <a:srcRect b="0" l="0" r="0" t="0"/>
          <a:stretch/>
        </p:blipFill>
        <p:spPr>
          <a:xfrm>
            <a:off x="416906" y="1363508"/>
            <a:ext cx="817571" cy="96362"/>
          </a:xfrm>
          <a:prstGeom prst="rect">
            <a:avLst/>
          </a:prstGeom>
          <a:noFill/>
          <a:ln>
            <a:noFill/>
          </a:ln>
        </p:spPr>
      </p:pic>
      <p:sp>
        <p:nvSpPr>
          <p:cNvPr id="88" name="Google Shape;88;p18"/>
          <p:cNvSpPr/>
          <p:nvPr>
            <p:ph idx="2" type="chart"/>
          </p:nvPr>
        </p:nvSpPr>
        <p:spPr>
          <a:xfrm>
            <a:off x="335942" y="1724978"/>
            <a:ext cx="6138497" cy="2961163"/>
          </a:xfrm>
          <a:prstGeom prst="rect">
            <a:avLst/>
          </a:prstGeom>
          <a:noFill/>
          <a:ln>
            <a:noFill/>
          </a:ln>
        </p:spPr>
        <p:txBody>
          <a:bodyPr anchorCtr="0" anchor="t" bIns="45700" lIns="91425" spcFirstLastPara="1" rIns="91425" wrap="square" tIns="45700">
            <a:noAutofit/>
          </a:bodyPr>
          <a:lstStyle>
            <a:lvl1pPr lvl="0" marR="0" rtl="0" algn="l">
              <a:spcBef>
                <a:spcPts val="360"/>
              </a:spcBef>
              <a:spcAft>
                <a:spcPts val="0"/>
              </a:spcAft>
              <a:buClr>
                <a:schemeClr val="dk1"/>
              </a:buClr>
              <a:buSzPts val="1800"/>
              <a:buFont typeface="Arial"/>
              <a:buNone/>
              <a:defRPr b="0" i="1" sz="1800" u="none" cap="none" strike="noStrike">
                <a:solidFill>
                  <a:schemeClr val="dk1"/>
                </a:solidFill>
                <a:latin typeface="Open Sans Light"/>
                <a:ea typeface="Open Sans Light"/>
                <a:cs typeface="Open Sans Light"/>
                <a:sym typeface="Open Sans Light"/>
              </a:defRPr>
            </a:lvl1pPr>
            <a:lvl2pPr lvl="1" marR="0" rtl="0" algn="l">
              <a:spcBef>
                <a:spcPts val="42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2pPr>
            <a:lvl3pPr lvl="2"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lvl="3"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4pPr>
            <a:lvl5pPr lvl="4"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5pPr>
            <a:lvl6pPr lvl="5"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6pPr>
            <a:lvl7pPr lvl="6"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7pPr>
            <a:lvl8pPr lvl="7"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8pPr>
            <a:lvl9pPr lvl="8"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9pPr>
          </a:lstStyle>
          <a:p/>
        </p:txBody>
      </p:sp>
      <p:pic>
        <p:nvPicPr>
          <p:cNvPr id="89" name="Google Shape;89;p18"/>
          <p:cNvPicPr preferRelativeResize="0"/>
          <p:nvPr/>
        </p:nvPicPr>
        <p:blipFill rotWithShape="1">
          <a:blip r:embed="rId3">
            <a:alphaModFix/>
          </a:blip>
          <a:srcRect b="0" l="0" r="0" t="0"/>
          <a:stretch/>
        </p:blipFill>
        <p:spPr>
          <a:xfrm>
            <a:off x="4578781" y="4675531"/>
            <a:ext cx="1904993" cy="17231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p:cSld name="1_Title Slide">
    <p:bg>
      <p:bgPr>
        <a:solidFill>
          <a:schemeClr val="dk1"/>
        </a:solidFill>
      </p:bgPr>
    </p:bg>
    <p:spTree>
      <p:nvGrpSpPr>
        <p:cNvPr id="15" name="Shape 15"/>
        <p:cNvGrpSpPr/>
        <p:nvPr/>
      </p:nvGrpSpPr>
      <p:grpSpPr>
        <a:xfrm>
          <a:off x="0" y="0"/>
          <a:ext cx="0" cy="0"/>
          <a:chOff x="0" y="0"/>
          <a:chExt cx="0" cy="0"/>
        </a:xfrm>
      </p:grpSpPr>
      <p:sp>
        <p:nvSpPr>
          <p:cNvPr id="16" name="Google Shape;16;p3"/>
          <p:cNvSpPr txBox="1"/>
          <p:nvPr>
            <p:ph type="title"/>
          </p:nvPr>
        </p:nvSpPr>
        <p:spPr>
          <a:xfrm>
            <a:off x="345281" y="644993"/>
            <a:ext cx="5267655" cy="2641756"/>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lt2"/>
              </a:buClr>
              <a:buSzPts val="3750"/>
              <a:buFont typeface="Encode Sans Black"/>
              <a:buNone/>
              <a:defRPr b="1" i="0" sz="3750" u="none" cap="none" strike="noStrike">
                <a:solidFill>
                  <a:schemeClr val="lt2"/>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17" name="Google Shape;17;p3"/>
          <p:cNvPicPr preferRelativeResize="0"/>
          <p:nvPr/>
        </p:nvPicPr>
        <p:blipFill rotWithShape="1">
          <a:blip r:embed="rId2">
            <a:alphaModFix/>
          </a:blip>
          <a:srcRect b="0" l="0" r="0" t="0"/>
          <a:stretch/>
        </p:blipFill>
        <p:spPr>
          <a:xfrm>
            <a:off x="426061" y="3426449"/>
            <a:ext cx="1200150" cy="139700"/>
          </a:xfrm>
          <a:prstGeom prst="rect">
            <a:avLst/>
          </a:prstGeom>
          <a:noFill/>
          <a:ln>
            <a:noFill/>
          </a:ln>
        </p:spPr>
      </p:pic>
      <p:pic>
        <p:nvPicPr>
          <p:cNvPr id="18" name="Google Shape;18;p3"/>
          <p:cNvPicPr preferRelativeResize="0"/>
          <p:nvPr/>
        </p:nvPicPr>
        <p:blipFill rotWithShape="1">
          <a:blip r:embed="rId3">
            <a:alphaModFix/>
          </a:blip>
          <a:srcRect b="0" l="0" r="0" t="0"/>
          <a:stretch/>
        </p:blipFill>
        <p:spPr>
          <a:xfrm>
            <a:off x="426061" y="4675531"/>
            <a:ext cx="1905000" cy="172311"/>
          </a:xfrm>
          <a:prstGeom prst="rect">
            <a:avLst/>
          </a:prstGeom>
          <a:noFill/>
          <a:ln>
            <a:noFill/>
          </a:ln>
        </p:spPr>
      </p:pic>
      <p:pic>
        <p:nvPicPr>
          <p:cNvPr id="19" name="Google Shape;19;p3"/>
          <p:cNvPicPr preferRelativeResize="0"/>
          <p:nvPr/>
        </p:nvPicPr>
        <p:blipFill rotWithShape="1">
          <a:blip r:embed="rId4">
            <a:alphaModFix/>
          </a:blip>
          <a:srcRect b="0" l="0" r="0" t="0"/>
          <a:stretch/>
        </p:blipFill>
        <p:spPr>
          <a:xfrm>
            <a:off x="5612936" y="4219956"/>
            <a:ext cx="1028700" cy="92354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er + Subheader + Content">
  <p:cSld name="Header + Subheader + Content">
    <p:spTree>
      <p:nvGrpSpPr>
        <p:cNvPr id="20" name="Shape 20"/>
        <p:cNvGrpSpPr/>
        <p:nvPr/>
      </p:nvGrpSpPr>
      <p:grpSpPr>
        <a:xfrm>
          <a:off x="0" y="0"/>
          <a:ext cx="0" cy="0"/>
          <a:chOff x="0" y="0"/>
          <a:chExt cx="0" cy="0"/>
        </a:xfrm>
      </p:grpSpPr>
      <p:sp>
        <p:nvSpPr>
          <p:cNvPr id="21" name="Google Shape;21;p4"/>
          <p:cNvSpPr txBox="1"/>
          <p:nvPr>
            <p:ph type="title"/>
          </p:nvPr>
        </p:nvSpPr>
        <p:spPr>
          <a:xfrm>
            <a:off x="335942" y="371511"/>
            <a:ext cx="6147836" cy="99377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lt2"/>
              </a:buClr>
              <a:buSzPts val="2250"/>
              <a:buFont typeface="Encode Sans Black"/>
              <a:buNone/>
              <a:defRPr b="1" i="0" sz="2250" u="none" cap="none" strike="noStrike">
                <a:solidFill>
                  <a:schemeClr val="lt2"/>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22" name="Google Shape;22;p4"/>
          <p:cNvPicPr preferRelativeResize="0"/>
          <p:nvPr/>
        </p:nvPicPr>
        <p:blipFill rotWithShape="1">
          <a:blip r:embed="rId2">
            <a:alphaModFix/>
          </a:blip>
          <a:srcRect b="0" l="0" r="0" t="0"/>
          <a:stretch/>
        </p:blipFill>
        <p:spPr>
          <a:xfrm>
            <a:off x="411774" y="1363508"/>
            <a:ext cx="827836" cy="96362"/>
          </a:xfrm>
          <a:prstGeom prst="rect">
            <a:avLst/>
          </a:prstGeom>
          <a:noFill/>
          <a:ln>
            <a:noFill/>
          </a:ln>
        </p:spPr>
      </p:pic>
      <p:sp>
        <p:nvSpPr>
          <p:cNvPr id="23" name="Google Shape;23;p4"/>
          <p:cNvSpPr txBox="1"/>
          <p:nvPr>
            <p:ph idx="1" type="body"/>
          </p:nvPr>
        </p:nvSpPr>
        <p:spPr>
          <a:xfrm>
            <a:off x="345281" y="1730668"/>
            <a:ext cx="6138497" cy="411171"/>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360"/>
              </a:spcBef>
              <a:spcAft>
                <a:spcPts val="0"/>
              </a:spcAft>
              <a:buClr>
                <a:schemeClr val="lt2"/>
              </a:buClr>
              <a:buSzPts val="1800"/>
              <a:buFont typeface="Arial"/>
              <a:buNone/>
              <a:defRPr b="0" i="0" sz="1800" u="none" cap="none" strike="noStrike">
                <a:solidFill>
                  <a:schemeClr val="lt2"/>
                </a:solidFill>
                <a:latin typeface="Arial"/>
                <a:ea typeface="Arial"/>
                <a:cs typeface="Arial"/>
                <a:sym typeface="Arial"/>
              </a:defRPr>
            </a:lvl1pPr>
            <a:lvl2pPr indent="-228600" lvl="1" marL="914400" marR="0" rtl="0" algn="l">
              <a:spcBef>
                <a:spcPts val="420"/>
              </a:spcBef>
              <a:spcAft>
                <a:spcPts val="0"/>
              </a:spcAft>
              <a:buClr>
                <a:srgbClr val="E8D3A2"/>
              </a:buClr>
              <a:buSzPts val="2100"/>
              <a:buFont typeface="Arial"/>
              <a:buNone/>
              <a:defRPr b="0" i="0" sz="2100" u="none" cap="none" strike="noStrike">
                <a:solidFill>
                  <a:srgbClr val="E8D3A2"/>
                </a:solidFill>
                <a:latin typeface="Encode Sans Black"/>
                <a:ea typeface="Encode Sans Black"/>
                <a:cs typeface="Encode Sans Black"/>
                <a:sym typeface="Encode Sans Black"/>
              </a:defRPr>
            </a:lvl2pPr>
            <a:lvl3pPr indent="-228600" lvl="2" marL="1371600" marR="0" rtl="0" algn="l">
              <a:spcBef>
                <a:spcPts val="360"/>
              </a:spcBef>
              <a:spcAft>
                <a:spcPts val="0"/>
              </a:spcAft>
              <a:buClr>
                <a:srgbClr val="E8D3A2"/>
              </a:buClr>
              <a:buSzPts val="1800"/>
              <a:buFont typeface="Arial"/>
              <a:buNone/>
              <a:defRPr b="0" i="0" sz="1800" u="none" cap="none" strike="noStrike">
                <a:solidFill>
                  <a:srgbClr val="E8D3A2"/>
                </a:solidFill>
                <a:latin typeface="Encode Sans Black"/>
                <a:ea typeface="Encode Sans Black"/>
                <a:cs typeface="Encode Sans Black"/>
                <a:sym typeface="Encode Sans Black"/>
              </a:defRPr>
            </a:lvl3pPr>
            <a:lvl4pPr indent="-228600" lvl="3" marL="1828800" marR="0" rtl="0" algn="l">
              <a:spcBef>
                <a:spcPts val="300"/>
              </a:spcBef>
              <a:spcAft>
                <a:spcPts val="0"/>
              </a:spcAft>
              <a:buClr>
                <a:srgbClr val="E8D3A2"/>
              </a:buClr>
              <a:buSzPts val="1500"/>
              <a:buFont typeface="Arial"/>
              <a:buNone/>
              <a:defRPr b="0" i="0" sz="1500" u="none" cap="none" strike="noStrike">
                <a:solidFill>
                  <a:srgbClr val="E8D3A2"/>
                </a:solidFill>
                <a:latin typeface="Encode Sans Black"/>
                <a:ea typeface="Encode Sans Black"/>
                <a:cs typeface="Encode Sans Black"/>
                <a:sym typeface="Encode Sans Black"/>
              </a:defRPr>
            </a:lvl4pPr>
            <a:lvl5pPr indent="-228600" lvl="4" marL="2286000" marR="0" rtl="0" algn="l">
              <a:spcBef>
                <a:spcPts val="300"/>
              </a:spcBef>
              <a:spcAft>
                <a:spcPts val="0"/>
              </a:spcAft>
              <a:buClr>
                <a:srgbClr val="E8D3A2"/>
              </a:buClr>
              <a:buSzPts val="1500"/>
              <a:buFont typeface="Arial"/>
              <a:buNone/>
              <a:defRPr b="0" i="0" sz="1500" u="none" cap="none" strike="noStrike">
                <a:solidFill>
                  <a:srgbClr val="E8D3A2"/>
                </a:solidFill>
                <a:latin typeface="Encode Sans Black"/>
                <a:ea typeface="Encode Sans Black"/>
                <a:cs typeface="Encode Sans Black"/>
                <a:sym typeface="Encode Sans Black"/>
              </a:defRPr>
            </a:lvl5pPr>
            <a:lvl6pPr indent="-323850" lvl="5" marL="2743200"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6pPr>
            <a:lvl7pPr indent="-323850" lvl="6" marL="3200400"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7pPr>
            <a:lvl8pPr indent="-323850" lvl="7" marL="3657600"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8pPr>
            <a:lvl9pPr indent="-323850" lvl="8" marL="4114800"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9pPr>
          </a:lstStyle>
          <a:p/>
        </p:txBody>
      </p:sp>
      <p:sp>
        <p:nvSpPr>
          <p:cNvPr id="24" name="Google Shape;24;p4"/>
          <p:cNvSpPr txBox="1"/>
          <p:nvPr>
            <p:ph idx="2" type="body"/>
          </p:nvPr>
        </p:nvSpPr>
        <p:spPr>
          <a:xfrm>
            <a:off x="335942" y="2320240"/>
            <a:ext cx="6147836" cy="2251761"/>
          </a:xfrm>
          <a:prstGeom prst="rect">
            <a:avLst/>
          </a:prstGeom>
          <a:noFill/>
          <a:ln>
            <a:noFill/>
          </a:ln>
        </p:spPr>
        <p:txBody>
          <a:bodyPr anchorCtr="0" anchor="t" bIns="45700" lIns="91425" spcFirstLastPara="1" rIns="91425" wrap="square" tIns="45700">
            <a:noAutofit/>
          </a:bodyPr>
          <a:lstStyle>
            <a:lvl1pPr indent="-342900" lvl="0" marL="457200" marR="0" rtl="0" algn="l">
              <a:spcBef>
                <a:spcPts val="360"/>
              </a:spcBef>
              <a:spcAft>
                <a:spcPts val="0"/>
              </a:spcAft>
              <a:buClr>
                <a:schemeClr val="lt2"/>
              </a:buClr>
              <a:buSzPts val="1800"/>
              <a:buFont typeface="Merriweather Sans"/>
              <a:buChar char="&gt;"/>
              <a:defRPr b="1" i="0" sz="1800" u="none" cap="none" strike="noStrike">
                <a:solidFill>
                  <a:schemeClr val="lt2"/>
                </a:solidFill>
                <a:latin typeface="Open Sans"/>
                <a:ea typeface="Open Sans"/>
                <a:cs typeface="Open Sans"/>
                <a:sym typeface="Open Sans"/>
              </a:defRPr>
            </a:lvl1pPr>
            <a:lvl2pPr indent="-323850" lvl="1" marL="914400" marR="0" rtl="0" algn="l">
              <a:spcBef>
                <a:spcPts val="300"/>
              </a:spcBef>
              <a:spcAft>
                <a:spcPts val="0"/>
              </a:spcAft>
              <a:buClr>
                <a:schemeClr val="lt2"/>
              </a:buClr>
              <a:buSzPts val="1500"/>
              <a:buFont typeface="Arial"/>
              <a:buChar char="–"/>
              <a:defRPr b="1" i="0" sz="1500" u="none" cap="none" strike="noStrike">
                <a:solidFill>
                  <a:schemeClr val="lt2"/>
                </a:solidFill>
                <a:latin typeface="Open Sans"/>
                <a:ea typeface="Open Sans"/>
                <a:cs typeface="Open Sans"/>
                <a:sym typeface="Open Sans"/>
              </a:defRPr>
            </a:lvl2pPr>
            <a:lvl3pPr indent="-314325" lvl="2" marL="1371600" marR="0" rtl="0" algn="l">
              <a:spcBef>
                <a:spcPts val="270"/>
              </a:spcBef>
              <a:spcAft>
                <a:spcPts val="0"/>
              </a:spcAft>
              <a:buClr>
                <a:schemeClr val="lt2"/>
              </a:buClr>
              <a:buSzPts val="1350"/>
              <a:buFont typeface="Merriweather Sans"/>
              <a:buChar char="&gt;"/>
              <a:defRPr b="1" i="0" sz="1350" u="none" cap="none" strike="noStrike">
                <a:solidFill>
                  <a:schemeClr val="lt2"/>
                </a:solidFill>
                <a:latin typeface="Open Sans"/>
                <a:ea typeface="Open Sans"/>
                <a:cs typeface="Open Sans"/>
                <a:sym typeface="Open Sans"/>
              </a:defRPr>
            </a:lvl3pPr>
            <a:lvl4pPr indent="-304800" lvl="3" marL="1828800" marR="0" rtl="0" algn="l">
              <a:spcBef>
                <a:spcPts val="240"/>
              </a:spcBef>
              <a:spcAft>
                <a:spcPts val="0"/>
              </a:spcAft>
              <a:buClr>
                <a:schemeClr val="lt2"/>
              </a:buClr>
              <a:buSzPts val="1200"/>
              <a:buFont typeface="Arial"/>
              <a:buChar char="–"/>
              <a:defRPr b="1" i="0" sz="1200" u="none" cap="none" strike="noStrike">
                <a:solidFill>
                  <a:schemeClr val="lt2"/>
                </a:solidFill>
                <a:latin typeface="Open Sans"/>
                <a:ea typeface="Open Sans"/>
                <a:cs typeface="Open Sans"/>
                <a:sym typeface="Open Sans"/>
              </a:defRPr>
            </a:lvl4pPr>
            <a:lvl5pPr indent="-295275" lvl="4" marL="2286000" marR="0" rtl="0" algn="l">
              <a:spcBef>
                <a:spcPts val="210"/>
              </a:spcBef>
              <a:spcAft>
                <a:spcPts val="0"/>
              </a:spcAft>
              <a:buClr>
                <a:schemeClr val="lt2"/>
              </a:buClr>
              <a:buSzPts val="1050"/>
              <a:buFont typeface="Merriweather Sans"/>
              <a:buChar char="&gt;"/>
              <a:defRPr b="1" i="0" sz="1050" u="none" cap="none" strike="noStrike">
                <a:solidFill>
                  <a:schemeClr val="lt2"/>
                </a:solidFill>
                <a:latin typeface="Open Sans"/>
                <a:ea typeface="Open Sans"/>
                <a:cs typeface="Open Sans"/>
                <a:sym typeface="Open Sans"/>
              </a:defRPr>
            </a:lvl5pPr>
            <a:lvl6pPr indent="-323850" lvl="5" marL="2743200"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6pPr>
            <a:lvl7pPr indent="-323850" lvl="6" marL="3200400"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7pPr>
            <a:lvl8pPr indent="-323850" lvl="7" marL="3657600"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8pPr>
            <a:lvl9pPr indent="-323850" lvl="8" marL="4114800"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9pPr>
          </a:lstStyle>
          <a:p/>
        </p:txBody>
      </p:sp>
      <p:pic>
        <p:nvPicPr>
          <p:cNvPr id="25" name="Google Shape;25;p4"/>
          <p:cNvPicPr preferRelativeResize="0"/>
          <p:nvPr/>
        </p:nvPicPr>
        <p:blipFill rotWithShape="1">
          <a:blip r:embed="rId3">
            <a:alphaModFix/>
          </a:blip>
          <a:srcRect b="0" l="0" r="0" t="0"/>
          <a:stretch/>
        </p:blipFill>
        <p:spPr>
          <a:xfrm>
            <a:off x="4578778" y="4675531"/>
            <a:ext cx="1905000" cy="172311"/>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er + Content">
  <p:cSld name="Header + Content">
    <p:bg>
      <p:bgPr>
        <a:solidFill>
          <a:schemeClr val="dk1"/>
        </a:solidFill>
      </p:bgPr>
    </p:bg>
    <p:spTree>
      <p:nvGrpSpPr>
        <p:cNvPr id="26" name="Shape 26"/>
        <p:cNvGrpSpPr/>
        <p:nvPr/>
      </p:nvGrpSpPr>
      <p:grpSpPr>
        <a:xfrm>
          <a:off x="0" y="0"/>
          <a:ext cx="0" cy="0"/>
          <a:chOff x="0" y="0"/>
          <a:chExt cx="0" cy="0"/>
        </a:xfrm>
      </p:grpSpPr>
      <p:sp>
        <p:nvSpPr>
          <p:cNvPr id="27" name="Google Shape;27;p5"/>
          <p:cNvSpPr txBox="1"/>
          <p:nvPr>
            <p:ph type="title"/>
          </p:nvPr>
        </p:nvSpPr>
        <p:spPr>
          <a:xfrm>
            <a:off x="335942" y="369733"/>
            <a:ext cx="6147836" cy="99377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lt2"/>
              </a:buClr>
              <a:buSzPts val="2250"/>
              <a:buFont typeface="Encode Sans Black"/>
              <a:buNone/>
              <a:defRPr b="1" i="0" sz="2250" u="none" cap="none" strike="noStrike">
                <a:solidFill>
                  <a:schemeClr val="lt2"/>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28" name="Google Shape;28;p5"/>
          <p:cNvPicPr preferRelativeResize="0"/>
          <p:nvPr/>
        </p:nvPicPr>
        <p:blipFill rotWithShape="1">
          <a:blip r:embed="rId2">
            <a:alphaModFix/>
          </a:blip>
          <a:srcRect b="0" l="0" r="0" t="0"/>
          <a:stretch/>
        </p:blipFill>
        <p:spPr>
          <a:xfrm>
            <a:off x="411774" y="1363508"/>
            <a:ext cx="827836" cy="96362"/>
          </a:xfrm>
          <a:prstGeom prst="rect">
            <a:avLst/>
          </a:prstGeom>
          <a:noFill/>
          <a:ln>
            <a:noFill/>
          </a:ln>
        </p:spPr>
      </p:pic>
      <p:sp>
        <p:nvSpPr>
          <p:cNvPr id="29" name="Google Shape;29;p5"/>
          <p:cNvSpPr txBox="1"/>
          <p:nvPr>
            <p:ph idx="1" type="body"/>
          </p:nvPr>
        </p:nvSpPr>
        <p:spPr>
          <a:xfrm>
            <a:off x="335942" y="1730668"/>
            <a:ext cx="6147836" cy="2365901"/>
          </a:xfrm>
          <a:prstGeom prst="rect">
            <a:avLst/>
          </a:prstGeom>
          <a:noFill/>
          <a:ln>
            <a:noFill/>
          </a:ln>
        </p:spPr>
        <p:txBody>
          <a:bodyPr anchorCtr="0" anchor="t" bIns="45700" lIns="91425" spcFirstLastPara="1" rIns="91425" wrap="square" tIns="45700">
            <a:noAutofit/>
          </a:bodyPr>
          <a:lstStyle>
            <a:lvl1pPr indent="-342900" lvl="0" marL="457200" marR="0" rtl="0" algn="l">
              <a:spcBef>
                <a:spcPts val="360"/>
              </a:spcBef>
              <a:spcAft>
                <a:spcPts val="0"/>
              </a:spcAft>
              <a:buClr>
                <a:schemeClr val="lt2"/>
              </a:buClr>
              <a:buSzPts val="1800"/>
              <a:buFont typeface="Merriweather Sans"/>
              <a:buChar char="&gt;"/>
              <a:defRPr b="1" i="0" sz="1800" u="none" cap="none" strike="noStrike">
                <a:solidFill>
                  <a:schemeClr val="lt2"/>
                </a:solidFill>
                <a:latin typeface="Open Sans"/>
                <a:ea typeface="Open Sans"/>
                <a:cs typeface="Open Sans"/>
                <a:sym typeface="Open Sans"/>
              </a:defRPr>
            </a:lvl1pPr>
            <a:lvl2pPr indent="-323850" lvl="1" marL="914400" marR="0" rtl="0" algn="l">
              <a:spcBef>
                <a:spcPts val="300"/>
              </a:spcBef>
              <a:spcAft>
                <a:spcPts val="0"/>
              </a:spcAft>
              <a:buClr>
                <a:schemeClr val="lt2"/>
              </a:buClr>
              <a:buSzPts val="1500"/>
              <a:buFont typeface="Arial"/>
              <a:buChar char="–"/>
              <a:defRPr b="1" i="0" sz="1500" u="none" cap="none" strike="noStrike">
                <a:solidFill>
                  <a:schemeClr val="lt2"/>
                </a:solidFill>
                <a:latin typeface="Open Sans"/>
                <a:ea typeface="Open Sans"/>
                <a:cs typeface="Open Sans"/>
                <a:sym typeface="Open Sans"/>
              </a:defRPr>
            </a:lvl2pPr>
            <a:lvl3pPr indent="-314325" lvl="2" marL="1371600" marR="0" rtl="0" algn="l">
              <a:spcBef>
                <a:spcPts val="270"/>
              </a:spcBef>
              <a:spcAft>
                <a:spcPts val="0"/>
              </a:spcAft>
              <a:buClr>
                <a:schemeClr val="lt2"/>
              </a:buClr>
              <a:buSzPts val="1350"/>
              <a:buFont typeface="Merriweather Sans"/>
              <a:buChar char="&gt;"/>
              <a:defRPr b="1" i="0" sz="1350" u="none" cap="none" strike="noStrike">
                <a:solidFill>
                  <a:schemeClr val="lt2"/>
                </a:solidFill>
                <a:latin typeface="Open Sans"/>
                <a:ea typeface="Open Sans"/>
                <a:cs typeface="Open Sans"/>
                <a:sym typeface="Open Sans"/>
              </a:defRPr>
            </a:lvl3pPr>
            <a:lvl4pPr indent="-304800" lvl="3" marL="1828800" marR="0" rtl="0" algn="l">
              <a:spcBef>
                <a:spcPts val="240"/>
              </a:spcBef>
              <a:spcAft>
                <a:spcPts val="0"/>
              </a:spcAft>
              <a:buClr>
                <a:schemeClr val="lt2"/>
              </a:buClr>
              <a:buSzPts val="1200"/>
              <a:buFont typeface="Arial"/>
              <a:buChar char="–"/>
              <a:defRPr b="1" i="0" sz="1200" u="none" cap="none" strike="noStrike">
                <a:solidFill>
                  <a:schemeClr val="lt2"/>
                </a:solidFill>
                <a:latin typeface="Open Sans"/>
                <a:ea typeface="Open Sans"/>
                <a:cs typeface="Open Sans"/>
                <a:sym typeface="Open Sans"/>
              </a:defRPr>
            </a:lvl4pPr>
            <a:lvl5pPr indent="-295275" lvl="4" marL="2286000" marR="0" rtl="0" algn="l">
              <a:spcBef>
                <a:spcPts val="210"/>
              </a:spcBef>
              <a:spcAft>
                <a:spcPts val="0"/>
              </a:spcAft>
              <a:buClr>
                <a:schemeClr val="lt2"/>
              </a:buClr>
              <a:buSzPts val="1050"/>
              <a:buFont typeface="Merriweather Sans"/>
              <a:buChar char="&gt;"/>
              <a:defRPr b="1" i="0" sz="1050" u="none" cap="none" strike="noStrike">
                <a:solidFill>
                  <a:schemeClr val="lt2"/>
                </a:solidFill>
                <a:latin typeface="Open Sans"/>
                <a:ea typeface="Open Sans"/>
                <a:cs typeface="Open Sans"/>
                <a:sym typeface="Open Sans"/>
              </a:defRPr>
            </a:lvl5pPr>
            <a:lvl6pPr indent="-323850" lvl="5" marL="2743200"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6pPr>
            <a:lvl7pPr indent="-323850" lvl="6" marL="3200400"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7pPr>
            <a:lvl8pPr indent="-323850" lvl="7" marL="3657600"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8pPr>
            <a:lvl9pPr indent="-323850" lvl="8" marL="4114800"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9pPr>
          </a:lstStyle>
          <a:p/>
        </p:txBody>
      </p:sp>
      <p:pic>
        <p:nvPicPr>
          <p:cNvPr id="30" name="Google Shape;30;p5"/>
          <p:cNvPicPr preferRelativeResize="0"/>
          <p:nvPr/>
        </p:nvPicPr>
        <p:blipFill rotWithShape="1">
          <a:blip r:embed="rId3">
            <a:alphaModFix/>
          </a:blip>
          <a:srcRect b="0" l="0" r="0" t="0"/>
          <a:stretch/>
        </p:blipFill>
        <p:spPr>
          <a:xfrm>
            <a:off x="5612936" y="4219956"/>
            <a:ext cx="1028700" cy="923544"/>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er + Graphic">
  <p:cSld name="Header + Graphic">
    <p:bg>
      <p:bgPr>
        <a:solidFill>
          <a:schemeClr val="dk1"/>
        </a:solidFill>
      </p:bgPr>
    </p:bg>
    <p:spTree>
      <p:nvGrpSpPr>
        <p:cNvPr id="31" name="Shape 31"/>
        <p:cNvGrpSpPr/>
        <p:nvPr/>
      </p:nvGrpSpPr>
      <p:grpSpPr>
        <a:xfrm>
          <a:off x="0" y="0"/>
          <a:ext cx="0" cy="0"/>
          <a:chOff x="0" y="0"/>
          <a:chExt cx="0" cy="0"/>
        </a:xfrm>
      </p:grpSpPr>
      <p:sp>
        <p:nvSpPr>
          <p:cNvPr id="32" name="Google Shape;32;p6"/>
          <p:cNvSpPr txBox="1"/>
          <p:nvPr>
            <p:ph type="title"/>
          </p:nvPr>
        </p:nvSpPr>
        <p:spPr>
          <a:xfrm>
            <a:off x="345281" y="370623"/>
            <a:ext cx="6138497" cy="99377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lt2"/>
              </a:buClr>
              <a:buSzPts val="2250"/>
              <a:buFont typeface="Encode Sans Black"/>
              <a:buNone/>
              <a:defRPr b="1" i="0" sz="2250" u="none" cap="none" strike="noStrike">
                <a:solidFill>
                  <a:schemeClr val="lt2"/>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33" name="Google Shape;33;p6"/>
          <p:cNvPicPr preferRelativeResize="0"/>
          <p:nvPr/>
        </p:nvPicPr>
        <p:blipFill rotWithShape="1">
          <a:blip r:embed="rId2">
            <a:alphaModFix/>
          </a:blip>
          <a:srcRect b="0" l="0" r="0" t="0"/>
          <a:stretch/>
        </p:blipFill>
        <p:spPr>
          <a:xfrm>
            <a:off x="411774" y="1363508"/>
            <a:ext cx="827836" cy="96362"/>
          </a:xfrm>
          <a:prstGeom prst="rect">
            <a:avLst/>
          </a:prstGeom>
          <a:noFill/>
          <a:ln>
            <a:noFill/>
          </a:ln>
        </p:spPr>
      </p:pic>
      <p:sp>
        <p:nvSpPr>
          <p:cNvPr id="34" name="Google Shape;34;p6"/>
          <p:cNvSpPr/>
          <p:nvPr>
            <p:ph idx="2" type="chart"/>
          </p:nvPr>
        </p:nvSpPr>
        <p:spPr>
          <a:xfrm>
            <a:off x="335942" y="1724978"/>
            <a:ext cx="6138497" cy="2828169"/>
          </a:xfrm>
          <a:prstGeom prst="rect">
            <a:avLst/>
          </a:prstGeom>
          <a:noFill/>
          <a:ln>
            <a:noFill/>
          </a:ln>
        </p:spPr>
        <p:txBody>
          <a:bodyPr anchorCtr="0" anchor="t" bIns="45700" lIns="91425" spcFirstLastPara="1" rIns="91425" wrap="square" tIns="45700">
            <a:noAutofit/>
          </a:bodyPr>
          <a:lstStyle>
            <a:lvl1pPr lvl="0" marR="0" rtl="0" algn="l">
              <a:spcBef>
                <a:spcPts val="360"/>
              </a:spcBef>
              <a:spcAft>
                <a:spcPts val="0"/>
              </a:spcAft>
              <a:buClr>
                <a:srgbClr val="FFFFFF"/>
              </a:buClr>
              <a:buSzPts val="1800"/>
              <a:buFont typeface="Arial"/>
              <a:buNone/>
              <a:defRPr b="0" i="1" sz="1800" u="none" cap="none" strike="noStrike">
                <a:solidFill>
                  <a:srgbClr val="FFFFFF"/>
                </a:solidFill>
                <a:latin typeface="Open Sans Light"/>
                <a:ea typeface="Open Sans Light"/>
                <a:cs typeface="Open Sans Light"/>
                <a:sym typeface="Open Sans Light"/>
              </a:defRPr>
            </a:lvl1pPr>
            <a:lvl2pPr lvl="1" marR="0" rtl="0" algn="l">
              <a:spcBef>
                <a:spcPts val="420"/>
              </a:spcBef>
              <a:spcAft>
                <a:spcPts val="0"/>
              </a:spcAft>
              <a:buClr>
                <a:schemeClr val="lt1"/>
              </a:buClr>
              <a:buSzPts val="2100"/>
              <a:buFont typeface="Arial"/>
              <a:buChar char="–"/>
              <a:defRPr b="0" i="0" sz="2100" u="none" cap="none" strike="noStrike">
                <a:solidFill>
                  <a:schemeClr val="lt1"/>
                </a:solidFill>
                <a:latin typeface="Calibri"/>
                <a:ea typeface="Calibri"/>
                <a:cs typeface="Calibri"/>
                <a:sym typeface="Calibri"/>
              </a:defRPr>
            </a:lvl2pPr>
            <a:lvl3pPr lvl="2" marR="0" rtl="0" algn="l">
              <a:spcBef>
                <a:spcPts val="36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3pPr>
            <a:lvl4pPr lvl="3"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4pPr>
            <a:lvl5pPr lvl="4"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5pPr>
            <a:lvl6pPr lvl="5"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6pPr>
            <a:lvl7pPr lvl="6"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7pPr>
            <a:lvl8pPr lvl="7"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8pPr>
            <a:lvl9pPr lvl="8" marR="0" rtl="0" algn="l">
              <a:spcBef>
                <a:spcPts val="300"/>
              </a:spcBef>
              <a:spcAft>
                <a:spcPts val="0"/>
              </a:spcAft>
              <a:buClr>
                <a:schemeClr val="lt1"/>
              </a:buClr>
              <a:buSzPts val="1500"/>
              <a:buFont typeface="Arial"/>
              <a:buChar char="•"/>
              <a:defRPr b="0" i="0" sz="1500" u="none" cap="none" strike="noStrike">
                <a:solidFill>
                  <a:schemeClr val="lt1"/>
                </a:solidFill>
                <a:latin typeface="Calibri"/>
                <a:ea typeface="Calibri"/>
                <a:cs typeface="Calibri"/>
                <a:sym typeface="Calibri"/>
              </a:defRPr>
            </a:lvl9pPr>
          </a:lstStyle>
          <a:p/>
        </p:txBody>
      </p:sp>
      <p:pic>
        <p:nvPicPr>
          <p:cNvPr id="35" name="Google Shape;35;p6"/>
          <p:cNvPicPr preferRelativeResize="0"/>
          <p:nvPr/>
        </p:nvPicPr>
        <p:blipFill rotWithShape="1">
          <a:blip r:embed="rId3">
            <a:alphaModFix/>
          </a:blip>
          <a:srcRect b="0" l="0" r="0" t="0"/>
          <a:stretch/>
        </p:blipFill>
        <p:spPr>
          <a:xfrm>
            <a:off x="4578778" y="4675531"/>
            <a:ext cx="1905000" cy="172311"/>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er + Subheader + Content">
  <p:cSld name="Header + Subheader + Content">
    <p:spTree>
      <p:nvGrpSpPr>
        <p:cNvPr id="37" name="Shape 37"/>
        <p:cNvGrpSpPr/>
        <p:nvPr/>
      </p:nvGrpSpPr>
      <p:grpSpPr>
        <a:xfrm>
          <a:off x="0" y="0"/>
          <a:ext cx="0" cy="0"/>
          <a:chOff x="0" y="0"/>
          <a:chExt cx="0" cy="0"/>
        </a:xfrm>
      </p:grpSpPr>
      <p:sp>
        <p:nvSpPr>
          <p:cNvPr id="38" name="Google Shape;38;p8"/>
          <p:cNvSpPr txBox="1"/>
          <p:nvPr>
            <p:ph type="title"/>
          </p:nvPr>
        </p:nvSpPr>
        <p:spPr>
          <a:xfrm>
            <a:off x="335942" y="369286"/>
            <a:ext cx="6147832" cy="99377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250"/>
              <a:buFont typeface="Encode Sans Black"/>
              <a:buNone/>
              <a:defRPr b="1" i="0" sz="2250" u="none" cap="none" strike="noStrike">
                <a:solidFill>
                  <a:schemeClr val="dk1"/>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39" name="Google Shape;39;p8"/>
          <p:cNvPicPr preferRelativeResize="0"/>
          <p:nvPr/>
        </p:nvPicPr>
        <p:blipFill rotWithShape="1">
          <a:blip r:embed="rId2">
            <a:alphaModFix/>
          </a:blip>
          <a:srcRect b="0" l="0" r="0" t="0"/>
          <a:stretch/>
        </p:blipFill>
        <p:spPr>
          <a:xfrm>
            <a:off x="411774" y="1363508"/>
            <a:ext cx="827836" cy="96362"/>
          </a:xfrm>
          <a:prstGeom prst="rect">
            <a:avLst/>
          </a:prstGeom>
          <a:noFill/>
          <a:ln>
            <a:noFill/>
          </a:ln>
        </p:spPr>
      </p:pic>
      <p:sp>
        <p:nvSpPr>
          <p:cNvPr id="40" name="Google Shape;40;p8"/>
          <p:cNvSpPr txBox="1"/>
          <p:nvPr>
            <p:ph idx="1" type="body"/>
          </p:nvPr>
        </p:nvSpPr>
        <p:spPr>
          <a:xfrm>
            <a:off x="345281" y="1730668"/>
            <a:ext cx="6138497" cy="411171"/>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36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rtl="0" algn="l">
              <a:spcBef>
                <a:spcPts val="420"/>
              </a:spcBef>
              <a:spcAft>
                <a:spcPts val="0"/>
              </a:spcAft>
              <a:buClr>
                <a:srgbClr val="E8D3A2"/>
              </a:buClr>
              <a:buSzPts val="2100"/>
              <a:buFont typeface="Arial"/>
              <a:buNone/>
              <a:defRPr b="0" i="0" sz="2100" u="none" cap="none" strike="noStrike">
                <a:solidFill>
                  <a:srgbClr val="E8D3A2"/>
                </a:solidFill>
                <a:latin typeface="Encode Sans Black"/>
                <a:ea typeface="Encode Sans Black"/>
                <a:cs typeface="Encode Sans Black"/>
                <a:sym typeface="Encode Sans Black"/>
              </a:defRPr>
            </a:lvl2pPr>
            <a:lvl3pPr indent="-228600" lvl="2" marL="1371600" marR="0" rtl="0" algn="l">
              <a:spcBef>
                <a:spcPts val="360"/>
              </a:spcBef>
              <a:spcAft>
                <a:spcPts val="0"/>
              </a:spcAft>
              <a:buClr>
                <a:srgbClr val="E8D3A2"/>
              </a:buClr>
              <a:buSzPts val="1800"/>
              <a:buFont typeface="Arial"/>
              <a:buNone/>
              <a:defRPr b="0" i="0" sz="1800" u="none" cap="none" strike="noStrike">
                <a:solidFill>
                  <a:srgbClr val="E8D3A2"/>
                </a:solidFill>
                <a:latin typeface="Encode Sans Black"/>
                <a:ea typeface="Encode Sans Black"/>
                <a:cs typeface="Encode Sans Black"/>
                <a:sym typeface="Encode Sans Black"/>
              </a:defRPr>
            </a:lvl3pPr>
            <a:lvl4pPr indent="-228600" lvl="3" marL="1828800" marR="0" rtl="0" algn="l">
              <a:spcBef>
                <a:spcPts val="300"/>
              </a:spcBef>
              <a:spcAft>
                <a:spcPts val="0"/>
              </a:spcAft>
              <a:buClr>
                <a:srgbClr val="E8D3A2"/>
              </a:buClr>
              <a:buSzPts val="1500"/>
              <a:buFont typeface="Arial"/>
              <a:buNone/>
              <a:defRPr b="0" i="0" sz="1500" u="none" cap="none" strike="noStrike">
                <a:solidFill>
                  <a:srgbClr val="E8D3A2"/>
                </a:solidFill>
                <a:latin typeface="Encode Sans Black"/>
                <a:ea typeface="Encode Sans Black"/>
                <a:cs typeface="Encode Sans Black"/>
                <a:sym typeface="Encode Sans Black"/>
              </a:defRPr>
            </a:lvl4pPr>
            <a:lvl5pPr indent="-228600" lvl="4" marL="2286000" marR="0" rtl="0" algn="l">
              <a:spcBef>
                <a:spcPts val="300"/>
              </a:spcBef>
              <a:spcAft>
                <a:spcPts val="0"/>
              </a:spcAft>
              <a:buClr>
                <a:srgbClr val="E8D3A2"/>
              </a:buClr>
              <a:buSzPts val="1500"/>
              <a:buFont typeface="Arial"/>
              <a:buNone/>
              <a:defRPr b="0" i="0" sz="1500" u="none" cap="none" strike="noStrike">
                <a:solidFill>
                  <a:srgbClr val="E8D3A2"/>
                </a:solidFill>
                <a:latin typeface="Encode Sans Black"/>
                <a:ea typeface="Encode Sans Black"/>
                <a:cs typeface="Encode Sans Black"/>
                <a:sym typeface="Encode Sans Black"/>
              </a:defRPr>
            </a:lvl5pPr>
            <a:lvl6pPr indent="-323850" lvl="5" marL="27432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9pPr>
          </a:lstStyle>
          <a:p/>
        </p:txBody>
      </p:sp>
      <p:sp>
        <p:nvSpPr>
          <p:cNvPr id="41" name="Google Shape;41;p8"/>
          <p:cNvSpPr txBox="1"/>
          <p:nvPr>
            <p:ph idx="2" type="body"/>
          </p:nvPr>
        </p:nvSpPr>
        <p:spPr>
          <a:xfrm>
            <a:off x="335942" y="2320240"/>
            <a:ext cx="6147836" cy="2251761"/>
          </a:xfrm>
          <a:prstGeom prst="rect">
            <a:avLst/>
          </a:prstGeom>
          <a:noFill/>
          <a:ln>
            <a:noFill/>
          </a:ln>
        </p:spPr>
        <p:txBody>
          <a:bodyPr anchorCtr="0" anchor="t" bIns="45700" lIns="91425" spcFirstLastPara="1" rIns="91425" wrap="square" tIns="45700">
            <a:noAutofit/>
          </a:bodyPr>
          <a:lstStyle>
            <a:lvl1pPr indent="-342900" lvl="0" marL="457200" marR="0" rtl="0" algn="l">
              <a:spcBef>
                <a:spcPts val="360"/>
              </a:spcBef>
              <a:spcAft>
                <a:spcPts val="0"/>
              </a:spcAft>
              <a:buClr>
                <a:schemeClr val="dk2"/>
              </a:buClr>
              <a:buSzPts val="1800"/>
              <a:buFont typeface="Merriweather Sans"/>
              <a:buChar char="&gt;"/>
              <a:defRPr b="1" i="0" sz="1800" u="none" cap="none" strike="noStrike">
                <a:solidFill>
                  <a:schemeClr val="dk2"/>
                </a:solidFill>
                <a:latin typeface="Open Sans"/>
                <a:ea typeface="Open Sans"/>
                <a:cs typeface="Open Sans"/>
                <a:sym typeface="Open Sans"/>
              </a:defRPr>
            </a:lvl1pPr>
            <a:lvl2pPr indent="-323850" lvl="1" marL="914400" marR="0" rtl="0" algn="l">
              <a:spcBef>
                <a:spcPts val="300"/>
              </a:spcBef>
              <a:spcAft>
                <a:spcPts val="0"/>
              </a:spcAft>
              <a:buClr>
                <a:schemeClr val="dk2"/>
              </a:buClr>
              <a:buSzPts val="1500"/>
              <a:buFont typeface="Arial"/>
              <a:buChar char="–"/>
              <a:defRPr b="1" i="0" sz="1500" u="none" cap="none" strike="noStrike">
                <a:solidFill>
                  <a:schemeClr val="dk2"/>
                </a:solidFill>
                <a:latin typeface="Open Sans"/>
                <a:ea typeface="Open Sans"/>
                <a:cs typeface="Open Sans"/>
                <a:sym typeface="Open Sans"/>
              </a:defRPr>
            </a:lvl2pPr>
            <a:lvl3pPr indent="-314325" lvl="2" marL="1371600" marR="0" rtl="0" algn="l">
              <a:spcBef>
                <a:spcPts val="270"/>
              </a:spcBef>
              <a:spcAft>
                <a:spcPts val="0"/>
              </a:spcAft>
              <a:buClr>
                <a:schemeClr val="dk2"/>
              </a:buClr>
              <a:buSzPts val="1350"/>
              <a:buFont typeface="Merriweather Sans"/>
              <a:buChar char="&gt;"/>
              <a:defRPr b="1" i="0" sz="1350" u="none" cap="none" strike="noStrike">
                <a:solidFill>
                  <a:schemeClr val="dk2"/>
                </a:solidFill>
                <a:latin typeface="Open Sans"/>
                <a:ea typeface="Open Sans"/>
                <a:cs typeface="Open Sans"/>
                <a:sym typeface="Open Sans"/>
              </a:defRPr>
            </a:lvl3pPr>
            <a:lvl4pPr indent="-304800" lvl="3" marL="1828800" marR="0" rtl="0" algn="l">
              <a:spcBef>
                <a:spcPts val="240"/>
              </a:spcBef>
              <a:spcAft>
                <a:spcPts val="0"/>
              </a:spcAft>
              <a:buClr>
                <a:schemeClr val="dk2"/>
              </a:buClr>
              <a:buSzPts val="1200"/>
              <a:buFont typeface="Arial"/>
              <a:buChar char="–"/>
              <a:defRPr b="1" i="0" sz="1200" u="none" cap="none" strike="noStrike">
                <a:solidFill>
                  <a:schemeClr val="dk2"/>
                </a:solidFill>
                <a:latin typeface="Open Sans"/>
                <a:ea typeface="Open Sans"/>
                <a:cs typeface="Open Sans"/>
                <a:sym typeface="Open Sans"/>
              </a:defRPr>
            </a:lvl4pPr>
            <a:lvl5pPr indent="-295275" lvl="4" marL="2286000" marR="0" rtl="0" algn="l">
              <a:spcBef>
                <a:spcPts val="210"/>
              </a:spcBef>
              <a:spcAft>
                <a:spcPts val="0"/>
              </a:spcAft>
              <a:buClr>
                <a:schemeClr val="dk2"/>
              </a:buClr>
              <a:buSzPts val="1050"/>
              <a:buFont typeface="Merriweather Sans"/>
              <a:buChar char="&gt;"/>
              <a:defRPr b="1" i="0" sz="1050" u="none" cap="none" strike="noStrike">
                <a:solidFill>
                  <a:schemeClr val="dk2"/>
                </a:solidFill>
                <a:latin typeface="Open Sans"/>
                <a:ea typeface="Open Sans"/>
                <a:cs typeface="Open Sans"/>
                <a:sym typeface="Open Sans"/>
              </a:defRPr>
            </a:lvl5pPr>
            <a:lvl6pPr indent="-323850" lvl="5" marL="27432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9pPr>
          </a:lstStyle>
          <a:p/>
        </p:txBody>
      </p:sp>
      <p:pic>
        <p:nvPicPr>
          <p:cNvPr id="42" name="Google Shape;42;p8"/>
          <p:cNvPicPr preferRelativeResize="0"/>
          <p:nvPr/>
        </p:nvPicPr>
        <p:blipFill rotWithShape="1">
          <a:blip r:embed="rId3">
            <a:alphaModFix/>
          </a:blip>
          <a:srcRect b="0" l="0" r="0" t="0"/>
          <a:stretch/>
        </p:blipFill>
        <p:spPr>
          <a:xfrm>
            <a:off x="4578781" y="4675531"/>
            <a:ext cx="1904993" cy="172311"/>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er + Content">
  <p:cSld name="Header + Content">
    <p:spTree>
      <p:nvGrpSpPr>
        <p:cNvPr id="43" name="Shape 43"/>
        <p:cNvGrpSpPr/>
        <p:nvPr/>
      </p:nvGrpSpPr>
      <p:grpSpPr>
        <a:xfrm>
          <a:off x="0" y="0"/>
          <a:ext cx="0" cy="0"/>
          <a:chOff x="0" y="0"/>
          <a:chExt cx="0" cy="0"/>
        </a:xfrm>
      </p:grpSpPr>
      <p:sp>
        <p:nvSpPr>
          <p:cNvPr id="44" name="Google Shape;44;p9"/>
          <p:cNvSpPr txBox="1"/>
          <p:nvPr>
            <p:ph type="title"/>
          </p:nvPr>
        </p:nvSpPr>
        <p:spPr>
          <a:xfrm>
            <a:off x="345281" y="370623"/>
            <a:ext cx="6138497" cy="99377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250"/>
              <a:buFont typeface="Encode Sans Black"/>
              <a:buNone/>
              <a:defRPr b="1" i="0" sz="2250" u="none" cap="none" strike="noStrike">
                <a:solidFill>
                  <a:schemeClr val="dk1"/>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45" name="Google Shape;45;p9"/>
          <p:cNvPicPr preferRelativeResize="0"/>
          <p:nvPr/>
        </p:nvPicPr>
        <p:blipFill rotWithShape="1">
          <a:blip r:embed="rId2">
            <a:alphaModFix/>
          </a:blip>
          <a:srcRect b="0" l="0" r="0" t="0"/>
          <a:stretch/>
        </p:blipFill>
        <p:spPr>
          <a:xfrm>
            <a:off x="411774" y="1363508"/>
            <a:ext cx="827836" cy="96362"/>
          </a:xfrm>
          <a:prstGeom prst="rect">
            <a:avLst/>
          </a:prstGeom>
          <a:noFill/>
          <a:ln>
            <a:noFill/>
          </a:ln>
        </p:spPr>
      </p:pic>
      <p:sp>
        <p:nvSpPr>
          <p:cNvPr id="46" name="Google Shape;46;p9"/>
          <p:cNvSpPr txBox="1"/>
          <p:nvPr>
            <p:ph idx="1" type="body"/>
          </p:nvPr>
        </p:nvSpPr>
        <p:spPr>
          <a:xfrm>
            <a:off x="335942" y="1730668"/>
            <a:ext cx="6147836" cy="2365901"/>
          </a:xfrm>
          <a:prstGeom prst="rect">
            <a:avLst/>
          </a:prstGeom>
          <a:noFill/>
          <a:ln>
            <a:noFill/>
          </a:ln>
        </p:spPr>
        <p:txBody>
          <a:bodyPr anchorCtr="0" anchor="t" bIns="45700" lIns="91425" spcFirstLastPara="1" rIns="91425" wrap="square" tIns="45700">
            <a:noAutofit/>
          </a:bodyPr>
          <a:lstStyle>
            <a:lvl1pPr indent="-342900" lvl="0" marL="457200" marR="0" rtl="0" algn="l">
              <a:spcBef>
                <a:spcPts val="360"/>
              </a:spcBef>
              <a:spcAft>
                <a:spcPts val="0"/>
              </a:spcAft>
              <a:buClr>
                <a:schemeClr val="dk2"/>
              </a:buClr>
              <a:buSzPts val="1800"/>
              <a:buFont typeface="Merriweather Sans"/>
              <a:buChar char="&gt;"/>
              <a:defRPr b="1" i="0" sz="1800" u="none" cap="none" strike="noStrike">
                <a:solidFill>
                  <a:schemeClr val="dk2"/>
                </a:solidFill>
                <a:latin typeface="Open Sans"/>
                <a:ea typeface="Open Sans"/>
                <a:cs typeface="Open Sans"/>
                <a:sym typeface="Open Sans"/>
              </a:defRPr>
            </a:lvl1pPr>
            <a:lvl2pPr indent="-323850" lvl="1" marL="914400" marR="0" rtl="0" algn="l">
              <a:spcBef>
                <a:spcPts val="300"/>
              </a:spcBef>
              <a:spcAft>
                <a:spcPts val="0"/>
              </a:spcAft>
              <a:buClr>
                <a:schemeClr val="dk2"/>
              </a:buClr>
              <a:buSzPts val="1500"/>
              <a:buFont typeface="Arial"/>
              <a:buChar char="–"/>
              <a:defRPr b="1" i="0" sz="1500" u="none" cap="none" strike="noStrike">
                <a:solidFill>
                  <a:schemeClr val="dk2"/>
                </a:solidFill>
                <a:latin typeface="Open Sans"/>
                <a:ea typeface="Open Sans"/>
                <a:cs typeface="Open Sans"/>
                <a:sym typeface="Open Sans"/>
              </a:defRPr>
            </a:lvl2pPr>
            <a:lvl3pPr indent="-314325" lvl="2" marL="1371600" marR="0" rtl="0" algn="l">
              <a:spcBef>
                <a:spcPts val="270"/>
              </a:spcBef>
              <a:spcAft>
                <a:spcPts val="0"/>
              </a:spcAft>
              <a:buClr>
                <a:schemeClr val="dk2"/>
              </a:buClr>
              <a:buSzPts val="1350"/>
              <a:buFont typeface="Merriweather Sans"/>
              <a:buChar char="&gt;"/>
              <a:defRPr b="1" i="0" sz="1350" u="none" cap="none" strike="noStrike">
                <a:solidFill>
                  <a:schemeClr val="dk2"/>
                </a:solidFill>
                <a:latin typeface="Open Sans"/>
                <a:ea typeface="Open Sans"/>
                <a:cs typeface="Open Sans"/>
                <a:sym typeface="Open Sans"/>
              </a:defRPr>
            </a:lvl3pPr>
            <a:lvl4pPr indent="-304800" lvl="3" marL="1828800" marR="0" rtl="0" algn="l">
              <a:spcBef>
                <a:spcPts val="240"/>
              </a:spcBef>
              <a:spcAft>
                <a:spcPts val="0"/>
              </a:spcAft>
              <a:buClr>
                <a:schemeClr val="dk2"/>
              </a:buClr>
              <a:buSzPts val="1200"/>
              <a:buFont typeface="Arial"/>
              <a:buChar char="–"/>
              <a:defRPr b="1" i="0" sz="1200" u="none" cap="none" strike="noStrike">
                <a:solidFill>
                  <a:schemeClr val="dk2"/>
                </a:solidFill>
                <a:latin typeface="Open Sans"/>
                <a:ea typeface="Open Sans"/>
                <a:cs typeface="Open Sans"/>
                <a:sym typeface="Open Sans"/>
              </a:defRPr>
            </a:lvl4pPr>
            <a:lvl5pPr indent="-295275" lvl="4" marL="2286000" marR="0" rtl="0" algn="l">
              <a:spcBef>
                <a:spcPts val="210"/>
              </a:spcBef>
              <a:spcAft>
                <a:spcPts val="0"/>
              </a:spcAft>
              <a:buClr>
                <a:schemeClr val="dk2"/>
              </a:buClr>
              <a:buSzPts val="1050"/>
              <a:buFont typeface="Merriweather Sans"/>
              <a:buChar char="&gt;"/>
              <a:defRPr b="1" i="0" sz="1050" u="none" cap="none" strike="noStrike">
                <a:solidFill>
                  <a:schemeClr val="dk2"/>
                </a:solidFill>
                <a:latin typeface="Open Sans"/>
                <a:ea typeface="Open Sans"/>
                <a:cs typeface="Open Sans"/>
                <a:sym typeface="Open Sans"/>
              </a:defRPr>
            </a:lvl5pPr>
            <a:lvl6pPr indent="-323850" lvl="5" marL="27432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9pPr>
          </a:lstStyle>
          <a:p/>
        </p:txBody>
      </p:sp>
      <p:pic>
        <p:nvPicPr>
          <p:cNvPr id="47" name="Google Shape;47;p9"/>
          <p:cNvPicPr preferRelativeResize="0"/>
          <p:nvPr/>
        </p:nvPicPr>
        <p:blipFill rotWithShape="1">
          <a:blip r:embed="rId3">
            <a:alphaModFix/>
          </a:blip>
          <a:srcRect b="0" l="0" r="0" t="0"/>
          <a:stretch/>
        </p:blipFill>
        <p:spPr>
          <a:xfrm>
            <a:off x="5612936" y="4219956"/>
            <a:ext cx="1028700" cy="923544"/>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p:cSld name="1_Title Slide">
    <p:spTree>
      <p:nvGrpSpPr>
        <p:cNvPr id="48" name="Shape 48"/>
        <p:cNvGrpSpPr/>
        <p:nvPr/>
      </p:nvGrpSpPr>
      <p:grpSpPr>
        <a:xfrm>
          <a:off x="0" y="0"/>
          <a:ext cx="0" cy="0"/>
          <a:chOff x="0" y="0"/>
          <a:chExt cx="0" cy="0"/>
        </a:xfrm>
      </p:grpSpPr>
      <p:sp>
        <p:nvSpPr>
          <p:cNvPr id="49" name="Google Shape;49;p10"/>
          <p:cNvSpPr txBox="1"/>
          <p:nvPr>
            <p:ph type="title"/>
          </p:nvPr>
        </p:nvSpPr>
        <p:spPr>
          <a:xfrm>
            <a:off x="345281" y="644993"/>
            <a:ext cx="5267655" cy="2641756"/>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3750"/>
              <a:buFont typeface="Encode Sans Black"/>
              <a:buNone/>
              <a:defRPr b="1" i="0" sz="3750" u="none" cap="none" strike="noStrike">
                <a:solidFill>
                  <a:schemeClr val="dk1"/>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50" name="Google Shape;50;p10"/>
          <p:cNvPicPr preferRelativeResize="0"/>
          <p:nvPr/>
        </p:nvPicPr>
        <p:blipFill rotWithShape="1">
          <a:blip r:embed="rId2">
            <a:alphaModFix/>
          </a:blip>
          <a:srcRect b="0" l="0" r="0" t="0"/>
          <a:stretch/>
        </p:blipFill>
        <p:spPr>
          <a:xfrm>
            <a:off x="426061" y="3426449"/>
            <a:ext cx="1200150" cy="139700"/>
          </a:xfrm>
          <a:prstGeom prst="rect">
            <a:avLst/>
          </a:prstGeom>
          <a:noFill/>
          <a:ln>
            <a:noFill/>
          </a:ln>
        </p:spPr>
      </p:pic>
      <p:pic>
        <p:nvPicPr>
          <p:cNvPr id="51" name="Google Shape;51;p10"/>
          <p:cNvPicPr preferRelativeResize="0"/>
          <p:nvPr/>
        </p:nvPicPr>
        <p:blipFill rotWithShape="1">
          <a:blip r:embed="rId3">
            <a:alphaModFix/>
          </a:blip>
          <a:srcRect b="0" l="0" r="0" t="0"/>
          <a:stretch/>
        </p:blipFill>
        <p:spPr>
          <a:xfrm>
            <a:off x="426061" y="4599010"/>
            <a:ext cx="1818920" cy="213273"/>
          </a:xfrm>
          <a:prstGeom prst="rect">
            <a:avLst/>
          </a:prstGeom>
          <a:noFill/>
          <a:ln>
            <a:noFill/>
          </a:ln>
        </p:spPr>
      </p:pic>
      <p:pic>
        <p:nvPicPr>
          <p:cNvPr id="52" name="Google Shape;52;p10"/>
          <p:cNvPicPr preferRelativeResize="0"/>
          <p:nvPr/>
        </p:nvPicPr>
        <p:blipFill rotWithShape="1">
          <a:blip r:embed="rId4">
            <a:alphaModFix/>
          </a:blip>
          <a:srcRect b="0" l="0" r="0" t="0"/>
          <a:stretch/>
        </p:blipFill>
        <p:spPr>
          <a:xfrm>
            <a:off x="5612936" y="4219956"/>
            <a:ext cx="1028700" cy="923544"/>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53" name="Shape 53"/>
        <p:cNvGrpSpPr/>
        <p:nvPr/>
      </p:nvGrpSpPr>
      <p:grpSpPr>
        <a:xfrm>
          <a:off x="0" y="0"/>
          <a:ext cx="0" cy="0"/>
          <a:chOff x="0" y="0"/>
          <a:chExt cx="0" cy="0"/>
        </a:xfrm>
      </p:grpSpPr>
      <p:sp>
        <p:nvSpPr>
          <p:cNvPr id="54" name="Google Shape;54;p11"/>
          <p:cNvSpPr txBox="1"/>
          <p:nvPr>
            <p:ph type="title"/>
          </p:nvPr>
        </p:nvSpPr>
        <p:spPr>
          <a:xfrm>
            <a:off x="345282" y="644993"/>
            <a:ext cx="5267655" cy="2641756"/>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3750"/>
              <a:buFont typeface="Encode Sans Black"/>
              <a:buNone/>
              <a:defRPr b="1" i="0" sz="3750" u="none" cap="none" strike="noStrike">
                <a:solidFill>
                  <a:schemeClr val="dk1"/>
                </a:solidFill>
                <a:latin typeface="Encode Sans Black"/>
                <a:ea typeface="Encode Sans Black"/>
                <a:cs typeface="Encode Sans Black"/>
                <a:sym typeface="Encode Sa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55" name="Google Shape;55;p11"/>
          <p:cNvPicPr preferRelativeResize="0"/>
          <p:nvPr/>
        </p:nvPicPr>
        <p:blipFill rotWithShape="1">
          <a:blip r:embed="rId2">
            <a:alphaModFix/>
          </a:blip>
          <a:srcRect b="0" l="0" r="0" t="0"/>
          <a:stretch/>
        </p:blipFill>
        <p:spPr>
          <a:xfrm>
            <a:off x="426061" y="3426449"/>
            <a:ext cx="1200150" cy="139700"/>
          </a:xfrm>
          <a:prstGeom prst="rect">
            <a:avLst/>
          </a:prstGeom>
          <a:noFill/>
          <a:ln>
            <a:noFill/>
          </a:ln>
        </p:spPr>
      </p:pic>
      <p:pic>
        <p:nvPicPr>
          <p:cNvPr id="56" name="Google Shape;56;p11"/>
          <p:cNvPicPr preferRelativeResize="0"/>
          <p:nvPr/>
        </p:nvPicPr>
        <p:blipFill rotWithShape="1">
          <a:blip r:embed="rId3">
            <a:alphaModFix/>
          </a:blip>
          <a:srcRect b="0" l="0" r="0" t="0"/>
          <a:stretch/>
        </p:blipFill>
        <p:spPr>
          <a:xfrm>
            <a:off x="426064" y="4675531"/>
            <a:ext cx="1904993" cy="172311"/>
          </a:xfrm>
          <a:prstGeom prst="rect">
            <a:avLst/>
          </a:prstGeom>
          <a:noFill/>
          <a:ln>
            <a:noFill/>
          </a:ln>
        </p:spPr>
      </p:pic>
      <p:pic>
        <p:nvPicPr>
          <p:cNvPr id="57" name="Google Shape;57;p11"/>
          <p:cNvPicPr preferRelativeResize="0"/>
          <p:nvPr/>
        </p:nvPicPr>
        <p:blipFill rotWithShape="1">
          <a:blip r:embed="rId4">
            <a:alphaModFix/>
          </a:blip>
          <a:srcRect b="0" l="0" r="0" t="0"/>
          <a:stretch/>
        </p:blipFill>
        <p:spPr>
          <a:xfrm>
            <a:off x="5612936" y="4219956"/>
            <a:ext cx="1028700" cy="92354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slideLayout" Target="../slideLayouts/slideLayout7.xml"/><Relationship Id="rId3" Type="http://schemas.openxmlformats.org/officeDocument/2006/relationships/slideLayout" Target="../slideLayouts/slideLayout8.xml"/><Relationship Id="rId4" Type="http://schemas.openxmlformats.org/officeDocument/2006/relationships/slideLayout" Target="../slideLayouts/slideLayout9.xml"/><Relationship Id="rId5" Type="http://schemas.openxmlformats.org/officeDocument/2006/relationships/slideLayout" Target="../slideLayouts/slideLayout10.xml"/><Relationship Id="rId6" Type="http://schemas.openxmlformats.org/officeDocument/2006/relationships/theme" Target="../theme/theme4.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9" name="Shape 9"/>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36" name="Shape 36"/>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53" r:id="rId1"/>
    <p:sldLayoutId id="2147483654" r:id="rId2"/>
    <p:sldLayoutId id="2147483655" r:id="rId3"/>
    <p:sldLayoutId id="2147483656" r:id="rId4"/>
    <p:sldLayoutId id="2147483657"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2CA91"/>
        </a:solidFill>
      </p:bgPr>
    </p:bg>
    <p:spTree>
      <p:nvGrpSpPr>
        <p:cNvPr id="63" name="Shape 63"/>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58" r:id="rId1"/>
    <p:sldLayoutId id="2147483659" r:id="rId2"/>
    <p:sldLayoutId id="2147483660" r:id="rId3"/>
    <p:sldLayoutId id="2147483661" r:id="rId4"/>
    <p:sldLayoutId id="2147483662"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hyperlink" Target="https://it.uw.edu/initiatives/aid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hyperlink" Target="https://it.uw.edu/initiatives/aid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9"/>
          <p:cNvSpPr txBox="1"/>
          <p:nvPr>
            <p:ph type="title"/>
          </p:nvPr>
        </p:nvSpPr>
        <p:spPr>
          <a:xfrm>
            <a:off x="345281" y="1126682"/>
            <a:ext cx="6229977" cy="1981317"/>
          </a:xfrm>
          <a:prstGeom prst="rect">
            <a:avLst/>
          </a:prstGeom>
          <a:noFill/>
          <a:ln>
            <a:noFill/>
          </a:ln>
        </p:spPr>
        <p:txBody>
          <a:bodyPr anchorCtr="0" anchor="b" bIns="34275" lIns="68575" spcFirstLastPara="1" rIns="68575" wrap="square" tIns="34275">
            <a:noAutofit/>
          </a:bodyPr>
          <a:lstStyle/>
          <a:p>
            <a:pPr indent="0" lvl="0" marL="0" rtl="0" algn="l">
              <a:spcBef>
                <a:spcPts val="0"/>
              </a:spcBef>
              <a:spcAft>
                <a:spcPts val="0"/>
              </a:spcAft>
              <a:buClr>
                <a:schemeClr val="lt2"/>
              </a:buClr>
              <a:buSzPts val="2100"/>
              <a:buFont typeface="Arial"/>
              <a:buNone/>
            </a:pPr>
            <a:r>
              <a:rPr lang="en-US" sz="2100">
                <a:latin typeface="Arial"/>
                <a:ea typeface="Arial"/>
                <a:cs typeface="Arial"/>
                <a:sym typeface="Arial"/>
              </a:rPr>
              <a:t>Awards Improvement and Development Effort </a:t>
            </a:r>
            <a:br>
              <a:rPr lang="en-US" sz="3300">
                <a:latin typeface="Arial"/>
                <a:ea typeface="Arial"/>
                <a:cs typeface="Arial"/>
                <a:sym typeface="Arial"/>
              </a:rPr>
            </a:br>
            <a:r>
              <a:rPr lang="en-US" sz="1350">
                <a:latin typeface="Arial"/>
                <a:ea typeface="Arial"/>
                <a:cs typeface="Arial"/>
                <a:sym typeface="Arial"/>
              </a:rPr>
              <a:t>Update 5/2/2025</a:t>
            </a:r>
            <a:br>
              <a:rPr lang="en-US" sz="3300">
                <a:latin typeface="Arial"/>
                <a:ea typeface="Arial"/>
                <a:cs typeface="Arial"/>
                <a:sym typeface="Arial"/>
              </a:rPr>
            </a:br>
            <a:endParaRPr sz="3300">
              <a:solidFill>
                <a:srgbClr val="FF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8"/>
          <p:cNvSpPr txBox="1"/>
          <p:nvPr>
            <p:ph type="title"/>
          </p:nvPr>
        </p:nvSpPr>
        <p:spPr>
          <a:xfrm>
            <a:off x="335942" y="369286"/>
            <a:ext cx="6147832" cy="993775"/>
          </a:xfrm>
          <a:prstGeom prst="rect">
            <a:avLst/>
          </a:prstGeom>
          <a:noFill/>
          <a:ln>
            <a:noFill/>
          </a:ln>
        </p:spPr>
        <p:txBody>
          <a:bodyPr anchorCtr="0" anchor="b" bIns="34275" lIns="68575" spcFirstLastPara="1" rIns="68575" wrap="square" tIns="34275">
            <a:noAutofit/>
          </a:bodyPr>
          <a:lstStyle/>
          <a:p>
            <a:pPr indent="0" lvl="0" marL="0" rtl="0" algn="l">
              <a:spcBef>
                <a:spcPts val="0"/>
              </a:spcBef>
              <a:spcAft>
                <a:spcPts val="0"/>
              </a:spcAft>
              <a:buClr>
                <a:schemeClr val="dk1"/>
              </a:buClr>
              <a:buSzPts val="2200"/>
              <a:buFont typeface="Open Sans"/>
              <a:buNone/>
            </a:pPr>
            <a:r>
              <a:rPr lang="en-US">
                <a:latin typeface="Open Sans"/>
                <a:ea typeface="Open Sans"/>
                <a:cs typeface="Open Sans"/>
                <a:sym typeface="Open Sans"/>
              </a:rPr>
              <a:t>Activities</a:t>
            </a:r>
            <a:endParaRPr/>
          </a:p>
        </p:txBody>
      </p:sp>
      <p:grpSp>
        <p:nvGrpSpPr>
          <p:cNvPr id="196" name="Google Shape;196;p28"/>
          <p:cNvGrpSpPr/>
          <p:nvPr/>
        </p:nvGrpSpPr>
        <p:grpSpPr>
          <a:xfrm>
            <a:off x="221555" y="2054798"/>
            <a:ext cx="6414889" cy="1244946"/>
            <a:chOff x="2475" y="101795"/>
            <a:chExt cx="6414889" cy="1244946"/>
          </a:xfrm>
        </p:grpSpPr>
        <p:sp>
          <p:nvSpPr>
            <p:cNvPr id="197" name="Google Shape;197;p28"/>
            <p:cNvSpPr/>
            <p:nvPr/>
          </p:nvSpPr>
          <p:spPr>
            <a:xfrm>
              <a:off x="871267" y="317252"/>
              <a:ext cx="169636" cy="91440"/>
            </a:xfrm>
            <a:custGeom>
              <a:rect b="b" l="l" r="r" t="t"/>
              <a:pathLst>
                <a:path extrusionOk="0" h="120000" w="120000">
                  <a:moveTo>
                    <a:pt x="0" y="60000"/>
                  </a:moveTo>
                  <a:lnTo>
                    <a:pt x="120000" y="60000"/>
                  </a:lnTo>
                </a:path>
              </a:pathLst>
            </a:custGeom>
            <a:noFill/>
            <a:ln cap="flat" cmpd="sng" w="9525">
              <a:solidFill>
                <a:srgbClr val="4A2B83"/>
              </a:solidFill>
              <a:prstDash val="solid"/>
              <a:round/>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8"/>
            <p:cNvSpPr txBox="1"/>
            <p:nvPr/>
          </p:nvSpPr>
          <p:spPr>
            <a:xfrm>
              <a:off x="951080" y="361970"/>
              <a:ext cx="10011" cy="2004"/>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1400"/>
                <a:buFont typeface="Calibri"/>
                <a:buNone/>
              </a:pPr>
              <a:r>
                <a:t/>
              </a:r>
              <a:endParaRPr sz="1400">
                <a:solidFill>
                  <a:schemeClr val="dk1"/>
                </a:solidFill>
                <a:latin typeface="Calibri"/>
                <a:ea typeface="Calibri"/>
                <a:cs typeface="Calibri"/>
                <a:sym typeface="Calibri"/>
              </a:endParaRPr>
            </a:p>
          </p:txBody>
        </p:sp>
        <p:sp>
          <p:nvSpPr>
            <p:cNvPr id="199" name="Google Shape;199;p28"/>
            <p:cNvSpPr/>
            <p:nvPr/>
          </p:nvSpPr>
          <p:spPr>
            <a:xfrm>
              <a:off x="2475" y="101795"/>
              <a:ext cx="870592" cy="522355"/>
            </a:xfrm>
            <a:prstGeom prst="rect">
              <a:avLst/>
            </a:prstGeom>
            <a:solidFill>
              <a:schemeClr val="accent4"/>
            </a:solidFill>
            <a:ln cap="flat" cmpd="sng" w="5715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28"/>
            <p:cNvSpPr txBox="1"/>
            <p:nvPr/>
          </p:nvSpPr>
          <p:spPr>
            <a:xfrm>
              <a:off x="2475" y="101795"/>
              <a:ext cx="870592" cy="522355"/>
            </a:xfrm>
            <a:prstGeom prst="rect">
              <a:avLst/>
            </a:prstGeom>
            <a:noFill/>
            <a:ln>
              <a:noFill/>
            </a:ln>
          </p:spPr>
          <p:txBody>
            <a:bodyPr anchorCtr="0" anchor="ctr" bIns="78225" lIns="78225" spcFirstLastPara="1" rIns="78225" wrap="square" tIns="78225">
              <a:noAutofit/>
            </a:bodyPr>
            <a:lstStyle/>
            <a:p>
              <a:pPr indent="0" lvl="0" marL="0" marR="0" rtl="0" algn="ctr">
                <a:lnSpc>
                  <a:spcPct val="90000"/>
                </a:lnSpc>
                <a:spcBef>
                  <a:spcPts val="0"/>
                </a:spcBef>
                <a:spcAft>
                  <a:spcPts val="0"/>
                </a:spcAft>
                <a:buClr>
                  <a:schemeClr val="dk1"/>
                </a:buClr>
                <a:buSzPts val="1100"/>
                <a:buFont typeface="Calibri"/>
                <a:buNone/>
              </a:pPr>
              <a:r>
                <a:rPr b="0" i="0" lang="en-US" sz="1100">
                  <a:solidFill>
                    <a:schemeClr val="dk1"/>
                  </a:solidFill>
                  <a:latin typeface="Calibri"/>
                  <a:ea typeface="Calibri"/>
                  <a:cs typeface="Calibri"/>
                  <a:sym typeface="Calibri"/>
                </a:rPr>
                <a:t>Initiative kickoff complete</a:t>
              </a:r>
              <a:endParaRPr sz="1100">
                <a:solidFill>
                  <a:schemeClr val="dk1"/>
                </a:solidFill>
                <a:latin typeface="Calibri"/>
                <a:ea typeface="Calibri"/>
                <a:cs typeface="Calibri"/>
                <a:sym typeface="Calibri"/>
              </a:endParaRPr>
            </a:p>
          </p:txBody>
        </p:sp>
        <p:sp>
          <p:nvSpPr>
            <p:cNvPr id="201" name="Google Shape;201;p28"/>
            <p:cNvSpPr/>
            <p:nvPr/>
          </p:nvSpPr>
          <p:spPr>
            <a:xfrm>
              <a:off x="2066991" y="317252"/>
              <a:ext cx="169636" cy="91440"/>
            </a:xfrm>
            <a:custGeom>
              <a:rect b="b" l="l" r="r" t="t"/>
              <a:pathLst>
                <a:path extrusionOk="0" h="120000" w="120000">
                  <a:moveTo>
                    <a:pt x="0" y="60000"/>
                  </a:moveTo>
                  <a:lnTo>
                    <a:pt x="120000" y="60000"/>
                  </a:lnTo>
                </a:path>
              </a:pathLst>
            </a:custGeom>
            <a:noFill/>
            <a:ln cap="flat" cmpd="sng" w="9525">
              <a:solidFill>
                <a:srgbClr val="4A2B83"/>
              </a:solidFill>
              <a:prstDash val="solid"/>
              <a:round/>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28"/>
            <p:cNvSpPr txBox="1"/>
            <p:nvPr/>
          </p:nvSpPr>
          <p:spPr>
            <a:xfrm>
              <a:off x="2146803" y="361970"/>
              <a:ext cx="10011" cy="2004"/>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1400"/>
                <a:buFont typeface="Calibri"/>
                <a:buNone/>
              </a:pPr>
              <a:r>
                <a:t/>
              </a:r>
              <a:endParaRPr sz="1400">
                <a:solidFill>
                  <a:schemeClr val="dk1"/>
                </a:solidFill>
                <a:latin typeface="Calibri"/>
                <a:ea typeface="Calibri"/>
                <a:cs typeface="Calibri"/>
                <a:sym typeface="Calibri"/>
              </a:endParaRPr>
            </a:p>
          </p:txBody>
        </p:sp>
        <p:sp>
          <p:nvSpPr>
            <p:cNvPr id="203" name="Google Shape;203;p28"/>
            <p:cNvSpPr/>
            <p:nvPr/>
          </p:nvSpPr>
          <p:spPr>
            <a:xfrm>
              <a:off x="1073304" y="101795"/>
              <a:ext cx="995487" cy="522355"/>
            </a:xfrm>
            <a:prstGeom prst="rect">
              <a:avLst/>
            </a:prstGeom>
            <a:solidFill>
              <a:schemeClr val="accent4"/>
            </a:solidFill>
            <a:ln cap="flat" cmpd="sng" w="5715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8"/>
            <p:cNvSpPr txBox="1"/>
            <p:nvPr/>
          </p:nvSpPr>
          <p:spPr>
            <a:xfrm>
              <a:off x="1073304" y="101795"/>
              <a:ext cx="995487" cy="522355"/>
            </a:xfrm>
            <a:prstGeom prst="rect">
              <a:avLst/>
            </a:prstGeom>
            <a:noFill/>
            <a:ln>
              <a:noFill/>
            </a:ln>
          </p:spPr>
          <p:txBody>
            <a:bodyPr anchorCtr="0" anchor="ctr" bIns="64000" lIns="64000" spcFirstLastPara="1" rIns="64000" wrap="square" tIns="64000">
              <a:noAutofit/>
            </a:bodyPr>
            <a:lstStyle/>
            <a:p>
              <a:pPr indent="0" lvl="0" marL="0" marR="0" rtl="0" algn="ctr">
                <a:lnSpc>
                  <a:spcPct val="90000"/>
                </a:lnSpc>
                <a:spcBef>
                  <a:spcPts val="0"/>
                </a:spcBef>
                <a:spcAft>
                  <a:spcPts val="0"/>
                </a:spcAft>
                <a:buClr>
                  <a:schemeClr val="dk1"/>
                </a:buClr>
                <a:buSzPts val="900"/>
                <a:buFont typeface="Calibri"/>
                <a:buNone/>
              </a:pPr>
              <a:r>
                <a:rPr b="0" i="0" lang="en-US" sz="900">
                  <a:solidFill>
                    <a:schemeClr val="dk1"/>
                  </a:solidFill>
                  <a:latin typeface="Calibri"/>
                  <a:ea typeface="Calibri"/>
                  <a:cs typeface="Calibri"/>
                  <a:sym typeface="Calibri"/>
                </a:rPr>
                <a:t>Huron engagement SOW for “main track”</a:t>
              </a:r>
              <a:endParaRPr sz="900">
                <a:solidFill>
                  <a:schemeClr val="dk1"/>
                </a:solidFill>
                <a:latin typeface="Calibri"/>
                <a:ea typeface="Calibri"/>
                <a:cs typeface="Calibri"/>
                <a:sym typeface="Calibri"/>
              </a:endParaRPr>
            </a:p>
          </p:txBody>
        </p:sp>
        <p:sp>
          <p:nvSpPr>
            <p:cNvPr id="205" name="Google Shape;205;p28"/>
            <p:cNvSpPr/>
            <p:nvPr/>
          </p:nvSpPr>
          <p:spPr>
            <a:xfrm>
              <a:off x="3137819" y="317252"/>
              <a:ext cx="169636" cy="91440"/>
            </a:xfrm>
            <a:custGeom>
              <a:rect b="b" l="l" r="r" t="t"/>
              <a:pathLst>
                <a:path extrusionOk="0" h="120000" w="120000">
                  <a:moveTo>
                    <a:pt x="0" y="60000"/>
                  </a:moveTo>
                  <a:lnTo>
                    <a:pt x="120000" y="60000"/>
                  </a:lnTo>
                </a:path>
              </a:pathLst>
            </a:custGeom>
            <a:noFill/>
            <a:ln cap="flat" cmpd="sng" w="9525">
              <a:solidFill>
                <a:srgbClr val="4A2B83"/>
              </a:solidFill>
              <a:prstDash val="solid"/>
              <a:round/>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28"/>
            <p:cNvSpPr txBox="1"/>
            <p:nvPr/>
          </p:nvSpPr>
          <p:spPr>
            <a:xfrm>
              <a:off x="3217631" y="361970"/>
              <a:ext cx="10011" cy="2004"/>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1400"/>
                <a:buFont typeface="Calibri"/>
                <a:buNone/>
              </a:pPr>
              <a:r>
                <a:t/>
              </a:r>
              <a:endParaRPr sz="1400">
                <a:solidFill>
                  <a:schemeClr val="dk1"/>
                </a:solidFill>
                <a:latin typeface="Calibri"/>
                <a:ea typeface="Calibri"/>
                <a:cs typeface="Calibri"/>
                <a:sym typeface="Calibri"/>
              </a:endParaRPr>
            </a:p>
          </p:txBody>
        </p:sp>
        <p:sp>
          <p:nvSpPr>
            <p:cNvPr id="207" name="Google Shape;207;p28"/>
            <p:cNvSpPr/>
            <p:nvPr/>
          </p:nvSpPr>
          <p:spPr>
            <a:xfrm>
              <a:off x="2269027" y="101795"/>
              <a:ext cx="870592" cy="522355"/>
            </a:xfrm>
            <a:prstGeom prst="rect">
              <a:avLst/>
            </a:prstGeom>
            <a:solidFill>
              <a:schemeClr val="accent4"/>
            </a:solidFill>
            <a:ln cap="flat" cmpd="sng" w="5715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28"/>
            <p:cNvSpPr txBox="1"/>
            <p:nvPr/>
          </p:nvSpPr>
          <p:spPr>
            <a:xfrm>
              <a:off x="2269027" y="101795"/>
              <a:ext cx="870592" cy="522355"/>
            </a:xfrm>
            <a:prstGeom prst="rect">
              <a:avLst/>
            </a:prstGeom>
            <a:noFill/>
            <a:ln>
              <a:noFill/>
            </a:ln>
          </p:spPr>
          <p:txBody>
            <a:bodyPr anchorCtr="0" anchor="ctr" bIns="56875" lIns="56875" spcFirstLastPara="1" rIns="56875" wrap="square" tIns="56875">
              <a:noAutofit/>
            </a:bodyPr>
            <a:lstStyle/>
            <a:p>
              <a:pPr indent="0" lvl="0" marL="0" marR="0" rtl="0" algn="ctr">
                <a:lnSpc>
                  <a:spcPct val="90000"/>
                </a:lnSpc>
                <a:spcBef>
                  <a:spcPts val="0"/>
                </a:spcBef>
                <a:spcAft>
                  <a:spcPts val="0"/>
                </a:spcAft>
                <a:buClr>
                  <a:schemeClr val="dk1"/>
                </a:buClr>
                <a:buSzPts val="800"/>
                <a:buFont typeface="Calibri"/>
                <a:buNone/>
              </a:pPr>
              <a:r>
                <a:rPr b="0" i="0" lang="en-US" sz="800">
                  <a:solidFill>
                    <a:schemeClr val="dk1"/>
                  </a:solidFill>
                  <a:latin typeface="Calibri"/>
                  <a:ea typeface="Calibri"/>
                  <a:cs typeface="Calibri"/>
                  <a:sym typeface="Calibri"/>
                </a:rPr>
                <a:t>Interviews conducted to identify pain points </a:t>
              </a:r>
              <a:endParaRPr sz="800">
                <a:solidFill>
                  <a:schemeClr val="dk1"/>
                </a:solidFill>
                <a:latin typeface="Calibri"/>
                <a:ea typeface="Calibri"/>
                <a:cs typeface="Calibri"/>
                <a:sym typeface="Calibri"/>
              </a:endParaRPr>
            </a:p>
          </p:txBody>
        </p:sp>
        <p:sp>
          <p:nvSpPr>
            <p:cNvPr id="209" name="Google Shape;209;p28"/>
            <p:cNvSpPr/>
            <p:nvPr/>
          </p:nvSpPr>
          <p:spPr>
            <a:xfrm>
              <a:off x="4273907" y="317252"/>
              <a:ext cx="169636" cy="91440"/>
            </a:xfrm>
            <a:custGeom>
              <a:rect b="b" l="l" r="r" t="t"/>
              <a:pathLst>
                <a:path extrusionOk="0" h="120000" w="120000">
                  <a:moveTo>
                    <a:pt x="0" y="60000"/>
                  </a:moveTo>
                  <a:lnTo>
                    <a:pt x="120000" y="60000"/>
                  </a:lnTo>
                </a:path>
              </a:pathLst>
            </a:custGeom>
            <a:noFill/>
            <a:ln cap="flat" cmpd="sng" w="9525">
              <a:solidFill>
                <a:srgbClr val="4A2B83"/>
              </a:solidFill>
              <a:prstDash val="solid"/>
              <a:round/>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8"/>
            <p:cNvSpPr txBox="1"/>
            <p:nvPr/>
          </p:nvSpPr>
          <p:spPr>
            <a:xfrm>
              <a:off x="4353719" y="361970"/>
              <a:ext cx="10011" cy="2004"/>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1400"/>
                <a:buFont typeface="Calibri"/>
                <a:buNone/>
              </a:pPr>
              <a:r>
                <a:t/>
              </a:r>
              <a:endParaRPr sz="1400">
                <a:solidFill>
                  <a:schemeClr val="dk1"/>
                </a:solidFill>
                <a:latin typeface="Calibri"/>
                <a:ea typeface="Calibri"/>
                <a:cs typeface="Calibri"/>
                <a:sym typeface="Calibri"/>
              </a:endParaRPr>
            </a:p>
          </p:txBody>
        </p:sp>
        <p:sp>
          <p:nvSpPr>
            <p:cNvPr id="211" name="Google Shape;211;p28"/>
            <p:cNvSpPr/>
            <p:nvPr/>
          </p:nvSpPr>
          <p:spPr>
            <a:xfrm>
              <a:off x="3339855" y="101795"/>
              <a:ext cx="935851" cy="522355"/>
            </a:xfrm>
            <a:prstGeom prst="rect">
              <a:avLst/>
            </a:prstGeom>
            <a:solidFill>
              <a:schemeClr val="accent4"/>
            </a:solidFill>
            <a:ln cap="flat" cmpd="sng" w="5715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28"/>
            <p:cNvSpPr txBox="1"/>
            <p:nvPr/>
          </p:nvSpPr>
          <p:spPr>
            <a:xfrm>
              <a:off x="3339855" y="101795"/>
              <a:ext cx="935851" cy="522355"/>
            </a:xfrm>
            <a:prstGeom prst="rect">
              <a:avLst/>
            </a:prstGeom>
            <a:noFill/>
            <a:ln>
              <a:noFill/>
            </a:ln>
          </p:spPr>
          <p:txBody>
            <a:bodyPr anchorCtr="0" anchor="ctr" bIns="56875" lIns="56875" spcFirstLastPara="1" rIns="56875" wrap="square" tIns="56875">
              <a:noAutofit/>
            </a:bodyPr>
            <a:lstStyle/>
            <a:p>
              <a:pPr indent="0" lvl="0" marL="0" marR="0" rtl="0" algn="ctr">
                <a:lnSpc>
                  <a:spcPct val="90000"/>
                </a:lnSpc>
                <a:spcBef>
                  <a:spcPts val="0"/>
                </a:spcBef>
                <a:spcAft>
                  <a:spcPts val="0"/>
                </a:spcAft>
                <a:buClr>
                  <a:schemeClr val="dk1"/>
                </a:buClr>
                <a:buSzPts val="800"/>
                <a:buFont typeface="Calibri"/>
                <a:buNone/>
              </a:pPr>
              <a:r>
                <a:rPr b="0" i="0" lang="en-US" sz="800">
                  <a:solidFill>
                    <a:schemeClr val="dk1"/>
                  </a:solidFill>
                  <a:latin typeface="Calibri"/>
                  <a:ea typeface="Calibri"/>
                  <a:cs typeface="Calibri"/>
                  <a:sym typeface="Calibri"/>
                </a:rPr>
                <a:t>Workday </a:t>
              </a:r>
              <a:r>
                <a:rPr b="0" i="1" lang="en-US" sz="800">
                  <a:solidFill>
                    <a:schemeClr val="dk1"/>
                  </a:solidFill>
                  <a:latin typeface="Calibri"/>
                  <a:ea typeface="Calibri"/>
                  <a:cs typeface="Calibri"/>
                  <a:sym typeface="Calibri"/>
                </a:rPr>
                <a:t>Grants Management Functional Review </a:t>
              </a:r>
              <a:endParaRPr sz="800">
                <a:solidFill>
                  <a:schemeClr val="dk1"/>
                </a:solidFill>
                <a:latin typeface="Calibri"/>
                <a:ea typeface="Calibri"/>
                <a:cs typeface="Calibri"/>
                <a:sym typeface="Calibri"/>
              </a:endParaRPr>
            </a:p>
          </p:txBody>
        </p:sp>
        <p:sp>
          <p:nvSpPr>
            <p:cNvPr id="213" name="Google Shape;213;p28"/>
            <p:cNvSpPr/>
            <p:nvPr/>
          </p:nvSpPr>
          <p:spPr>
            <a:xfrm>
              <a:off x="5344735" y="317252"/>
              <a:ext cx="169636" cy="91440"/>
            </a:xfrm>
            <a:custGeom>
              <a:rect b="b" l="l" r="r" t="t"/>
              <a:pathLst>
                <a:path extrusionOk="0" h="120000" w="120000">
                  <a:moveTo>
                    <a:pt x="0" y="60000"/>
                  </a:moveTo>
                  <a:lnTo>
                    <a:pt x="120000" y="60000"/>
                  </a:lnTo>
                </a:path>
              </a:pathLst>
            </a:custGeom>
            <a:noFill/>
            <a:ln cap="flat" cmpd="sng" w="9525">
              <a:solidFill>
                <a:srgbClr val="4A2B83"/>
              </a:solidFill>
              <a:prstDash val="solid"/>
              <a:round/>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28"/>
            <p:cNvSpPr txBox="1"/>
            <p:nvPr/>
          </p:nvSpPr>
          <p:spPr>
            <a:xfrm>
              <a:off x="5424548" y="361970"/>
              <a:ext cx="10011" cy="2004"/>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1400"/>
                <a:buFont typeface="Calibri"/>
                <a:buNone/>
              </a:pPr>
              <a:r>
                <a:t/>
              </a:r>
              <a:endParaRPr sz="1400">
                <a:solidFill>
                  <a:schemeClr val="dk1"/>
                </a:solidFill>
                <a:latin typeface="Calibri"/>
                <a:ea typeface="Calibri"/>
                <a:cs typeface="Calibri"/>
                <a:sym typeface="Calibri"/>
              </a:endParaRPr>
            </a:p>
          </p:txBody>
        </p:sp>
        <p:sp>
          <p:nvSpPr>
            <p:cNvPr id="215" name="Google Shape;215;p28"/>
            <p:cNvSpPr/>
            <p:nvPr/>
          </p:nvSpPr>
          <p:spPr>
            <a:xfrm>
              <a:off x="4475943" y="101795"/>
              <a:ext cx="870592" cy="522355"/>
            </a:xfrm>
            <a:prstGeom prst="rect">
              <a:avLst/>
            </a:prstGeom>
            <a:solidFill>
              <a:schemeClr val="accent4"/>
            </a:solidFill>
            <a:ln cap="flat" cmpd="sng" w="5715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8"/>
            <p:cNvSpPr txBox="1"/>
            <p:nvPr/>
          </p:nvSpPr>
          <p:spPr>
            <a:xfrm>
              <a:off x="4475943" y="101795"/>
              <a:ext cx="870592" cy="522355"/>
            </a:xfrm>
            <a:prstGeom prst="rect">
              <a:avLst/>
            </a:prstGeom>
            <a:noFill/>
            <a:ln>
              <a:noFill/>
            </a:ln>
          </p:spPr>
          <p:txBody>
            <a:bodyPr anchorCtr="0" anchor="ctr" bIns="78225" lIns="78225" spcFirstLastPara="1" rIns="78225" wrap="square" tIns="78225">
              <a:noAutofit/>
            </a:bodyPr>
            <a:lstStyle/>
            <a:p>
              <a:pPr indent="0" lvl="0" marL="0" marR="0" rtl="0" algn="ctr">
                <a:lnSpc>
                  <a:spcPct val="90000"/>
                </a:lnSpc>
                <a:spcBef>
                  <a:spcPts val="0"/>
                </a:spcBef>
                <a:spcAft>
                  <a:spcPts val="0"/>
                </a:spcAft>
                <a:buClr>
                  <a:schemeClr val="dk1"/>
                </a:buClr>
                <a:buSzPts val="1050"/>
                <a:buFont typeface="Calibri"/>
                <a:buNone/>
              </a:pPr>
              <a:r>
                <a:rPr b="0" i="0" lang="en-US" sz="1050" u="sng">
                  <a:solidFill>
                    <a:schemeClr val="dk1"/>
                  </a:solidFill>
                  <a:latin typeface="Calibri"/>
                  <a:ea typeface="Calibri"/>
                  <a:cs typeface="Calibri"/>
                  <a:sym typeface="Calibri"/>
                  <a:hlinkClick r:id="rId3">
                    <a:extLst>
                      <a:ext uri="{A12FA001-AC4F-418D-AE19-62706E023703}">
                        <ahyp:hlinkClr val="tx"/>
                      </a:ext>
                    </a:extLst>
                  </a:hlinkClick>
                </a:rPr>
                <a:t>AIDE webpage</a:t>
              </a:r>
              <a:r>
                <a:rPr b="0" i="0" lang="en-US" sz="1050">
                  <a:solidFill>
                    <a:schemeClr val="dk1"/>
                  </a:solidFill>
                  <a:latin typeface="Calibri"/>
                  <a:ea typeface="Calibri"/>
                  <a:cs typeface="Calibri"/>
                  <a:sym typeface="Calibri"/>
                </a:rPr>
                <a:t> published</a:t>
              </a:r>
              <a:endParaRPr sz="1050">
                <a:solidFill>
                  <a:schemeClr val="dk1"/>
                </a:solidFill>
                <a:latin typeface="Calibri"/>
                <a:ea typeface="Calibri"/>
                <a:cs typeface="Calibri"/>
                <a:sym typeface="Calibri"/>
              </a:endParaRPr>
            </a:p>
          </p:txBody>
        </p:sp>
        <p:sp>
          <p:nvSpPr>
            <p:cNvPr id="217" name="Google Shape;217;p28"/>
            <p:cNvSpPr/>
            <p:nvPr/>
          </p:nvSpPr>
          <p:spPr>
            <a:xfrm>
              <a:off x="437771" y="622350"/>
              <a:ext cx="5544296" cy="169636"/>
            </a:xfrm>
            <a:custGeom>
              <a:rect b="b" l="l" r="r" t="t"/>
              <a:pathLst>
                <a:path extrusionOk="0" h="120000" w="120000">
                  <a:moveTo>
                    <a:pt x="120000" y="0"/>
                  </a:moveTo>
                  <a:lnTo>
                    <a:pt x="120000" y="72096"/>
                  </a:lnTo>
                  <a:lnTo>
                    <a:pt x="0" y="72096"/>
                  </a:lnTo>
                  <a:lnTo>
                    <a:pt x="0" y="120000"/>
                  </a:lnTo>
                </a:path>
              </a:pathLst>
            </a:custGeom>
            <a:noFill/>
            <a:ln cap="flat" cmpd="sng" w="9525">
              <a:solidFill>
                <a:srgbClr val="4A2B83"/>
              </a:solidFill>
              <a:prstDash val="solid"/>
              <a:round/>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8"/>
            <p:cNvSpPr txBox="1"/>
            <p:nvPr/>
          </p:nvSpPr>
          <p:spPr>
            <a:xfrm>
              <a:off x="3071222" y="706166"/>
              <a:ext cx="277395" cy="2004"/>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1400"/>
                <a:buFont typeface="Calibri"/>
                <a:buNone/>
              </a:pPr>
              <a:r>
                <a:t/>
              </a:r>
              <a:endParaRPr sz="1400">
                <a:solidFill>
                  <a:schemeClr val="dk1"/>
                </a:solidFill>
                <a:latin typeface="Calibri"/>
                <a:ea typeface="Calibri"/>
                <a:cs typeface="Calibri"/>
                <a:sym typeface="Calibri"/>
              </a:endParaRPr>
            </a:p>
          </p:txBody>
        </p:sp>
        <p:sp>
          <p:nvSpPr>
            <p:cNvPr id="219" name="Google Shape;219;p28"/>
            <p:cNvSpPr/>
            <p:nvPr/>
          </p:nvSpPr>
          <p:spPr>
            <a:xfrm>
              <a:off x="5546772" y="101795"/>
              <a:ext cx="870592" cy="522355"/>
            </a:xfrm>
            <a:prstGeom prst="rect">
              <a:avLst/>
            </a:prstGeom>
            <a:solidFill>
              <a:schemeClr val="accent4"/>
            </a:solidFill>
            <a:ln cap="flat" cmpd="sng" w="5715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8"/>
            <p:cNvSpPr txBox="1"/>
            <p:nvPr/>
          </p:nvSpPr>
          <p:spPr>
            <a:xfrm>
              <a:off x="5546772" y="101795"/>
              <a:ext cx="870592" cy="522355"/>
            </a:xfrm>
            <a:prstGeom prst="rect">
              <a:avLst/>
            </a:prstGeom>
            <a:noFill/>
            <a:ln>
              <a:noFill/>
            </a:ln>
          </p:spPr>
          <p:txBody>
            <a:bodyPr anchorCtr="0" anchor="ctr" bIns="71100" lIns="71100" spcFirstLastPara="1" rIns="71100" wrap="square" tIns="71100">
              <a:noAutofit/>
            </a:bodyPr>
            <a:lstStyle/>
            <a:p>
              <a:pPr indent="0" lvl="0" marL="0" marR="0" rtl="0" algn="ctr">
                <a:lnSpc>
                  <a:spcPct val="90000"/>
                </a:lnSpc>
                <a:spcBef>
                  <a:spcPts val="0"/>
                </a:spcBef>
                <a:spcAft>
                  <a:spcPts val="0"/>
                </a:spcAft>
                <a:buClr>
                  <a:schemeClr val="dk1"/>
                </a:buClr>
                <a:buSzPts val="1000"/>
                <a:buFont typeface="Calibri"/>
                <a:buNone/>
              </a:pPr>
              <a:r>
                <a:rPr lang="en-US" sz="1000">
                  <a:solidFill>
                    <a:schemeClr val="dk1"/>
                  </a:solidFill>
                  <a:latin typeface="Calibri"/>
                  <a:ea typeface="Calibri"/>
                  <a:cs typeface="Calibri"/>
                  <a:sym typeface="Calibri"/>
                </a:rPr>
                <a:t>AIDE monthly newsletter (ongoing)</a:t>
              </a:r>
              <a:endParaRPr/>
            </a:p>
          </p:txBody>
        </p:sp>
        <p:sp>
          <p:nvSpPr>
            <p:cNvPr id="221" name="Google Shape;221;p28"/>
            <p:cNvSpPr/>
            <p:nvPr/>
          </p:nvSpPr>
          <p:spPr>
            <a:xfrm>
              <a:off x="871267" y="1039844"/>
              <a:ext cx="169636" cy="91440"/>
            </a:xfrm>
            <a:custGeom>
              <a:rect b="b" l="l" r="r" t="t"/>
              <a:pathLst>
                <a:path extrusionOk="0" h="120000" w="120000">
                  <a:moveTo>
                    <a:pt x="0" y="60000"/>
                  </a:moveTo>
                  <a:lnTo>
                    <a:pt x="120000" y="60000"/>
                  </a:lnTo>
                </a:path>
              </a:pathLst>
            </a:custGeom>
            <a:noFill/>
            <a:ln cap="flat" cmpd="sng" w="9525">
              <a:solidFill>
                <a:srgbClr val="4A2B83"/>
              </a:solidFill>
              <a:prstDash val="solid"/>
              <a:round/>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8"/>
            <p:cNvSpPr txBox="1"/>
            <p:nvPr/>
          </p:nvSpPr>
          <p:spPr>
            <a:xfrm>
              <a:off x="951080" y="1084562"/>
              <a:ext cx="10011" cy="2004"/>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sz="500">
                <a:solidFill>
                  <a:schemeClr val="dk1"/>
                </a:solidFill>
                <a:latin typeface="Calibri"/>
                <a:ea typeface="Calibri"/>
                <a:cs typeface="Calibri"/>
                <a:sym typeface="Calibri"/>
              </a:endParaRPr>
            </a:p>
          </p:txBody>
        </p:sp>
        <p:sp>
          <p:nvSpPr>
            <p:cNvPr id="223" name="Google Shape;223;p28"/>
            <p:cNvSpPr/>
            <p:nvPr/>
          </p:nvSpPr>
          <p:spPr>
            <a:xfrm>
              <a:off x="2475" y="824386"/>
              <a:ext cx="870592" cy="522355"/>
            </a:xfrm>
            <a:prstGeom prst="rect">
              <a:avLst/>
            </a:prstGeom>
            <a:solidFill>
              <a:schemeClr val="accent4"/>
            </a:solidFill>
            <a:ln cap="flat" cmpd="sng" w="5715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8"/>
            <p:cNvSpPr txBox="1"/>
            <p:nvPr/>
          </p:nvSpPr>
          <p:spPr>
            <a:xfrm>
              <a:off x="2475" y="824386"/>
              <a:ext cx="870592" cy="522355"/>
            </a:xfrm>
            <a:prstGeom prst="rect">
              <a:avLst/>
            </a:prstGeom>
            <a:noFill/>
            <a:ln>
              <a:noFill/>
            </a:ln>
          </p:spPr>
          <p:txBody>
            <a:bodyPr anchorCtr="0" anchor="ctr" bIns="64000" lIns="64000" spcFirstLastPara="1" rIns="64000" wrap="square" tIns="64000">
              <a:noAutofit/>
            </a:bodyPr>
            <a:lstStyle/>
            <a:p>
              <a:pPr indent="0" lvl="0" marL="0" marR="0" rtl="0" algn="ctr">
                <a:lnSpc>
                  <a:spcPct val="90000"/>
                </a:lnSpc>
                <a:spcBef>
                  <a:spcPts val="0"/>
                </a:spcBef>
                <a:spcAft>
                  <a:spcPts val="0"/>
                </a:spcAft>
                <a:buClr>
                  <a:schemeClr val="dk1"/>
                </a:buClr>
                <a:buSzPts val="900"/>
                <a:buFont typeface="Calibri"/>
                <a:buNone/>
              </a:pPr>
              <a:r>
                <a:rPr lang="en-US" sz="900">
                  <a:solidFill>
                    <a:schemeClr val="dk1"/>
                  </a:solidFill>
                  <a:latin typeface="Calibri"/>
                  <a:ea typeface="Calibri"/>
                  <a:cs typeface="Calibri"/>
                  <a:sym typeface="Calibri"/>
                </a:rPr>
                <a:t>First 2 Main Track priorities with SAGE</a:t>
              </a:r>
              <a:endParaRPr/>
            </a:p>
          </p:txBody>
        </p:sp>
        <p:sp>
          <p:nvSpPr>
            <p:cNvPr id="225" name="Google Shape;225;p28"/>
            <p:cNvSpPr/>
            <p:nvPr/>
          </p:nvSpPr>
          <p:spPr>
            <a:xfrm>
              <a:off x="2122448" y="1039844"/>
              <a:ext cx="169636" cy="91440"/>
            </a:xfrm>
            <a:custGeom>
              <a:rect b="b" l="l" r="r" t="t"/>
              <a:pathLst>
                <a:path extrusionOk="0" h="120000" w="120000">
                  <a:moveTo>
                    <a:pt x="0" y="60000"/>
                  </a:moveTo>
                  <a:lnTo>
                    <a:pt x="120000" y="60000"/>
                  </a:lnTo>
                </a:path>
              </a:pathLst>
            </a:custGeom>
            <a:noFill/>
            <a:ln cap="flat" cmpd="sng" w="9525">
              <a:solidFill>
                <a:srgbClr val="4A2B83"/>
              </a:solidFill>
              <a:prstDash val="solid"/>
              <a:round/>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8"/>
            <p:cNvSpPr txBox="1"/>
            <p:nvPr/>
          </p:nvSpPr>
          <p:spPr>
            <a:xfrm>
              <a:off x="2202260" y="1084562"/>
              <a:ext cx="10011" cy="2004"/>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sz="500">
                <a:solidFill>
                  <a:schemeClr val="dk1"/>
                </a:solidFill>
                <a:latin typeface="Calibri"/>
                <a:ea typeface="Calibri"/>
                <a:cs typeface="Calibri"/>
                <a:sym typeface="Calibri"/>
              </a:endParaRPr>
            </a:p>
          </p:txBody>
        </p:sp>
        <p:sp>
          <p:nvSpPr>
            <p:cNvPr id="227" name="Google Shape;227;p28"/>
            <p:cNvSpPr/>
            <p:nvPr/>
          </p:nvSpPr>
          <p:spPr>
            <a:xfrm>
              <a:off x="1073304" y="824386"/>
              <a:ext cx="1050943" cy="522355"/>
            </a:xfrm>
            <a:prstGeom prst="rect">
              <a:avLst/>
            </a:prstGeom>
            <a:solidFill>
              <a:schemeClr val="accent4"/>
            </a:solidFill>
            <a:ln cap="flat" cmpd="sng" w="5715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28"/>
            <p:cNvSpPr txBox="1"/>
            <p:nvPr/>
          </p:nvSpPr>
          <p:spPr>
            <a:xfrm>
              <a:off x="1073304" y="824386"/>
              <a:ext cx="1050943" cy="522355"/>
            </a:xfrm>
            <a:prstGeom prst="rect">
              <a:avLst/>
            </a:prstGeom>
            <a:noFill/>
            <a:ln>
              <a:noFill/>
            </a:ln>
          </p:spPr>
          <p:txBody>
            <a:bodyPr anchorCtr="0" anchor="ctr" bIns="64000" lIns="64000" spcFirstLastPara="1" rIns="64000" wrap="square" tIns="64000">
              <a:noAutofit/>
            </a:bodyPr>
            <a:lstStyle/>
            <a:p>
              <a:pPr indent="0" lvl="0" marL="0" marR="0" rtl="0" algn="ctr">
                <a:lnSpc>
                  <a:spcPct val="90000"/>
                </a:lnSpc>
                <a:spcBef>
                  <a:spcPts val="0"/>
                </a:spcBef>
                <a:spcAft>
                  <a:spcPts val="0"/>
                </a:spcAft>
                <a:buClr>
                  <a:schemeClr val="dk1"/>
                </a:buClr>
                <a:buSzPts val="900"/>
                <a:buFont typeface="Calibri"/>
                <a:buNone/>
              </a:pPr>
              <a:r>
                <a:rPr lang="en-US" sz="900">
                  <a:solidFill>
                    <a:schemeClr val="dk1"/>
                  </a:solidFill>
                  <a:latin typeface="Calibri"/>
                  <a:ea typeface="Calibri"/>
                  <a:cs typeface="Calibri"/>
                  <a:sym typeface="Calibri"/>
                </a:rPr>
                <a:t>Early recommendations</a:t>
              </a:r>
              <a:endParaRPr/>
            </a:p>
          </p:txBody>
        </p:sp>
        <p:sp>
          <p:nvSpPr>
            <p:cNvPr id="229" name="Google Shape;229;p28"/>
            <p:cNvSpPr/>
            <p:nvPr/>
          </p:nvSpPr>
          <p:spPr>
            <a:xfrm>
              <a:off x="3193276" y="1039844"/>
              <a:ext cx="169636" cy="91440"/>
            </a:xfrm>
            <a:custGeom>
              <a:rect b="b" l="l" r="r" t="t"/>
              <a:pathLst>
                <a:path extrusionOk="0" h="120000" w="120000">
                  <a:moveTo>
                    <a:pt x="0" y="60000"/>
                  </a:moveTo>
                  <a:lnTo>
                    <a:pt x="120000" y="60000"/>
                  </a:lnTo>
                </a:path>
              </a:pathLst>
            </a:custGeom>
            <a:noFill/>
            <a:ln cap="flat" cmpd="sng" w="9525">
              <a:solidFill>
                <a:srgbClr val="4A2B83"/>
              </a:solidFill>
              <a:prstDash val="solid"/>
              <a:round/>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28"/>
            <p:cNvSpPr txBox="1"/>
            <p:nvPr/>
          </p:nvSpPr>
          <p:spPr>
            <a:xfrm>
              <a:off x="3273088" y="1084562"/>
              <a:ext cx="10011" cy="2004"/>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sz="500">
                <a:solidFill>
                  <a:schemeClr val="dk1"/>
                </a:solidFill>
                <a:latin typeface="Calibri"/>
                <a:ea typeface="Calibri"/>
                <a:cs typeface="Calibri"/>
                <a:sym typeface="Calibri"/>
              </a:endParaRPr>
            </a:p>
          </p:txBody>
        </p:sp>
        <p:sp>
          <p:nvSpPr>
            <p:cNvPr id="231" name="Google Shape;231;p28"/>
            <p:cNvSpPr/>
            <p:nvPr/>
          </p:nvSpPr>
          <p:spPr>
            <a:xfrm>
              <a:off x="2324484" y="824386"/>
              <a:ext cx="870592" cy="522355"/>
            </a:xfrm>
            <a:prstGeom prst="rect">
              <a:avLst/>
            </a:prstGeom>
            <a:noFill/>
            <a:ln cap="flat" cmpd="sng" w="5715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28"/>
            <p:cNvSpPr txBox="1"/>
            <p:nvPr/>
          </p:nvSpPr>
          <p:spPr>
            <a:xfrm>
              <a:off x="2324484" y="824386"/>
              <a:ext cx="870592" cy="522355"/>
            </a:xfrm>
            <a:prstGeom prst="rect">
              <a:avLst/>
            </a:prstGeom>
            <a:noFill/>
            <a:ln>
              <a:noFill/>
            </a:ln>
          </p:spPr>
          <p:txBody>
            <a:bodyPr anchorCtr="0" anchor="ctr" bIns="85325" lIns="85325" spcFirstLastPara="1" rIns="85325" wrap="square" tIns="85325">
              <a:noAutofit/>
            </a:bodyPr>
            <a:lstStyle/>
            <a:p>
              <a:pPr indent="0" lvl="0" marL="0" marR="0" rtl="0" algn="ctr">
                <a:lnSpc>
                  <a:spcPct val="90000"/>
                </a:lnSpc>
                <a:spcBef>
                  <a:spcPts val="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Full gap analysis</a:t>
              </a:r>
              <a:endParaRPr/>
            </a:p>
          </p:txBody>
        </p:sp>
        <p:sp>
          <p:nvSpPr>
            <p:cNvPr id="233" name="Google Shape;233;p28"/>
            <p:cNvSpPr/>
            <p:nvPr/>
          </p:nvSpPr>
          <p:spPr>
            <a:xfrm>
              <a:off x="4264104" y="1039844"/>
              <a:ext cx="169636" cy="91440"/>
            </a:xfrm>
            <a:custGeom>
              <a:rect b="b" l="l" r="r" t="t"/>
              <a:pathLst>
                <a:path extrusionOk="0" h="120000" w="120000">
                  <a:moveTo>
                    <a:pt x="0" y="60000"/>
                  </a:moveTo>
                  <a:lnTo>
                    <a:pt x="120000" y="60000"/>
                  </a:lnTo>
                </a:path>
              </a:pathLst>
            </a:custGeom>
            <a:noFill/>
            <a:ln cap="flat" cmpd="sng" w="9525">
              <a:solidFill>
                <a:srgbClr val="4A2B83"/>
              </a:solidFill>
              <a:prstDash val="solid"/>
              <a:round/>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8"/>
            <p:cNvSpPr txBox="1"/>
            <p:nvPr/>
          </p:nvSpPr>
          <p:spPr>
            <a:xfrm>
              <a:off x="4343916" y="1084562"/>
              <a:ext cx="10011" cy="2004"/>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sz="500">
                <a:solidFill>
                  <a:schemeClr val="dk1"/>
                </a:solidFill>
                <a:latin typeface="Calibri"/>
                <a:ea typeface="Calibri"/>
                <a:cs typeface="Calibri"/>
                <a:sym typeface="Calibri"/>
              </a:endParaRPr>
            </a:p>
          </p:txBody>
        </p:sp>
        <p:sp>
          <p:nvSpPr>
            <p:cNvPr id="235" name="Google Shape;235;p28"/>
            <p:cNvSpPr/>
            <p:nvPr/>
          </p:nvSpPr>
          <p:spPr>
            <a:xfrm>
              <a:off x="3395312" y="824386"/>
              <a:ext cx="870592" cy="522355"/>
            </a:xfrm>
            <a:prstGeom prst="rect">
              <a:avLst/>
            </a:prstGeom>
            <a:noFill/>
            <a:ln cap="flat" cmpd="sng" w="5715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28"/>
            <p:cNvSpPr txBox="1"/>
            <p:nvPr/>
          </p:nvSpPr>
          <p:spPr>
            <a:xfrm>
              <a:off x="3395312" y="824386"/>
              <a:ext cx="870592" cy="522355"/>
            </a:xfrm>
            <a:prstGeom prst="rect">
              <a:avLst/>
            </a:prstGeom>
            <a:noFill/>
            <a:ln>
              <a:noFill/>
            </a:ln>
          </p:spPr>
          <p:txBody>
            <a:bodyPr anchorCtr="0" anchor="ctr" bIns="64000" lIns="64000" spcFirstLastPara="1" rIns="64000" wrap="square" tIns="64000">
              <a:noAutofit/>
            </a:bodyPr>
            <a:lstStyle/>
            <a:p>
              <a:pPr indent="0" lvl="0" marL="0" marR="0" rtl="0" algn="ctr">
                <a:lnSpc>
                  <a:spcPct val="90000"/>
                </a:lnSpc>
                <a:spcBef>
                  <a:spcPts val="0"/>
                </a:spcBef>
                <a:spcAft>
                  <a:spcPts val="0"/>
                </a:spcAft>
                <a:buClr>
                  <a:schemeClr val="dk1"/>
                </a:buClr>
                <a:buSzPts val="900"/>
                <a:buFont typeface="Calibri"/>
                <a:buNone/>
              </a:pPr>
              <a:r>
                <a:rPr lang="en-US" sz="900">
                  <a:solidFill>
                    <a:schemeClr val="dk1"/>
                  </a:solidFill>
                  <a:latin typeface="Calibri"/>
                  <a:ea typeface="Calibri"/>
                  <a:cs typeface="Calibri"/>
                  <a:sym typeface="Calibri"/>
                </a:rPr>
                <a:t>Develop Workplan and Roadmap</a:t>
              </a:r>
              <a:endParaRPr/>
            </a:p>
          </p:txBody>
        </p:sp>
        <p:sp>
          <p:nvSpPr>
            <p:cNvPr id="237" name="Google Shape;237;p28"/>
            <p:cNvSpPr/>
            <p:nvPr/>
          </p:nvSpPr>
          <p:spPr>
            <a:xfrm>
              <a:off x="4466140" y="824386"/>
              <a:ext cx="870592" cy="522355"/>
            </a:xfrm>
            <a:prstGeom prst="rect">
              <a:avLst/>
            </a:prstGeom>
            <a:noFill/>
            <a:ln cap="flat" cmpd="sng" w="5715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28"/>
            <p:cNvSpPr txBox="1"/>
            <p:nvPr/>
          </p:nvSpPr>
          <p:spPr>
            <a:xfrm>
              <a:off x="4466140" y="824386"/>
              <a:ext cx="870592" cy="522355"/>
            </a:xfrm>
            <a:prstGeom prst="rect">
              <a:avLst/>
            </a:prstGeom>
            <a:noFill/>
            <a:ln>
              <a:noFill/>
            </a:ln>
          </p:spPr>
          <p:txBody>
            <a:bodyPr anchorCtr="0" anchor="ctr" bIns="64000" lIns="64000" spcFirstLastPara="1" rIns="64000" wrap="square" tIns="64000">
              <a:noAutofit/>
            </a:bodyPr>
            <a:lstStyle/>
            <a:p>
              <a:pPr indent="0" lvl="0" marL="0" marR="0" rtl="0" algn="ctr">
                <a:lnSpc>
                  <a:spcPct val="90000"/>
                </a:lnSpc>
                <a:spcBef>
                  <a:spcPts val="0"/>
                </a:spcBef>
                <a:spcAft>
                  <a:spcPts val="0"/>
                </a:spcAft>
                <a:buClr>
                  <a:schemeClr val="dk1"/>
                </a:buClr>
                <a:buSzPts val="900"/>
                <a:buFont typeface="Calibri"/>
                <a:buNone/>
              </a:pPr>
              <a:r>
                <a:rPr lang="en-US" sz="900">
                  <a:solidFill>
                    <a:schemeClr val="dk1"/>
                  </a:solidFill>
                  <a:latin typeface="Calibri"/>
                  <a:ea typeface="Calibri"/>
                  <a:cs typeface="Calibri"/>
                  <a:sym typeface="Calibri"/>
                </a:rPr>
                <a:t>Mobilize resources for improvements </a:t>
              </a:r>
              <a:endParaRPr/>
            </a:p>
          </p:txBody>
        </p:sp>
      </p:grpSp>
      <p:sp>
        <p:nvSpPr>
          <p:cNvPr id="239" name="Google Shape;239;p28"/>
          <p:cNvSpPr/>
          <p:nvPr/>
        </p:nvSpPr>
        <p:spPr>
          <a:xfrm>
            <a:off x="482574" y="3414989"/>
            <a:ext cx="5854567" cy="548640"/>
          </a:xfrm>
          <a:prstGeom prst="leftRightArrow">
            <a:avLst>
              <a:gd fmla="val 50000" name="adj1"/>
              <a:gd fmla="val 50000" name="adj2"/>
            </a:avLst>
          </a:prstGeom>
          <a:solidFill>
            <a:schemeClr val="dk1"/>
          </a:solidFill>
          <a:ln cap="flat" cmpd="sng" w="9525">
            <a:solidFill>
              <a:srgbClr val="482981"/>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350">
                <a:solidFill>
                  <a:schemeClr val="lt2"/>
                </a:solidFill>
                <a:latin typeface="Calibri"/>
                <a:ea typeface="Calibri"/>
                <a:cs typeface="Calibri"/>
                <a:sym typeface="Calibri"/>
              </a:rPr>
              <a:t>ONGOING BACKLOG REDUCTION SUPPORT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29"/>
          <p:cNvSpPr txBox="1"/>
          <p:nvPr>
            <p:ph type="title"/>
          </p:nvPr>
        </p:nvSpPr>
        <p:spPr>
          <a:xfrm>
            <a:off x="391731" y="1035457"/>
            <a:ext cx="3738038" cy="322208"/>
          </a:xfrm>
          <a:prstGeom prst="rect">
            <a:avLst/>
          </a:prstGeom>
          <a:noFill/>
          <a:ln>
            <a:noFill/>
          </a:ln>
        </p:spPr>
        <p:txBody>
          <a:bodyPr anchorCtr="0" anchor="b" bIns="34275" lIns="68575" spcFirstLastPara="1" rIns="68575" wrap="square" tIns="34275">
            <a:noAutofit/>
          </a:bodyPr>
          <a:lstStyle/>
          <a:p>
            <a:pPr indent="0" lvl="0" marL="0" rtl="0" algn="l">
              <a:spcBef>
                <a:spcPts val="0"/>
              </a:spcBef>
              <a:spcAft>
                <a:spcPts val="0"/>
              </a:spcAft>
              <a:buClr>
                <a:schemeClr val="dk1"/>
              </a:buClr>
              <a:buSzPts val="2200"/>
              <a:buFont typeface="Arial"/>
              <a:buNone/>
            </a:pPr>
            <a:r>
              <a:rPr lang="en-US">
                <a:latin typeface="Arial"/>
                <a:ea typeface="Arial"/>
                <a:cs typeface="Arial"/>
                <a:sym typeface="Arial"/>
              </a:rPr>
              <a:t>AIDE Resources</a:t>
            </a:r>
            <a:endParaRPr/>
          </a:p>
        </p:txBody>
      </p:sp>
      <p:sp>
        <p:nvSpPr>
          <p:cNvPr id="246" name="Google Shape;246;p29"/>
          <p:cNvSpPr txBox="1"/>
          <p:nvPr/>
        </p:nvSpPr>
        <p:spPr>
          <a:xfrm>
            <a:off x="399682" y="1801837"/>
            <a:ext cx="6407496" cy="1107996"/>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Webpage: </a:t>
            </a:r>
            <a:r>
              <a:rPr lang="en-US" sz="1800" u="sng">
                <a:solidFill>
                  <a:schemeClr val="dk1"/>
                </a:solidFill>
                <a:latin typeface="Calibri"/>
                <a:ea typeface="Calibri"/>
                <a:cs typeface="Calibri"/>
                <a:sym typeface="Calibri"/>
                <a:hlinkClick r:id="rId3">
                  <a:extLst>
                    <a:ext uri="{A12FA001-AC4F-418D-AE19-62706E023703}">
                      <ahyp:hlinkClr val="tx"/>
                    </a:ext>
                  </a:extLst>
                </a:hlinkClick>
              </a:rPr>
              <a:t>https://it.uw.edu/initiatives/aide/</a:t>
            </a:r>
            <a:r>
              <a:rPr lang="en-US"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35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0"/>
          <p:cNvSpPr txBox="1"/>
          <p:nvPr>
            <p:ph type="title"/>
          </p:nvPr>
        </p:nvSpPr>
        <p:spPr>
          <a:xfrm>
            <a:off x="335942" y="369286"/>
            <a:ext cx="6147832" cy="993775"/>
          </a:xfrm>
          <a:prstGeom prst="rect">
            <a:avLst/>
          </a:prstGeom>
          <a:noFill/>
          <a:ln>
            <a:noFill/>
          </a:ln>
        </p:spPr>
        <p:txBody>
          <a:bodyPr anchorCtr="0" anchor="b" bIns="34275" lIns="68575" spcFirstLastPara="1" rIns="68575" wrap="square" tIns="34275">
            <a:noAutofit/>
          </a:bodyPr>
          <a:lstStyle/>
          <a:p>
            <a:pPr indent="0" lvl="0" marL="0" rtl="0" algn="l">
              <a:spcBef>
                <a:spcPts val="0"/>
              </a:spcBef>
              <a:spcAft>
                <a:spcPts val="0"/>
              </a:spcAft>
              <a:buClr>
                <a:schemeClr val="dk1"/>
              </a:buClr>
              <a:buSzPts val="2400"/>
              <a:buFont typeface="Open Sans"/>
              <a:buNone/>
            </a:pPr>
            <a:r>
              <a:rPr lang="en-US" sz="2400">
                <a:latin typeface="Open Sans"/>
                <a:ea typeface="Open Sans"/>
                <a:cs typeface="Open Sans"/>
                <a:sym typeface="Open Sans"/>
              </a:rPr>
              <a:t>AIDE Timeline &amp; Tracks</a:t>
            </a:r>
            <a:endParaRPr>
              <a:latin typeface="Open Sans"/>
              <a:ea typeface="Open Sans"/>
              <a:cs typeface="Open Sans"/>
              <a:sym typeface="Open Sans"/>
            </a:endParaRPr>
          </a:p>
        </p:txBody>
      </p:sp>
      <p:sp>
        <p:nvSpPr>
          <p:cNvPr id="102" name="Google Shape;102;p20"/>
          <p:cNvSpPr/>
          <p:nvPr/>
        </p:nvSpPr>
        <p:spPr>
          <a:xfrm>
            <a:off x="2493169" y="-543859"/>
            <a:ext cx="138564" cy="242374"/>
          </a:xfrm>
          <a:prstGeom prst="rect">
            <a:avLst/>
          </a:prstGeom>
          <a:noFill/>
          <a:ln>
            <a:noFill/>
          </a:ln>
        </p:spPr>
        <p:txBody>
          <a:bodyPr anchorCtr="0" anchor="ctr" bIns="0" lIns="68575" spcFirstLastPara="1" rIns="68575" wrap="square" tIns="34275">
            <a:noAutofit/>
          </a:bodyPr>
          <a:lstStyle/>
          <a:p>
            <a:pPr indent="0" lvl="0" marL="0" marR="0" rtl="0" algn="l">
              <a:spcBef>
                <a:spcPts val="0"/>
              </a:spcBef>
              <a:spcAft>
                <a:spcPts val="0"/>
              </a:spcAft>
              <a:buNone/>
            </a:pPr>
            <a:r>
              <a:t/>
            </a:r>
            <a:endParaRPr b="0" i="0" sz="1350" u="none" cap="none" strike="noStrike">
              <a:solidFill>
                <a:schemeClr val="dk1"/>
              </a:solidFill>
              <a:latin typeface="Arial"/>
              <a:ea typeface="Arial"/>
              <a:cs typeface="Arial"/>
              <a:sym typeface="Arial"/>
            </a:endParaRPr>
          </a:p>
        </p:txBody>
      </p:sp>
      <p:graphicFrame>
        <p:nvGraphicFramePr>
          <p:cNvPr id="103" name="Google Shape;103;p20"/>
          <p:cNvGraphicFramePr/>
          <p:nvPr/>
        </p:nvGraphicFramePr>
        <p:xfrm>
          <a:off x="272921" y="1971081"/>
          <a:ext cx="3000000" cy="3000000"/>
        </p:xfrm>
        <a:graphic>
          <a:graphicData uri="http://schemas.openxmlformats.org/drawingml/2006/table">
            <a:tbl>
              <a:tblPr bandRow="1" firstRow="1">
                <a:noFill/>
                <a:tableStyleId>{4061A58D-7D66-4582-9EFC-E4CF2D8695E3}</a:tableStyleId>
              </a:tblPr>
              <a:tblGrid>
                <a:gridCol w="3063675"/>
                <a:gridCol w="464075"/>
                <a:gridCol w="464075"/>
                <a:gridCol w="464075"/>
                <a:gridCol w="464075"/>
                <a:gridCol w="464075"/>
                <a:gridCol w="464075"/>
                <a:gridCol w="464075"/>
              </a:tblGrid>
              <a:tr h="320050">
                <a:tc>
                  <a:txBody>
                    <a:bodyPr/>
                    <a:lstStyle/>
                    <a:p>
                      <a:pPr indent="0" lvl="0" marL="0" marR="0" rtl="0" algn="l">
                        <a:spcBef>
                          <a:spcPts val="0"/>
                        </a:spcBef>
                        <a:spcAft>
                          <a:spcPts val="0"/>
                        </a:spcAft>
                        <a:buNone/>
                      </a:pPr>
                      <a:r>
                        <a:rPr b="1" lang="en-US" sz="1500" u="none" cap="none" strike="noStrike">
                          <a:solidFill>
                            <a:schemeClr val="lt2"/>
                          </a:solidFill>
                          <a:latin typeface="Calibri"/>
                          <a:ea typeface="Calibri"/>
                          <a:cs typeface="Calibri"/>
                          <a:sym typeface="Calibri"/>
                        </a:rPr>
                        <a:t>Main Track: Improvements</a:t>
                      </a:r>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4B2E83"/>
                    </a:solidFill>
                  </a:tcPr>
                </a:tc>
                <a:tc>
                  <a:txBody>
                    <a:bodyPr/>
                    <a:lstStyle/>
                    <a:p>
                      <a:pPr indent="0" lvl="0" marL="0" marR="0" rtl="0" algn="ctr">
                        <a:spcBef>
                          <a:spcPts val="0"/>
                        </a:spcBef>
                        <a:spcAft>
                          <a:spcPts val="0"/>
                        </a:spcAft>
                        <a:buNone/>
                      </a:pPr>
                      <a:r>
                        <a:rPr b="1" lang="en-US" sz="1100">
                          <a:solidFill>
                            <a:schemeClr val="lt2"/>
                          </a:solidFill>
                          <a:latin typeface="Calibri"/>
                          <a:ea typeface="Calibri"/>
                          <a:cs typeface="Calibri"/>
                          <a:sym typeface="Calibri"/>
                        </a:rPr>
                        <a:t>Feb</a:t>
                      </a:r>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4B2E83"/>
                    </a:solidFill>
                  </a:tcPr>
                </a:tc>
                <a:tc>
                  <a:txBody>
                    <a:bodyPr/>
                    <a:lstStyle/>
                    <a:p>
                      <a:pPr indent="0" lvl="0" marL="0" marR="0" rtl="0" algn="ctr">
                        <a:spcBef>
                          <a:spcPts val="0"/>
                        </a:spcBef>
                        <a:spcAft>
                          <a:spcPts val="0"/>
                        </a:spcAft>
                        <a:buNone/>
                      </a:pPr>
                      <a:r>
                        <a:rPr b="1" lang="en-US" sz="1100">
                          <a:solidFill>
                            <a:schemeClr val="lt2"/>
                          </a:solidFill>
                          <a:latin typeface="Calibri"/>
                          <a:ea typeface="Calibri"/>
                          <a:cs typeface="Calibri"/>
                          <a:sym typeface="Calibri"/>
                        </a:rPr>
                        <a:t>Mar</a:t>
                      </a:r>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4B2E83"/>
                    </a:solidFill>
                  </a:tcPr>
                </a:tc>
                <a:tc>
                  <a:txBody>
                    <a:bodyPr/>
                    <a:lstStyle/>
                    <a:p>
                      <a:pPr indent="0" lvl="0" marL="0" marR="0" rtl="0" algn="ctr">
                        <a:spcBef>
                          <a:spcPts val="0"/>
                        </a:spcBef>
                        <a:spcAft>
                          <a:spcPts val="0"/>
                        </a:spcAft>
                        <a:buNone/>
                      </a:pPr>
                      <a:r>
                        <a:rPr b="1" lang="en-US" sz="1100">
                          <a:solidFill>
                            <a:schemeClr val="lt2"/>
                          </a:solidFill>
                          <a:latin typeface="Calibri"/>
                          <a:ea typeface="Calibri"/>
                          <a:cs typeface="Calibri"/>
                          <a:sym typeface="Calibri"/>
                        </a:rPr>
                        <a:t>Apr</a:t>
                      </a:r>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4B2E83"/>
                    </a:solidFill>
                  </a:tcPr>
                </a:tc>
                <a:tc>
                  <a:txBody>
                    <a:bodyPr/>
                    <a:lstStyle/>
                    <a:p>
                      <a:pPr indent="0" lvl="0" marL="0" marR="0" rtl="0" algn="ctr">
                        <a:spcBef>
                          <a:spcPts val="0"/>
                        </a:spcBef>
                        <a:spcAft>
                          <a:spcPts val="0"/>
                        </a:spcAft>
                        <a:buNone/>
                      </a:pPr>
                      <a:r>
                        <a:rPr b="1" lang="en-US" sz="1100">
                          <a:solidFill>
                            <a:schemeClr val="lt2"/>
                          </a:solidFill>
                          <a:latin typeface="Calibri"/>
                          <a:ea typeface="Calibri"/>
                          <a:cs typeface="Calibri"/>
                          <a:sym typeface="Calibri"/>
                        </a:rPr>
                        <a:t>May</a:t>
                      </a:r>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4B2E83"/>
                    </a:solidFill>
                  </a:tcPr>
                </a:tc>
                <a:tc>
                  <a:txBody>
                    <a:bodyPr/>
                    <a:lstStyle/>
                    <a:p>
                      <a:pPr indent="0" lvl="0" marL="0" marR="0" rtl="0" algn="ctr">
                        <a:spcBef>
                          <a:spcPts val="0"/>
                        </a:spcBef>
                        <a:spcAft>
                          <a:spcPts val="0"/>
                        </a:spcAft>
                        <a:buNone/>
                      </a:pPr>
                      <a:r>
                        <a:rPr b="1" lang="en-US" sz="1100">
                          <a:solidFill>
                            <a:schemeClr val="lt2"/>
                          </a:solidFill>
                          <a:latin typeface="Calibri"/>
                          <a:ea typeface="Calibri"/>
                          <a:cs typeface="Calibri"/>
                          <a:sym typeface="Calibri"/>
                        </a:rPr>
                        <a:t>Jun</a:t>
                      </a:r>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4B2E83"/>
                    </a:solidFill>
                  </a:tcPr>
                </a:tc>
                <a:tc>
                  <a:txBody>
                    <a:bodyPr/>
                    <a:lstStyle/>
                    <a:p>
                      <a:pPr indent="0" lvl="0" marL="0" marR="0" rtl="0" algn="ctr">
                        <a:spcBef>
                          <a:spcPts val="0"/>
                        </a:spcBef>
                        <a:spcAft>
                          <a:spcPts val="0"/>
                        </a:spcAft>
                        <a:buNone/>
                      </a:pPr>
                      <a:r>
                        <a:rPr b="1" lang="en-US" sz="1100">
                          <a:solidFill>
                            <a:schemeClr val="lt2"/>
                          </a:solidFill>
                          <a:latin typeface="Calibri"/>
                          <a:ea typeface="Calibri"/>
                          <a:cs typeface="Calibri"/>
                          <a:sym typeface="Calibri"/>
                        </a:rPr>
                        <a:t>Jul</a:t>
                      </a:r>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4B2E83"/>
                    </a:solidFill>
                  </a:tcPr>
                </a:tc>
                <a:tc>
                  <a:txBody>
                    <a:bodyPr/>
                    <a:lstStyle/>
                    <a:p>
                      <a:pPr indent="0" lvl="0" marL="0" marR="0" rtl="0" algn="ctr">
                        <a:spcBef>
                          <a:spcPts val="0"/>
                        </a:spcBef>
                        <a:spcAft>
                          <a:spcPts val="0"/>
                        </a:spcAft>
                        <a:buNone/>
                      </a:pPr>
                      <a:r>
                        <a:rPr b="1" lang="en-US" sz="1100">
                          <a:solidFill>
                            <a:schemeClr val="lt2"/>
                          </a:solidFill>
                          <a:latin typeface="Calibri"/>
                          <a:ea typeface="Calibri"/>
                          <a:cs typeface="Calibri"/>
                          <a:sym typeface="Calibri"/>
                        </a:rPr>
                        <a:t>Aug</a:t>
                      </a:r>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4B2E83"/>
                    </a:solidFill>
                  </a:tcPr>
                </a:tc>
              </a:tr>
              <a:tr h="320050">
                <a:tc>
                  <a:txBody>
                    <a:bodyPr/>
                    <a:lstStyle/>
                    <a:p>
                      <a:pPr indent="0" lvl="0" marL="0" marR="0" rtl="0" algn="l">
                        <a:spcBef>
                          <a:spcPts val="0"/>
                        </a:spcBef>
                        <a:spcAft>
                          <a:spcPts val="0"/>
                        </a:spcAft>
                        <a:buNone/>
                      </a:pPr>
                      <a:r>
                        <a:rPr lang="en-US" sz="1500">
                          <a:solidFill>
                            <a:srgbClr val="000000"/>
                          </a:solidFill>
                          <a:latin typeface="Calibri"/>
                          <a:ea typeface="Calibri"/>
                          <a:cs typeface="Calibri"/>
                          <a:sym typeface="Calibri"/>
                        </a:rPr>
                        <a:t>Phase 1: Assessment</a:t>
                      </a:r>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C5B4E3"/>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C5B4E3"/>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r>
              <a:tr h="320050">
                <a:tc>
                  <a:txBody>
                    <a:bodyPr/>
                    <a:lstStyle/>
                    <a:p>
                      <a:pPr indent="0" lvl="0" marL="0" marR="0" rtl="0" algn="l">
                        <a:spcBef>
                          <a:spcPts val="0"/>
                        </a:spcBef>
                        <a:spcAft>
                          <a:spcPts val="0"/>
                        </a:spcAft>
                        <a:buNone/>
                      </a:pPr>
                      <a:r>
                        <a:rPr lang="en-US" sz="1500">
                          <a:solidFill>
                            <a:srgbClr val="000000"/>
                          </a:solidFill>
                          <a:latin typeface="Calibri"/>
                          <a:ea typeface="Calibri"/>
                          <a:cs typeface="Calibri"/>
                          <a:sym typeface="Calibri"/>
                        </a:rPr>
                        <a:t>Phase 2: Design &amp; Planning</a:t>
                      </a:r>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C5B4E3"/>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C5B4E3"/>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r>
              <a:tr h="320050">
                <a:tc>
                  <a:txBody>
                    <a:bodyPr/>
                    <a:lstStyle/>
                    <a:p>
                      <a:pPr indent="0" lvl="0" marL="0" marR="0" rtl="0" algn="l">
                        <a:lnSpc>
                          <a:spcPct val="100000"/>
                        </a:lnSpc>
                        <a:spcBef>
                          <a:spcPts val="0"/>
                        </a:spcBef>
                        <a:spcAft>
                          <a:spcPts val="0"/>
                        </a:spcAft>
                        <a:buClr>
                          <a:srgbClr val="000000"/>
                        </a:buClr>
                        <a:buSzPts val="1500"/>
                        <a:buFont typeface="Calibri"/>
                        <a:buNone/>
                      </a:pPr>
                      <a:r>
                        <a:rPr lang="en-US" sz="1500">
                          <a:solidFill>
                            <a:srgbClr val="000000"/>
                          </a:solidFill>
                          <a:latin typeface="Calibri"/>
                          <a:ea typeface="Calibri"/>
                          <a:cs typeface="Calibri"/>
                          <a:sym typeface="Calibri"/>
                        </a:rPr>
                        <a:t>Phase 3: Implementation</a:t>
                      </a:r>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C5B4E3"/>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C5B4E3"/>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C5B4E3"/>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r>
              <a:tr h="320050">
                <a:tc>
                  <a:txBody>
                    <a:bodyPr/>
                    <a:lstStyle/>
                    <a:p>
                      <a:pPr indent="0" lvl="0" marL="0" marR="0" rtl="0" algn="l">
                        <a:lnSpc>
                          <a:spcPct val="100000"/>
                        </a:lnSpc>
                        <a:spcBef>
                          <a:spcPts val="0"/>
                        </a:spcBef>
                        <a:spcAft>
                          <a:spcPts val="0"/>
                        </a:spcAft>
                        <a:buClr>
                          <a:srgbClr val="000000"/>
                        </a:buClr>
                        <a:buSzPts val="1500"/>
                        <a:buFont typeface="Calibri"/>
                        <a:buNone/>
                      </a:pPr>
                      <a:r>
                        <a:rPr lang="en-US" sz="1500">
                          <a:solidFill>
                            <a:srgbClr val="000000"/>
                          </a:solidFill>
                          <a:latin typeface="Calibri"/>
                          <a:ea typeface="Calibri"/>
                          <a:cs typeface="Calibri"/>
                          <a:sym typeface="Calibri"/>
                        </a:rPr>
                        <a:t>Phase 4: Review &amp; Transition</a:t>
                      </a:r>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C5B4E3"/>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C5B4E3"/>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r>
              <a:tr h="320050">
                <a:tc>
                  <a:txBody>
                    <a:bodyPr/>
                    <a:lstStyle/>
                    <a:p>
                      <a:pPr indent="0" lvl="0" marL="0" marR="0" rtl="0" algn="l">
                        <a:spcBef>
                          <a:spcPts val="0"/>
                        </a:spcBef>
                        <a:spcAft>
                          <a:spcPts val="0"/>
                        </a:spcAft>
                        <a:buNone/>
                      </a:pPr>
                      <a:r>
                        <a:rPr b="1" lang="en-US" sz="1500">
                          <a:solidFill>
                            <a:schemeClr val="lt2"/>
                          </a:solidFill>
                          <a:latin typeface="Calibri"/>
                          <a:ea typeface="Calibri"/>
                          <a:cs typeface="Calibri"/>
                          <a:sym typeface="Calibri"/>
                        </a:rPr>
                        <a:t>Fast Track: Backlog Support</a:t>
                      </a:r>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dk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C5B4E3"/>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C5B4E3"/>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rgbClr val="C5B4E3"/>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c>
                  <a:txBody>
                    <a:bodyPr/>
                    <a:lstStyle/>
                    <a:p>
                      <a:pPr indent="0" lvl="0" marL="0" marR="0" rtl="0" algn="ctr">
                        <a:spcBef>
                          <a:spcPts val="0"/>
                        </a:spcBef>
                        <a:spcAft>
                          <a:spcPts val="0"/>
                        </a:spcAft>
                        <a:buNone/>
                      </a:pPr>
                      <a:r>
                        <a:t/>
                      </a:r>
                      <a:endParaRPr b="0" sz="600">
                        <a:solidFill>
                          <a:srgbClr val="000000"/>
                        </a:solidFill>
                        <a:latin typeface="Calibri"/>
                        <a:ea typeface="Calibri"/>
                        <a:cs typeface="Calibri"/>
                        <a:sym typeface="Calibri"/>
                      </a:endParaRPr>
                    </a:p>
                  </a:txBody>
                  <a:tcPr marT="45725" marB="45725" marR="91450" marL="91450" anchor="ctr">
                    <a:lnL cap="flat" cmpd="sng" w="12700">
                      <a:solidFill>
                        <a:schemeClr val="dk2"/>
                      </a:solidFill>
                      <a:prstDash val="solid"/>
                      <a:round/>
                      <a:headEnd len="sm" w="sm" type="none"/>
                      <a:tailEnd len="sm" w="sm" type="none"/>
                    </a:lnL>
                    <a:lnR cap="flat" cmpd="sng" w="12700">
                      <a:solidFill>
                        <a:schemeClr val="dk2"/>
                      </a:solidFill>
                      <a:prstDash val="solid"/>
                      <a:round/>
                      <a:headEnd len="sm" w="sm" type="none"/>
                      <a:tailEnd len="sm" w="sm" type="none"/>
                    </a:lnR>
                    <a:lnT cap="flat" cmpd="sng" w="12700">
                      <a:solidFill>
                        <a:schemeClr val="dk2"/>
                      </a:solidFill>
                      <a:prstDash val="solid"/>
                      <a:round/>
                      <a:headEnd len="sm" w="sm" type="none"/>
                      <a:tailEnd len="sm" w="sm" type="none"/>
                    </a:lnT>
                    <a:lnB cap="flat" cmpd="sng" w="12700">
                      <a:solidFill>
                        <a:schemeClr val="dk2"/>
                      </a:solidFill>
                      <a:prstDash val="solid"/>
                      <a:round/>
                      <a:headEnd len="sm" w="sm" type="none"/>
                      <a:tailEnd len="sm" w="sm" type="none"/>
                    </a:lnB>
                    <a:solidFill>
                      <a:schemeClr val="lt2"/>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1"/>
          <p:cNvSpPr txBox="1"/>
          <p:nvPr>
            <p:ph type="title"/>
          </p:nvPr>
        </p:nvSpPr>
        <p:spPr>
          <a:xfrm>
            <a:off x="264172" y="391716"/>
            <a:ext cx="6147832" cy="745331"/>
          </a:xfrm>
          <a:prstGeom prst="rect">
            <a:avLst/>
          </a:prstGeom>
          <a:noFill/>
          <a:ln>
            <a:noFill/>
          </a:ln>
        </p:spPr>
        <p:txBody>
          <a:bodyPr anchorCtr="0" anchor="b" bIns="34275" lIns="68575" spcFirstLastPara="1" rIns="68575" wrap="square" tIns="34275">
            <a:noAutofit/>
          </a:bodyPr>
          <a:lstStyle/>
          <a:p>
            <a:pPr indent="0" lvl="0" marL="0" rtl="0" algn="l">
              <a:spcBef>
                <a:spcPts val="0"/>
              </a:spcBef>
              <a:spcAft>
                <a:spcPts val="0"/>
              </a:spcAft>
              <a:buClr>
                <a:schemeClr val="dk1"/>
              </a:buClr>
              <a:buSzPts val="2400"/>
              <a:buFont typeface="Open Sans"/>
              <a:buNone/>
            </a:pPr>
            <a:r>
              <a:rPr lang="en-US" sz="2400">
                <a:latin typeface="Open Sans"/>
                <a:ea typeface="Open Sans"/>
                <a:cs typeface="Open Sans"/>
                <a:sym typeface="Open Sans"/>
              </a:rPr>
              <a:t>Underway - Fast Track</a:t>
            </a:r>
            <a:endParaRPr>
              <a:latin typeface="Open Sans"/>
              <a:ea typeface="Open Sans"/>
              <a:cs typeface="Open Sans"/>
              <a:sym typeface="Open Sans"/>
            </a:endParaRPr>
          </a:p>
        </p:txBody>
      </p:sp>
      <p:sp>
        <p:nvSpPr>
          <p:cNvPr id="110" name="Google Shape;110;p21"/>
          <p:cNvSpPr/>
          <p:nvPr/>
        </p:nvSpPr>
        <p:spPr>
          <a:xfrm>
            <a:off x="2493169" y="-543859"/>
            <a:ext cx="138564" cy="242374"/>
          </a:xfrm>
          <a:prstGeom prst="rect">
            <a:avLst/>
          </a:prstGeom>
          <a:noFill/>
          <a:ln>
            <a:noFill/>
          </a:ln>
        </p:spPr>
        <p:txBody>
          <a:bodyPr anchorCtr="0" anchor="ctr" bIns="0" lIns="68575" spcFirstLastPara="1" rIns="68575" wrap="square" tIns="34275">
            <a:noAutofit/>
          </a:bodyPr>
          <a:lstStyle/>
          <a:p>
            <a:pPr indent="0" lvl="0" marL="0" marR="0" rtl="0" algn="l">
              <a:spcBef>
                <a:spcPts val="0"/>
              </a:spcBef>
              <a:spcAft>
                <a:spcPts val="0"/>
              </a:spcAft>
              <a:buNone/>
            </a:pPr>
            <a:r>
              <a:t/>
            </a:r>
            <a:endParaRPr b="0" i="0" sz="1350" u="none" cap="none" strike="noStrike">
              <a:solidFill>
                <a:schemeClr val="dk1"/>
              </a:solidFill>
              <a:latin typeface="Arial"/>
              <a:ea typeface="Arial"/>
              <a:cs typeface="Arial"/>
              <a:sym typeface="Arial"/>
            </a:endParaRPr>
          </a:p>
        </p:txBody>
      </p:sp>
      <p:grpSp>
        <p:nvGrpSpPr>
          <p:cNvPr id="111" name="Google Shape;111;p21"/>
          <p:cNvGrpSpPr/>
          <p:nvPr/>
        </p:nvGrpSpPr>
        <p:grpSpPr>
          <a:xfrm>
            <a:off x="212694" y="1246423"/>
            <a:ext cx="6434110" cy="2692876"/>
            <a:chOff x="3144" y="1314"/>
            <a:chExt cx="6434110" cy="2692876"/>
          </a:xfrm>
        </p:grpSpPr>
        <p:sp>
          <p:nvSpPr>
            <p:cNvPr id="112" name="Google Shape;112;p21"/>
            <p:cNvSpPr/>
            <p:nvPr/>
          </p:nvSpPr>
          <p:spPr>
            <a:xfrm rot="5400000">
              <a:off x="3038276" y="-711162"/>
              <a:ext cx="2680125" cy="4117830"/>
            </a:xfrm>
            <a:prstGeom prst="rect">
              <a:avLst/>
            </a:prstGeom>
            <a:solidFill>
              <a:srgbClr val="CECCD8">
                <a:alpha val="89803"/>
              </a:srgbClr>
            </a:solidFill>
            <a:ln cap="flat" cmpd="sng" w="25400">
              <a:solidFill>
                <a:srgbClr val="CECCD8">
                  <a:alpha val="89803"/>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21"/>
            <p:cNvSpPr txBox="1"/>
            <p:nvPr/>
          </p:nvSpPr>
          <p:spPr>
            <a:xfrm>
              <a:off x="2319424" y="7690"/>
              <a:ext cx="4117830" cy="2680125"/>
            </a:xfrm>
            <a:prstGeom prst="rect">
              <a:avLst/>
            </a:prstGeom>
            <a:noFill/>
            <a:ln>
              <a:noFill/>
            </a:ln>
          </p:spPr>
          <p:txBody>
            <a:bodyPr anchorCtr="0" anchor="ctr" bIns="123825" lIns="247650" spcFirstLastPara="1" rIns="247650" wrap="square" tIns="123825">
              <a:noAutofit/>
            </a:bodyPr>
            <a:lstStyle/>
            <a:p>
              <a:pPr indent="-228600" lvl="1" marL="228600" marR="0" rtl="0" algn="l">
                <a:lnSpc>
                  <a:spcPct val="90000"/>
                </a:lnSpc>
                <a:spcBef>
                  <a:spcPts val="0"/>
                </a:spcBef>
                <a:spcAft>
                  <a:spcPts val="0"/>
                </a:spcAft>
                <a:buClr>
                  <a:srgbClr val="3D3D3D"/>
                </a:buClr>
                <a:buSzPts val="2400"/>
                <a:buFont typeface="Open Sans"/>
                <a:buChar char="•"/>
              </a:pPr>
              <a:r>
                <a:rPr b="0" i="0" lang="en-US" sz="2400" u="none" cap="none" strike="noStrike">
                  <a:solidFill>
                    <a:srgbClr val="3D3D3D"/>
                  </a:solidFill>
                  <a:latin typeface="Open Sans"/>
                  <a:ea typeface="Open Sans"/>
                  <a:cs typeface="Open Sans"/>
                  <a:sym typeface="Open Sans"/>
                </a:rPr>
                <a:t>GCA: Temporary staff and Huron support to reduce backlogs </a:t>
              </a:r>
              <a:endParaRPr b="0" i="0" sz="2400" u="none" cap="none" strike="noStrike">
                <a:solidFill>
                  <a:srgbClr val="3D3D3D"/>
                </a:solidFill>
                <a:latin typeface="Arial"/>
                <a:ea typeface="Arial"/>
                <a:cs typeface="Arial"/>
                <a:sym typeface="Arial"/>
              </a:endParaRPr>
            </a:p>
            <a:p>
              <a:pPr indent="-228600" lvl="1" marL="228600" marR="0" rtl="0" algn="l">
                <a:lnSpc>
                  <a:spcPct val="90000"/>
                </a:lnSpc>
                <a:spcBef>
                  <a:spcPts val="360"/>
                </a:spcBef>
                <a:spcAft>
                  <a:spcPts val="0"/>
                </a:spcAft>
                <a:buClr>
                  <a:srgbClr val="3D3D3D"/>
                </a:buClr>
                <a:buSzPts val="2400"/>
                <a:buFont typeface="Open Sans"/>
                <a:buChar char="•"/>
              </a:pPr>
              <a:r>
                <a:rPr b="0" i="0" lang="en-US" sz="2400" u="none" cap="none" strike="noStrike">
                  <a:solidFill>
                    <a:srgbClr val="3D3D3D"/>
                  </a:solidFill>
                  <a:latin typeface="Open Sans"/>
                  <a:ea typeface="Open Sans"/>
                  <a:cs typeface="Open Sans"/>
                  <a:sym typeface="Open Sans"/>
                </a:rPr>
                <a:t>OSP: Expanded subaward team </a:t>
              </a:r>
              <a:endParaRPr b="0" i="0" sz="2400" u="none" cap="none" strike="noStrike">
                <a:solidFill>
                  <a:srgbClr val="3D3D3D"/>
                </a:solidFill>
                <a:latin typeface="Arial"/>
                <a:ea typeface="Arial"/>
                <a:cs typeface="Arial"/>
                <a:sym typeface="Arial"/>
              </a:endParaRPr>
            </a:p>
          </p:txBody>
        </p:sp>
        <p:sp>
          <p:nvSpPr>
            <p:cNvPr id="114" name="Google Shape;114;p21"/>
            <p:cNvSpPr/>
            <p:nvPr/>
          </p:nvSpPr>
          <p:spPr>
            <a:xfrm>
              <a:off x="3144" y="1314"/>
              <a:ext cx="2316279" cy="2692876"/>
            </a:xfrm>
            <a:prstGeom prst="rect">
              <a:avLst/>
            </a:prstGeom>
            <a:solidFill>
              <a:srgbClr val="4A2B83"/>
            </a:solidFill>
            <a:ln cap="flat" cmpd="sng" w="25400">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21"/>
            <p:cNvSpPr txBox="1"/>
            <p:nvPr/>
          </p:nvSpPr>
          <p:spPr>
            <a:xfrm>
              <a:off x="3144" y="1314"/>
              <a:ext cx="2316279" cy="2692876"/>
            </a:xfrm>
            <a:prstGeom prst="rect">
              <a:avLst/>
            </a:prstGeom>
            <a:noFill/>
            <a:ln>
              <a:noFill/>
            </a:ln>
          </p:spPr>
          <p:txBody>
            <a:bodyPr anchorCtr="0" anchor="ctr" bIns="68575" lIns="137150" spcFirstLastPara="1" rIns="137150" wrap="square" tIns="68575">
              <a:noAutofit/>
            </a:bodyPr>
            <a:lstStyle/>
            <a:p>
              <a:pPr indent="0" lvl="0" marL="0" marR="0" rtl="0" algn="ctr">
                <a:lnSpc>
                  <a:spcPct val="90000"/>
                </a:lnSpc>
                <a:spcBef>
                  <a:spcPts val="0"/>
                </a:spcBef>
                <a:spcAft>
                  <a:spcPts val="0"/>
                </a:spcAft>
                <a:buClr>
                  <a:schemeClr val="lt2"/>
                </a:buClr>
                <a:buSzPts val="3600"/>
                <a:buFont typeface="Calibri"/>
                <a:buNone/>
              </a:pPr>
              <a:r>
                <a:rPr b="1" i="0" lang="en-US" sz="3600" u="none" cap="none" strike="noStrike">
                  <a:solidFill>
                    <a:schemeClr val="lt2"/>
                  </a:solidFill>
                  <a:latin typeface="Calibri"/>
                  <a:ea typeface="Calibri"/>
                  <a:cs typeface="Calibri"/>
                  <a:sym typeface="Calibri"/>
                </a:rPr>
                <a:t>Backlog Reduction</a:t>
              </a:r>
              <a:endParaRPr/>
            </a:p>
          </p:txBody>
        </p:sp>
      </p:grpSp>
      <p:sp>
        <p:nvSpPr>
          <p:cNvPr id="116" name="Google Shape;116;p21"/>
          <p:cNvSpPr txBox="1"/>
          <p:nvPr/>
        </p:nvSpPr>
        <p:spPr>
          <a:xfrm>
            <a:off x="374650" y="3817937"/>
            <a:ext cx="184731" cy="30008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35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2"/>
          <p:cNvSpPr txBox="1"/>
          <p:nvPr>
            <p:ph type="title"/>
          </p:nvPr>
        </p:nvSpPr>
        <p:spPr>
          <a:xfrm>
            <a:off x="355084" y="609262"/>
            <a:ext cx="6147832" cy="745331"/>
          </a:xfrm>
          <a:prstGeom prst="rect">
            <a:avLst/>
          </a:prstGeom>
          <a:noFill/>
          <a:ln>
            <a:noFill/>
          </a:ln>
        </p:spPr>
        <p:txBody>
          <a:bodyPr anchorCtr="0" anchor="b" bIns="34275" lIns="68575" spcFirstLastPara="1" rIns="68575" wrap="square" tIns="34275">
            <a:noAutofit/>
          </a:bodyPr>
          <a:lstStyle/>
          <a:p>
            <a:pPr indent="0" lvl="0" marL="0" rtl="0" algn="l">
              <a:spcBef>
                <a:spcPts val="0"/>
              </a:spcBef>
              <a:spcAft>
                <a:spcPts val="0"/>
              </a:spcAft>
              <a:buClr>
                <a:schemeClr val="dk1"/>
              </a:buClr>
              <a:buSzPts val="2400"/>
              <a:buFont typeface="Open Sans"/>
              <a:buNone/>
            </a:pPr>
            <a:r>
              <a:rPr lang="en-US" sz="2400">
                <a:latin typeface="Open Sans"/>
                <a:ea typeface="Open Sans"/>
                <a:cs typeface="Open Sans"/>
                <a:sym typeface="Open Sans"/>
              </a:rPr>
              <a:t>AIDE Workstreams</a:t>
            </a:r>
            <a:endParaRPr>
              <a:latin typeface="Open Sans"/>
              <a:ea typeface="Open Sans"/>
              <a:cs typeface="Open Sans"/>
              <a:sym typeface="Open Sans"/>
            </a:endParaRPr>
          </a:p>
        </p:txBody>
      </p:sp>
      <p:grpSp>
        <p:nvGrpSpPr>
          <p:cNvPr descr="Purple textboxes with a series of titles: &quot;Award Setup&quot;, &quot;Subaward Process&quot;, &quot;Reporting&quot;, &quot;Workday Functionality&quot;, &quot;Backlogs, Operations &amp; Training&quot;" id="123" name="Google Shape;123;p22"/>
          <p:cNvGrpSpPr/>
          <p:nvPr/>
        </p:nvGrpSpPr>
        <p:grpSpPr>
          <a:xfrm>
            <a:off x="417715" y="1839541"/>
            <a:ext cx="4975817" cy="2423147"/>
            <a:chOff x="5003950" y="349097"/>
            <a:chExt cx="2984848" cy="3698845"/>
          </a:xfrm>
        </p:grpSpPr>
        <p:sp>
          <p:nvSpPr>
            <p:cNvPr id="124" name="Google Shape;124;p22"/>
            <p:cNvSpPr/>
            <p:nvPr/>
          </p:nvSpPr>
          <p:spPr>
            <a:xfrm>
              <a:off x="5003950" y="349097"/>
              <a:ext cx="2984848" cy="711316"/>
            </a:xfrm>
            <a:custGeom>
              <a:rect b="b" l="l" r="r" t="t"/>
              <a:pathLst>
                <a:path extrusionOk="0" h="711316" w="2984848">
                  <a:moveTo>
                    <a:pt x="0" y="0"/>
                  </a:moveTo>
                  <a:lnTo>
                    <a:pt x="2984848" y="0"/>
                  </a:lnTo>
                  <a:lnTo>
                    <a:pt x="2984848" y="711316"/>
                  </a:lnTo>
                  <a:lnTo>
                    <a:pt x="0" y="711316"/>
                  </a:lnTo>
                  <a:lnTo>
                    <a:pt x="0" y="0"/>
                  </a:lnTo>
                  <a:close/>
                </a:path>
              </a:pathLst>
            </a:custGeom>
            <a:solidFill>
              <a:srgbClr val="4A2B83"/>
            </a:solidFill>
            <a:ln cap="flat" cmpd="sng" w="25400">
              <a:solidFill>
                <a:schemeClr val="lt2"/>
              </a:solidFill>
              <a:prstDash val="solid"/>
              <a:round/>
              <a:headEnd len="sm" w="sm" type="none"/>
              <a:tailEnd len="sm" w="sm" type="none"/>
            </a:ln>
          </p:spPr>
          <p:txBody>
            <a:bodyPr anchorCtr="0" anchor="ctr" bIns="24275" lIns="48575" spcFirstLastPara="1" rIns="48575" wrap="square" tIns="24275">
              <a:noAutofit/>
            </a:bodyPr>
            <a:lstStyle/>
            <a:p>
              <a:pPr indent="0" lvl="0" marL="0" marR="0" rtl="0" algn="ctr">
                <a:lnSpc>
                  <a:spcPct val="90000"/>
                </a:lnSpc>
                <a:spcBef>
                  <a:spcPts val="0"/>
                </a:spcBef>
                <a:spcAft>
                  <a:spcPts val="0"/>
                </a:spcAft>
                <a:buNone/>
              </a:pPr>
              <a:r>
                <a:rPr b="1" lang="en-US" sz="1800">
                  <a:solidFill>
                    <a:schemeClr val="lt2"/>
                  </a:solidFill>
                  <a:latin typeface="Calibri"/>
                  <a:ea typeface="Calibri"/>
                  <a:cs typeface="Calibri"/>
                  <a:sym typeface="Calibri"/>
                </a:rPr>
                <a:t>Award Setup</a:t>
              </a:r>
              <a:endParaRPr sz="1800">
                <a:solidFill>
                  <a:schemeClr val="lt2"/>
                </a:solidFill>
                <a:latin typeface="Calibri"/>
                <a:ea typeface="Calibri"/>
                <a:cs typeface="Calibri"/>
                <a:sym typeface="Calibri"/>
              </a:endParaRPr>
            </a:p>
          </p:txBody>
        </p:sp>
        <p:sp>
          <p:nvSpPr>
            <p:cNvPr id="125" name="Google Shape;125;p22"/>
            <p:cNvSpPr/>
            <p:nvPr/>
          </p:nvSpPr>
          <p:spPr>
            <a:xfrm>
              <a:off x="5003950" y="1095980"/>
              <a:ext cx="2984848" cy="711316"/>
            </a:xfrm>
            <a:custGeom>
              <a:rect b="b" l="l" r="r" t="t"/>
              <a:pathLst>
                <a:path extrusionOk="0" h="711316" w="2984848">
                  <a:moveTo>
                    <a:pt x="0" y="0"/>
                  </a:moveTo>
                  <a:lnTo>
                    <a:pt x="2984848" y="0"/>
                  </a:lnTo>
                  <a:lnTo>
                    <a:pt x="2984848" y="711316"/>
                  </a:lnTo>
                  <a:lnTo>
                    <a:pt x="0" y="711316"/>
                  </a:lnTo>
                  <a:lnTo>
                    <a:pt x="0" y="0"/>
                  </a:lnTo>
                  <a:close/>
                </a:path>
              </a:pathLst>
            </a:custGeom>
            <a:solidFill>
              <a:srgbClr val="4A2B83"/>
            </a:solidFill>
            <a:ln cap="flat" cmpd="sng" w="25400">
              <a:solidFill>
                <a:schemeClr val="lt2"/>
              </a:solidFill>
              <a:prstDash val="solid"/>
              <a:round/>
              <a:headEnd len="sm" w="sm" type="none"/>
              <a:tailEnd len="sm" w="sm" type="none"/>
            </a:ln>
          </p:spPr>
          <p:txBody>
            <a:bodyPr anchorCtr="0" anchor="ctr" bIns="24275" lIns="48575" spcFirstLastPara="1" rIns="48575" wrap="square" tIns="24275">
              <a:noAutofit/>
            </a:bodyPr>
            <a:lstStyle/>
            <a:p>
              <a:pPr indent="0" lvl="0" marL="0" marR="0" rtl="0" algn="ctr">
                <a:lnSpc>
                  <a:spcPct val="90000"/>
                </a:lnSpc>
                <a:spcBef>
                  <a:spcPts val="0"/>
                </a:spcBef>
                <a:spcAft>
                  <a:spcPts val="0"/>
                </a:spcAft>
                <a:buNone/>
              </a:pPr>
              <a:r>
                <a:rPr b="1" lang="en-US" sz="1800">
                  <a:solidFill>
                    <a:schemeClr val="lt2"/>
                  </a:solidFill>
                  <a:latin typeface="Calibri"/>
                  <a:ea typeface="Calibri"/>
                  <a:cs typeface="Calibri"/>
                  <a:sym typeface="Calibri"/>
                </a:rPr>
                <a:t>Subaward Process</a:t>
              </a:r>
              <a:endParaRPr sz="1800">
                <a:solidFill>
                  <a:schemeClr val="lt2"/>
                </a:solidFill>
                <a:latin typeface="Calibri"/>
                <a:ea typeface="Calibri"/>
                <a:cs typeface="Calibri"/>
                <a:sym typeface="Calibri"/>
              </a:endParaRPr>
            </a:p>
          </p:txBody>
        </p:sp>
        <p:sp>
          <p:nvSpPr>
            <p:cNvPr id="126" name="Google Shape;126;p22"/>
            <p:cNvSpPr/>
            <p:nvPr/>
          </p:nvSpPr>
          <p:spPr>
            <a:xfrm>
              <a:off x="5003950" y="1842862"/>
              <a:ext cx="2984848" cy="711316"/>
            </a:xfrm>
            <a:custGeom>
              <a:rect b="b" l="l" r="r" t="t"/>
              <a:pathLst>
                <a:path extrusionOk="0" h="711316" w="2984848">
                  <a:moveTo>
                    <a:pt x="0" y="0"/>
                  </a:moveTo>
                  <a:lnTo>
                    <a:pt x="2984848" y="0"/>
                  </a:lnTo>
                  <a:lnTo>
                    <a:pt x="2984848" y="711316"/>
                  </a:lnTo>
                  <a:lnTo>
                    <a:pt x="0" y="711316"/>
                  </a:lnTo>
                  <a:lnTo>
                    <a:pt x="0" y="0"/>
                  </a:lnTo>
                  <a:close/>
                </a:path>
              </a:pathLst>
            </a:custGeom>
            <a:solidFill>
              <a:srgbClr val="4A2B83"/>
            </a:solidFill>
            <a:ln cap="flat" cmpd="sng" w="25400">
              <a:solidFill>
                <a:schemeClr val="lt2"/>
              </a:solidFill>
              <a:prstDash val="solid"/>
              <a:round/>
              <a:headEnd len="sm" w="sm" type="none"/>
              <a:tailEnd len="sm" w="sm" type="none"/>
            </a:ln>
          </p:spPr>
          <p:txBody>
            <a:bodyPr anchorCtr="0" anchor="ctr" bIns="24275" lIns="48575" spcFirstLastPara="1" rIns="48575" wrap="square" tIns="24275">
              <a:noAutofit/>
            </a:bodyPr>
            <a:lstStyle/>
            <a:p>
              <a:pPr indent="0" lvl="0" marL="0" marR="0" rtl="0" algn="ctr">
                <a:lnSpc>
                  <a:spcPct val="90000"/>
                </a:lnSpc>
                <a:spcBef>
                  <a:spcPts val="0"/>
                </a:spcBef>
                <a:spcAft>
                  <a:spcPts val="0"/>
                </a:spcAft>
                <a:buNone/>
              </a:pPr>
              <a:r>
                <a:rPr b="1" lang="en-US" sz="1800">
                  <a:solidFill>
                    <a:schemeClr val="lt2"/>
                  </a:solidFill>
                  <a:latin typeface="Calibri"/>
                  <a:ea typeface="Calibri"/>
                  <a:cs typeface="Calibri"/>
                  <a:sym typeface="Calibri"/>
                </a:rPr>
                <a:t>Reporting</a:t>
              </a:r>
              <a:endParaRPr sz="1800">
                <a:solidFill>
                  <a:schemeClr val="lt2"/>
                </a:solidFill>
                <a:latin typeface="Calibri"/>
                <a:ea typeface="Calibri"/>
                <a:cs typeface="Calibri"/>
                <a:sym typeface="Calibri"/>
              </a:endParaRPr>
            </a:p>
          </p:txBody>
        </p:sp>
        <p:sp>
          <p:nvSpPr>
            <p:cNvPr id="127" name="Google Shape;127;p22"/>
            <p:cNvSpPr/>
            <p:nvPr/>
          </p:nvSpPr>
          <p:spPr>
            <a:xfrm>
              <a:off x="5003950" y="2589744"/>
              <a:ext cx="2984848" cy="711316"/>
            </a:xfrm>
            <a:custGeom>
              <a:rect b="b" l="l" r="r" t="t"/>
              <a:pathLst>
                <a:path extrusionOk="0" h="711316" w="2984848">
                  <a:moveTo>
                    <a:pt x="0" y="0"/>
                  </a:moveTo>
                  <a:lnTo>
                    <a:pt x="2984848" y="0"/>
                  </a:lnTo>
                  <a:lnTo>
                    <a:pt x="2984848" y="711316"/>
                  </a:lnTo>
                  <a:lnTo>
                    <a:pt x="0" y="711316"/>
                  </a:lnTo>
                  <a:lnTo>
                    <a:pt x="0" y="0"/>
                  </a:lnTo>
                  <a:close/>
                </a:path>
              </a:pathLst>
            </a:custGeom>
            <a:solidFill>
              <a:srgbClr val="4A2B83"/>
            </a:solidFill>
            <a:ln cap="flat" cmpd="sng" w="25400">
              <a:solidFill>
                <a:schemeClr val="lt2"/>
              </a:solidFill>
              <a:prstDash val="solid"/>
              <a:round/>
              <a:headEnd len="sm" w="sm" type="none"/>
              <a:tailEnd len="sm" w="sm" type="none"/>
            </a:ln>
          </p:spPr>
          <p:txBody>
            <a:bodyPr anchorCtr="0" anchor="ctr" bIns="24275" lIns="48575" spcFirstLastPara="1" rIns="48575" wrap="square" tIns="24275">
              <a:noAutofit/>
            </a:bodyPr>
            <a:lstStyle/>
            <a:p>
              <a:pPr indent="0" lvl="0" marL="0" marR="0" rtl="0" algn="ctr">
                <a:lnSpc>
                  <a:spcPct val="90000"/>
                </a:lnSpc>
                <a:spcBef>
                  <a:spcPts val="0"/>
                </a:spcBef>
                <a:spcAft>
                  <a:spcPts val="0"/>
                </a:spcAft>
                <a:buNone/>
              </a:pPr>
              <a:r>
                <a:rPr b="1" lang="en-US" sz="1800">
                  <a:solidFill>
                    <a:schemeClr val="lt2"/>
                  </a:solidFill>
                  <a:latin typeface="Calibri"/>
                  <a:ea typeface="Calibri"/>
                  <a:cs typeface="Calibri"/>
                  <a:sym typeface="Calibri"/>
                </a:rPr>
                <a:t>Workday Functionality</a:t>
              </a:r>
              <a:endParaRPr sz="1800">
                <a:solidFill>
                  <a:schemeClr val="lt2"/>
                </a:solidFill>
                <a:latin typeface="Calibri"/>
                <a:ea typeface="Calibri"/>
                <a:cs typeface="Calibri"/>
                <a:sym typeface="Calibri"/>
              </a:endParaRPr>
            </a:p>
          </p:txBody>
        </p:sp>
        <p:sp>
          <p:nvSpPr>
            <p:cNvPr id="128" name="Google Shape;128;p22"/>
            <p:cNvSpPr/>
            <p:nvPr/>
          </p:nvSpPr>
          <p:spPr>
            <a:xfrm>
              <a:off x="5003950" y="3336626"/>
              <a:ext cx="2984848" cy="711316"/>
            </a:xfrm>
            <a:custGeom>
              <a:rect b="b" l="l" r="r" t="t"/>
              <a:pathLst>
                <a:path extrusionOk="0" h="711316" w="2984848">
                  <a:moveTo>
                    <a:pt x="0" y="0"/>
                  </a:moveTo>
                  <a:lnTo>
                    <a:pt x="2984848" y="0"/>
                  </a:lnTo>
                  <a:lnTo>
                    <a:pt x="2984848" y="711316"/>
                  </a:lnTo>
                  <a:lnTo>
                    <a:pt x="0" y="711316"/>
                  </a:lnTo>
                  <a:lnTo>
                    <a:pt x="0" y="0"/>
                  </a:lnTo>
                  <a:close/>
                </a:path>
              </a:pathLst>
            </a:custGeom>
            <a:solidFill>
              <a:srgbClr val="4A2B83"/>
            </a:solidFill>
            <a:ln cap="flat" cmpd="sng" w="25400">
              <a:solidFill>
                <a:schemeClr val="lt2"/>
              </a:solidFill>
              <a:prstDash val="solid"/>
              <a:round/>
              <a:headEnd len="sm" w="sm" type="none"/>
              <a:tailEnd len="sm" w="sm" type="none"/>
            </a:ln>
          </p:spPr>
          <p:txBody>
            <a:bodyPr anchorCtr="0" anchor="ctr" bIns="24275" lIns="48575" spcFirstLastPara="1" rIns="48575" wrap="square" tIns="24275">
              <a:noAutofit/>
            </a:bodyPr>
            <a:lstStyle/>
            <a:p>
              <a:pPr indent="0" lvl="0" marL="0" marR="0" rtl="0" algn="ctr">
                <a:lnSpc>
                  <a:spcPct val="90000"/>
                </a:lnSpc>
                <a:spcBef>
                  <a:spcPts val="0"/>
                </a:spcBef>
                <a:spcAft>
                  <a:spcPts val="0"/>
                </a:spcAft>
                <a:buNone/>
              </a:pPr>
              <a:r>
                <a:rPr b="1" lang="en-US" sz="1800">
                  <a:solidFill>
                    <a:schemeClr val="lt2"/>
                  </a:solidFill>
                  <a:latin typeface="Calibri"/>
                  <a:ea typeface="Calibri"/>
                  <a:cs typeface="Calibri"/>
                  <a:sym typeface="Calibri"/>
                </a:rPr>
                <a:t>Backlogs, Operations &amp; Training</a:t>
              </a:r>
              <a:endParaRPr sz="1800">
                <a:solidFill>
                  <a:schemeClr val="lt2"/>
                </a:solidFill>
                <a:latin typeface="Calibri"/>
                <a:ea typeface="Calibri"/>
                <a:cs typeface="Calibri"/>
                <a:sym typeface="Calibri"/>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3"/>
          <p:cNvSpPr txBox="1"/>
          <p:nvPr>
            <p:ph type="title"/>
          </p:nvPr>
        </p:nvSpPr>
        <p:spPr>
          <a:xfrm>
            <a:off x="264171" y="391716"/>
            <a:ext cx="6545337" cy="745331"/>
          </a:xfrm>
          <a:prstGeom prst="rect">
            <a:avLst/>
          </a:prstGeom>
          <a:noFill/>
          <a:ln>
            <a:noFill/>
          </a:ln>
        </p:spPr>
        <p:txBody>
          <a:bodyPr anchorCtr="0" anchor="b" bIns="34275" lIns="68575" spcFirstLastPara="1" rIns="68575" wrap="square" tIns="34275">
            <a:noAutofit/>
          </a:bodyPr>
          <a:lstStyle/>
          <a:p>
            <a:pPr indent="0" lvl="0" marL="0" rtl="0" algn="l">
              <a:spcBef>
                <a:spcPts val="0"/>
              </a:spcBef>
              <a:spcAft>
                <a:spcPts val="0"/>
              </a:spcAft>
              <a:buClr>
                <a:schemeClr val="dk1"/>
              </a:buClr>
              <a:buSzPts val="2400"/>
              <a:buFont typeface="Open Sans"/>
              <a:buNone/>
            </a:pPr>
            <a:r>
              <a:rPr lang="en-US" sz="2400">
                <a:latin typeface="Open Sans"/>
                <a:ea typeface="Open Sans"/>
                <a:cs typeface="Open Sans"/>
                <a:sym typeface="Open Sans"/>
              </a:rPr>
              <a:t>Early Recommendations – Main Track </a:t>
            </a:r>
            <a:r>
              <a:rPr b="0" lang="en-US" sz="1200">
                <a:latin typeface="Open Sans"/>
                <a:ea typeface="Open Sans"/>
                <a:cs typeface="Open Sans"/>
                <a:sym typeface="Open Sans"/>
              </a:rPr>
              <a:t>(1 of 5)</a:t>
            </a:r>
            <a:endParaRPr b="0">
              <a:latin typeface="Open Sans"/>
              <a:ea typeface="Open Sans"/>
              <a:cs typeface="Open Sans"/>
              <a:sym typeface="Open Sans"/>
            </a:endParaRPr>
          </a:p>
        </p:txBody>
      </p:sp>
      <p:sp>
        <p:nvSpPr>
          <p:cNvPr id="135" name="Google Shape;135;p23"/>
          <p:cNvSpPr/>
          <p:nvPr/>
        </p:nvSpPr>
        <p:spPr>
          <a:xfrm>
            <a:off x="2493169" y="-543859"/>
            <a:ext cx="138564" cy="242374"/>
          </a:xfrm>
          <a:prstGeom prst="rect">
            <a:avLst/>
          </a:prstGeom>
          <a:noFill/>
          <a:ln>
            <a:noFill/>
          </a:ln>
        </p:spPr>
        <p:txBody>
          <a:bodyPr anchorCtr="0" anchor="ctr" bIns="0" lIns="68575" spcFirstLastPara="1" rIns="68575" wrap="square" tIns="34275">
            <a:noAutofit/>
          </a:bodyPr>
          <a:lstStyle/>
          <a:p>
            <a:pPr indent="0" lvl="0" marL="0" marR="0" rtl="0" algn="l">
              <a:spcBef>
                <a:spcPts val="0"/>
              </a:spcBef>
              <a:spcAft>
                <a:spcPts val="0"/>
              </a:spcAft>
              <a:buNone/>
            </a:pPr>
            <a:r>
              <a:t/>
            </a:r>
            <a:endParaRPr sz="1350">
              <a:solidFill>
                <a:schemeClr val="dk1"/>
              </a:solidFill>
              <a:latin typeface="Arial"/>
              <a:ea typeface="Arial"/>
              <a:cs typeface="Arial"/>
              <a:sym typeface="Arial"/>
            </a:endParaRPr>
          </a:p>
        </p:txBody>
      </p:sp>
      <p:grpSp>
        <p:nvGrpSpPr>
          <p:cNvPr id="136" name="Google Shape;136;p23"/>
          <p:cNvGrpSpPr/>
          <p:nvPr/>
        </p:nvGrpSpPr>
        <p:grpSpPr>
          <a:xfrm>
            <a:off x="232005" y="1246461"/>
            <a:ext cx="6414808" cy="2773866"/>
            <a:chOff x="3135" y="1353"/>
            <a:chExt cx="6414808" cy="2773866"/>
          </a:xfrm>
        </p:grpSpPr>
        <p:sp>
          <p:nvSpPr>
            <p:cNvPr id="137" name="Google Shape;137;p23"/>
            <p:cNvSpPr/>
            <p:nvPr/>
          </p:nvSpPr>
          <p:spPr>
            <a:xfrm rot="5400000">
              <a:off x="2984839" y="-664451"/>
              <a:ext cx="2760731" cy="4105477"/>
            </a:xfrm>
            <a:prstGeom prst="rect">
              <a:avLst/>
            </a:prstGeom>
            <a:solidFill>
              <a:srgbClr val="CECCD8">
                <a:alpha val="89803"/>
              </a:srgbClr>
            </a:solidFill>
            <a:ln cap="flat" cmpd="sng" w="25400">
              <a:solidFill>
                <a:srgbClr val="CECCD8">
                  <a:alpha val="89803"/>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23"/>
            <p:cNvSpPr txBox="1"/>
            <p:nvPr/>
          </p:nvSpPr>
          <p:spPr>
            <a:xfrm>
              <a:off x="2312466" y="7922"/>
              <a:ext cx="4105477" cy="2760731"/>
            </a:xfrm>
            <a:prstGeom prst="rect">
              <a:avLst/>
            </a:prstGeom>
            <a:noFill/>
            <a:ln>
              <a:noFill/>
            </a:ln>
          </p:spPr>
          <p:txBody>
            <a:bodyPr anchorCtr="0" anchor="ctr" bIns="123825" lIns="247650" spcFirstLastPara="1" rIns="247650" wrap="square" tIns="123825">
              <a:noAutofit/>
            </a:bodyPr>
            <a:lstStyle/>
            <a:p>
              <a:pPr indent="-171450" lvl="1" marL="171450" marR="0" rtl="0" algn="l">
                <a:lnSpc>
                  <a:spcPct val="90000"/>
                </a:lnSpc>
                <a:spcBef>
                  <a:spcPts val="0"/>
                </a:spcBef>
                <a:spcAft>
                  <a:spcPts val="0"/>
                </a:spcAft>
                <a:buClr>
                  <a:srgbClr val="3D3D3D"/>
                </a:buClr>
                <a:buSzPts val="1800"/>
                <a:buFont typeface="Open Sans"/>
                <a:buChar char="•"/>
              </a:pPr>
              <a:r>
                <a:rPr b="0" i="0" lang="en-US" sz="1800" u="none" cap="none" strike="noStrike">
                  <a:solidFill>
                    <a:srgbClr val="3D3D3D"/>
                  </a:solidFill>
                  <a:latin typeface="Open Sans"/>
                  <a:ea typeface="Open Sans"/>
                  <a:cs typeface="Open Sans"/>
                  <a:sym typeface="Open Sans"/>
                </a:rPr>
                <a:t>Streamline OSP &amp; GCA award setups</a:t>
              </a:r>
              <a:endParaRPr b="0" i="0" sz="1800" u="none" cap="none" strike="noStrike">
                <a:solidFill>
                  <a:srgbClr val="3D3D3D"/>
                </a:solidFill>
                <a:latin typeface="Arial"/>
                <a:ea typeface="Arial"/>
                <a:cs typeface="Arial"/>
                <a:sym typeface="Arial"/>
              </a:endParaRPr>
            </a:p>
            <a:p>
              <a:pPr indent="-171450" lvl="1" marL="171450" marR="0" rtl="0" algn="l">
                <a:lnSpc>
                  <a:spcPct val="90000"/>
                </a:lnSpc>
                <a:spcBef>
                  <a:spcPts val="270"/>
                </a:spcBef>
                <a:spcAft>
                  <a:spcPts val="0"/>
                </a:spcAft>
                <a:buClr>
                  <a:srgbClr val="3D3D3D"/>
                </a:buClr>
                <a:buSzPts val="1800"/>
                <a:buFont typeface="Open Sans"/>
                <a:buChar char="•"/>
              </a:pPr>
              <a:r>
                <a:rPr b="0" i="0" lang="en-US" sz="1800" u="none" cap="none" strike="noStrike">
                  <a:solidFill>
                    <a:srgbClr val="3D3D3D"/>
                  </a:solidFill>
                  <a:latin typeface="Open Sans"/>
                  <a:ea typeface="Open Sans"/>
                  <a:cs typeface="Open Sans"/>
                  <a:sym typeface="Open Sans"/>
                </a:rPr>
                <a:t>Explore creating budget comparison tool </a:t>
              </a:r>
              <a:endParaRPr b="0" i="0" sz="1800" u="none" cap="none" strike="noStrike">
                <a:solidFill>
                  <a:srgbClr val="3D3D3D"/>
                </a:solidFill>
                <a:latin typeface="Arial"/>
                <a:ea typeface="Arial"/>
                <a:cs typeface="Arial"/>
                <a:sym typeface="Arial"/>
              </a:endParaRPr>
            </a:p>
            <a:p>
              <a:pPr indent="-171450" lvl="1" marL="171450" marR="0" rtl="0" algn="l">
                <a:lnSpc>
                  <a:spcPct val="90000"/>
                </a:lnSpc>
                <a:spcBef>
                  <a:spcPts val="270"/>
                </a:spcBef>
                <a:spcAft>
                  <a:spcPts val="0"/>
                </a:spcAft>
                <a:buClr>
                  <a:srgbClr val="3D3D3D"/>
                </a:buClr>
                <a:buSzPts val="1800"/>
                <a:buFont typeface="Open Sans"/>
                <a:buChar char="•"/>
              </a:pPr>
              <a:r>
                <a:rPr b="0" i="0" lang="en-US" sz="1800" u="none" cap="none" strike="noStrike">
                  <a:solidFill>
                    <a:srgbClr val="3D3D3D"/>
                  </a:solidFill>
                  <a:latin typeface="Open Sans"/>
                  <a:ea typeface="Open Sans"/>
                  <a:cs typeface="Open Sans"/>
                  <a:sym typeface="Open Sans"/>
                </a:rPr>
                <a:t>Integrate SAGE with Workday for Modifications</a:t>
              </a:r>
              <a:endParaRPr b="0" i="0" sz="1800" u="none" cap="none" strike="noStrike">
                <a:solidFill>
                  <a:srgbClr val="3D3D3D"/>
                </a:solidFill>
                <a:latin typeface="Arial"/>
                <a:ea typeface="Arial"/>
                <a:cs typeface="Arial"/>
                <a:sym typeface="Arial"/>
              </a:endParaRPr>
            </a:p>
            <a:p>
              <a:pPr indent="-171450" lvl="1" marL="171450" marR="0" rtl="0" algn="l">
                <a:lnSpc>
                  <a:spcPct val="90000"/>
                </a:lnSpc>
                <a:spcBef>
                  <a:spcPts val="270"/>
                </a:spcBef>
                <a:spcAft>
                  <a:spcPts val="0"/>
                </a:spcAft>
                <a:buClr>
                  <a:srgbClr val="3D3D3D"/>
                </a:buClr>
                <a:buSzPts val="1800"/>
                <a:buFont typeface="Open Sans"/>
                <a:buChar char="•"/>
              </a:pPr>
              <a:r>
                <a:rPr b="0" i="0" lang="en-US" sz="1800" u="none" cap="none" strike="noStrike">
                  <a:solidFill>
                    <a:srgbClr val="3D3D3D"/>
                  </a:solidFill>
                  <a:latin typeface="Open Sans"/>
                  <a:ea typeface="Open Sans"/>
                  <a:cs typeface="Open Sans"/>
                  <a:sym typeface="Open Sans"/>
                </a:rPr>
                <a:t>Launch new Award Activity view in SAGE</a:t>
              </a:r>
              <a:endParaRPr b="0" i="0" sz="1800" u="none" cap="none" strike="noStrike">
                <a:solidFill>
                  <a:srgbClr val="3D3D3D"/>
                </a:solidFill>
                <a:latin typeface="Arial"/>
                <a:ea typeface="Arial"/>
                <a:cs typeface="Arial"/>
                <a:sym typeface="Arial"/>
              </a:endParaRPr>
            </a:p>
          </p:txBody>
        </p:sp>
        <p:sp>
          <p:nvSpPr>
            <p:cNvPr id="139" name="Google Shape;139;p23"/>
            <p:cNvSpPr/>
            <p:nvPr/>
          </p:nvSpPr>
          <p:spPr>
            <a:xfrm>
              <a:off x="3135" y="1353"/>
              <a:ext cx="2309331" cy="2773866"/>
            </a:xfrm>
            <a:prstGeom prst="rect">
              <a:avLst/>
            </a:prstGeom>
            <a:solidFill>
              <a:srgbClr val="4A2B83"/>
            </a:solidFill>
            <a:ln cap="flat" cmpd="sng" w="25400">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23"/>
            <p:cNvSpPr txBox="1"/>
            <p:nvPr/>
          </p:nvSpPr>
          <p:spPr>
            <a:xfrm>
              <a:off x="3135" y="1353"/>
              <a:ext cx="2309331" cy="2773866"/>
            </a:xfrm>
            <a:prstGeom prst="rect">
              <a:avLst/>
            </a:prstGeom>
            <a:noFill/>
            <a:ln>
              <a:noFill/>
            </a:ln>
          </p:spPr>
          <p:txBody>
            <a:bodyPr anchorCtr="0" anchor="ctr" bIns="51425" lIns="102850" spcFirstLastPara="1" rIns="102850" wrap="square" tIns="51425">
              <a:noAutofit/>
            </a:bodyPr>
            <a:lstStyle/>
            <a:p>
              <a:pPr indent="0" lvl="0" marL="0" marR="0" rtl="0" algn="ctr">
                <a:lnSpc>
                  <a:spcPct val="90000"/>
                </a:lnSpc>
                <a:spcBef>
                  <a:spcPts val="0"/>
                </a:spcBef>
                <a:spcAft>
                  <a:spcPts val="0"/>
                </a:spcAft>
                <a:buClr>
                  <a:schemeClr val="lt2"/>
                </a:buClr>
                <a:buSzPts val="2700"/>
                <a:buFont typeface="Calibri"/>
                <a:buNone/>
              </a:pPr>
              <a:r>
                <a:rPr b="1" lang="en-US" sz="2700">
                  <a:solidFill>
                    <a:schemeClr val="lt2"/>
                  </a:solidFill>
                  <a:latin typeface="Calibri"/>
                  <a:ea typeface="Calibri"/>
                  <a:cs typeface="Calibri"/>
                  <a:sym typeface="Calibri"/>
                </a:rPr>
                <a:t>Award Setup Improvements</a:t>
              </a:r>
              <a:endParaRPr sz="2700">
                <a:solidFill>
                  <a:schemeClr val="lt2"/>
                </a:solidFill>
                <a:latin typeface="Calibri"/>
                <a:ea typeface="Calibri"/>
                <a:cs typeface="Calibri"/>
                <a:sym typeface="Calibri"/>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4"/>
          <p:cNvSpPr txBox="1"/>
          <p:nvPr>
            <p:ph type="title"/>
          </p:nvPr>
        </p:nvSpPr>
        <p:spPr>
          <a:xfrm>
            <a:off x="264171" y="391716"/>
            <a:ext cx="6385777" cy="745331"/>
          </a:xfrm>
          <a:prstGeom prst="rect">
            <a:avLst/>
          </a:prstGeom>
          <a:noFill/>
          <a:ln>
            <a:noFill/>
          </a:ln>
        </p:spPr>
        <p:txBody>
          <a:bodyPr anchorCtr="0" anchor="b" bIns="34275" lIns="68575" spcFirstLastPara="1" rIns="68575" wrap="square" tIns="34275">
            <a:noAutofit/>
          </a:bodyPr>
          <a:lstStyle/>
          <a:p>
            <a:pPr indent="0" lvl="0" marL="0" rtl="0" algn="l">
              <a:spcBef>
                <a:spcPts val="0"/>
              </a:spcBef>
              <a:spcAft>
                <a:spcPts val="0"/>
              </a:spcAft>
              <a:buClr>
                <a:schemeClr val="dk1"/>
              </a:buClr>
              <a:buSzPts val="2400"/>
              <a:buFont typeface="Open Sans"/>
              <a:buNone/>
            </a:pPr>
            <a:r>
              <a:rPr lang="en-US" sz="2400">
                <a:latin typeface="Open Sans"/>
                <a:ea typeface="Open Sans"/>
                <a:cs typeface="Open Sans"/>
                <a:sym typeface="Open Sans"/>
              </a:rPr>
              <a:t>Early Recommendations</a:t>
            </a:r>
            <a:r>
              <a:rPr lang="en-US" sz="2100">
                <a:latin typeface="Open Sans"/>
                <a:ea typeface="Open Sans"/>
                <a:cs typeface="Open Sans"/>
                <a:sym typeface="Open Sans"/>
              </a:rPr>
              <a:t> – Main Track</a:t>
            </a:r>
            <a:r>
              <a:rPr lang="en-US" sz="1200">
                <a:latin typeface="Open Sans"/>
                <a:ea typeface="Open Sans"/>
                <a:cs typeface="Open Sans"/>
                <a:sym typeface="Open Sans"/>
              </a:rPr>
              <a:t> </a:t>
            </a:r>
            <a:r>
              <a:rPr b="0" lang="en-US" sz="1200">
                <a:latin typeface="Open Sans"/>
                <a:ea typeface="Open Sans"/>
                <a:cs typeface="Open Sans"/>
                <a:sym typeface="Open Sans"/>
              </a:rPr>
              <a:t>(2 of 5)</a:t>
            </a:r>
            <a:endParaRPr>
              <a:latin typeface="Open Sans"/>
              <a:ea typeface="Open Sans"/>
              <a:cs typeface="Open Sans"/>
              <a:sym typeface="Open Sans"/>
            </a:endParaRPr>
          </a:p>
        </p:txBody>
      </p:sp>
      <p:sp>
        <p:nvSpPr>
          <p:cNvPr id="147" name="Google Shape;147;p24"/>
          <p:cNvSpPr/>
          <p:nvPr/>
        </p:nvSpPr>
        <p:spPr>
          <a:xfrm>
            <a:off x="2493169" y="-543859"/>
            <a:ext cx="138564" cy="242374"/>
          </a:xfrm>
          <a:prstGeom prst="rect">
            <a:avLst/>
          </a:prstGeom>
          <a:noFill/>
          <a:ln>
            <a:noFill/>
          </a:ln>
        </p:spPr>
        <p:txBody>
          <a:bodyPr anchorCtr="0" anchor="ctr" bIns="0" lIns="68575" spcFirstLastPara="1" rIns="68575" wrap="square" tIns="34275">
            <a:noAutofit/>
          </a:bodyPr>
          <a:lstStyle/>
          <a:p>
            <a:pPr indent="0" lvl="0" marL="0" marR="0" rtl="0" algn="l">
              <a:spcBef>
                <a:spcPts val="0"/>
              </a:spcBef>
              <a:spcAft>
                <a:spcPts val="0"/>
              </a:spcAft>
              <a:buNone/>
            </a:pPr>
            <a:r>
              <a:t/>
            </a:r>
            <a:endParaRPr sz="1350">
              <a:solidFill>
                <a:schemeClr val="dk1"/>
              </a:solidFill>
              <a:latin typeface="Arial"/>
              <a:ea typeface="Arial"/>
              <a:cs typeface="Arial"/>
              <a:sym typeface="Arial"/>
            </a:endParaRPr>
          </a:p>
        </p:txBody>
      </p:sp>
      <p:grpSp>
        <p:nvGrpSpPr>
          <p:cNvPr id="148" name="Google Shape;148;p24"/>
          <p:cNvGrpSpPr/>
          <p:nvPr/>
        </p:nvGrpSpPr>
        <p:grpSpPr>
          <a:xfrm>
            <a:off x="232005" y="1246461"/>
            <a:ext cx="6414808" cy="2773866"/>
            <a:chOff x="3135" y="1353"/>
            <a:chExt cx="6414808" cy="2773866"/>
          </a:xfrm>
        </p:grpSpPr>
        <p:sp>
          <p:nvSpPr>
            <p:cNvPr id="149" name="Google Shape;149;p24"/>
            <p:cNvSpPr/>
            <p:nvPr/>
          </p:nvSpPr>
          <p:spPr>
            <a:xfrm rot="5400000">
              <a:off x="2984839" y="-664451"/>
              <a:ext cx="2760731" cy="4105477"/>
            </a:xfrm>
            <a:prstGeom prst="rect">
              <a:avLst/>
            </a:prstGeom>
            <a:solidFill>
              <a:srgbClr val="CECCD8">
                <a:alpha val="89803"/>
              </a:srgbClr>
            </a:solidFill>
            <a:ln cap="flat" cmpd="sng" w="25400">
              <a:solidFill>
                <a:srgbClr val="CECCD8">
                  <a:alpha val="89803"/>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24"/>
            <p:cNvSpPr txBox="1"/>
            <p:nvPr/>
          </p:nvSpPr>
          <p:spPr>
            <a:xfrm>
              <a:off x="2312466" y="7922"/>
              <a:ext cx="4105477" cy="2760731"/>
            </a:xfrm>
            <a:prstGeom prst="rect">
              <a:avLst/>
            </a:prstGeom>
            <a:noFill/>
            <a:ln>
              <a:noFill/>
            </a:ln>
          </p:spPr>
          <p:txBody>
            <a:bodyPr anchorCtr="0" anchor="ctr" bIns="123825" lIns="247650" spcFirstLastPara="1" rIns="247650" wrap="square" tIns="123825">
              <a:noAutofit/>
            </a:bodyPr>
            <a:lstStyle/>
            <a:p>
              <a:pPr indent="-228600" lvl="1" marL="228600" marR="0" rtl="0" algn="l">
                <a:lnSpc>
                  <a:spcPct val="90000"/>
                </a:lnSpc>
                <a:spcBef>
                  <a:spcPts val="0"/>
                </a:spcBef>
                <a:spcAft>
                  <a:spcPts val="0"/>
                </a:spcAft>
                <a:buClr>
                  <a:srgbClr val="3D3D3D"/>
                </a:buClr>
                <a:buSzPts val="2400"/>
                <a:buFont typeface="Open Sans"/>
                <a:buChar char="•"/>
              </a:pPr>
              <a:r>
                <a:rPr b="0" i="0" lang="en-US" sz="2400" u="none" cap="none" strike="noStrike">
                  <a:solidFill>
                    <a:srgbClr val="3D3D3D"/>
                  </a:solidFill>
                  <a:latin typeface="Open Sans"/>
                  <a:ea typeface="Open Sans"/>
                  <a:cs typeface="Open Sans"/>
                  <a:sym typeface="Open Sans"/>
                </a:rPr>
                <a:t>Revise the SAGE subaward request form </a:t>
              </a:r>
              <a:endParaRPr b="0" i="0" sz="2400" u="none" cap="none" strike="noStrike">
                <a:solidFill>
                  <a:srgbClr val="3D3D3D"/>
                </a:solidFill>
                <a:latin typeface="Arial"/>
                <a:ea typeface="Arial"/>
                <a:cs typeface="Arial"/>
                <a:sym typeface="Arial"/>
              </a:endParaRPr>
            </a:p>
            <a:p>
              <a:pPr indent="-228600" lvl="1" marL="228600" marR="0" rtl="0" algn="l">
                <a:lnSpc>
                  <a:spcPct val="90000"/>
                </a:lnSpc>
                <a:spcBef>
                  <a:spcPts val="360"/>
                </a:spcBef>
                <a:spcAft>
                  <a:spcPts val="0"/>
                </a:spcAft>
                <a:buClr>
                  <a:srgbClr val="3D3D3D"/>
                </a:buClr>
                <a:buSzPts val="2400"/>
                <a:buFont typeface="Open Sans"/>
                <a:buChar char="•"/>
              </a:pPr>
              <a:r>
                <a:rPr b="0" i="0" lang="en-US" sz="2400" u="none" cap="none" strike="noStrike">
                  <a:solidFill>
                    <a:srgbClr val="3D3D3D"/>
                  </a:solidFill>
                  <a:latin typeface="Open Sans"/>
                  <a:ea typeface="Open Sans"/>
                  <a:cs typeface="Open Sans"/>
                  <a:sym typeface="Open Sans"/>
                </a:rPr>
                <a:t>Enable parallel workflows for Campus, OSP &amp; GCA</a:t>
              </a:r>
              <a:endParaRPr b="0" i="0" sz="2400" u="none" cap="none" strike="noStrike">
                <a:solidFill>
                  <a:srgbClr val="3D3D3D"/>
                </a:solidFill>
                <a:latin typeface="Arial"/>
                <a:ea typeface="Arial"/>
                <a:cs typeface="Arial"/>
                <a:sym typeface="Arial"/>
              </a:endParaRPr>
            </a:p>
          </p:txBody>
        </p:sp>
        <p:sp>
          <p:nvSpPr>
            <p:cNvPr id="151" name="Google Shape;151;p24"/>
            <p:cNvSpPr/>
            <p:nvPr/>
          </p:nvSpPr>
          <p:spPr>
            <a:xfrm>
              <a:off x="3135" y="1353"/>
              <a:ext cx="2309331" cy="2773866"/>
            </a:xfrm>
            <a:prstGeom prst="rect">
              <a:avLst/>
            </a:prstGeom>
            <a:solidFill>
              <a:srgbClr val="4A2B83"/>
            </a:solidFill>
            <a:ln cap="flat" cmpd="sng" w="25400">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24"/>
            <p:cNvSpPr txBox="1"/>
            <p:nvPr/>
          </p:nvSpPr>
          <p:spPr>
            <a:xfrm>
              <a:off x="3135" y="1353"/>
              <a:ext cx="2309331" cy="2773866"/>
            </a:xfrm>
            <a:prstGeom prst="rect">
              <a:avLst/>
            </a:prstGeom>
            <a:noFill/>
            <a:ln>
              <a:noFill/>
            </a:ln>
          </p:spPr>
          <p:txBody>
            <a:bodyPr anchorCtr="0" anchor="ctr" bIns="51425" lIns="102850" spcFirstLastPara="1" rIns="102850" wrap="square" tIns="51425">
              <a:noAutofit/>
            </a:bodyPr>
            <a:lstStyle/>
            <a:p>
              <a:pPr indent="0" lvl="0" marL="0" marR="0" rtl="0" algn="ctr">
                <a:lnSpc>
                  <a:spcPct val="90000"/>
                </a:lnSpc>
                <a:spcBef>
                  <a:spcPts val="0"/>
                </a:spcBef>
                <a:spcAft>
                  <a:spcPts val="0"/>
                </a:spcAft>
                <a:buClr>
                  <a:schemeClr val="lt2"/>
                </a:buClr>
                <a:buSzPts val="2700"/>
                <a:buFont typeface="Calibri"/>
                <a:buNone/>
              </a:pPr>
              <a:r>
                <a:rPr b="1" lang="en-US" sz="2700">
                  <a:solidFill>
                    <a:schemeClr val="lt2"/>
                  </a:solidFill>
                  <a:latin typeface="Calibri"/>
                  <a:ea typeface="Calibri"/>
                  <a:cs typeface="Calibri"/>
                  <a:sym typeface="Calibri"/>
                </a:rPr>
                <a:t>Subaward Process Enhancements</a:t>
              </a: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5"/>
          <p:cNvSpPr txBox="1"/>
          <p:nvPr>
            <p:ph type="title"/>
          </p:nvPr>
        </p:nvSpPr>
        <p:spPr>
          <a:xfrm>
            <a:off x="264172" y="391716"/>
            <a:ext cx="6147832" cy="745331"/>
          </a:xfrm>
          <a:prstGeom prst="rect">
            <a:avLst/>
          </a:prstGeom>
          <a:noFill/>
          <a:ln>
            <a:noFill/>
          </a:ln>
        </p:spPr>
        <p:txBody>
          <a:bodyPr anchorCtr="0" anchor="b" bIns="34275" lIns="68575" spcFirstLastPara="1" rIns="68575" wrap="square" tIns="34275">
            <a:noAutofit/>
          </a:bodyPr>
          <a:lstStyle/>
          <a:p>
            <a:pPr indent="0" lvl="0" marL="0" rtl="0" algn="l">
              <a:spcBef>
                <a:spcPts val="0"/>
              </a:spcBef>
              <a:spcAft>
                <a:spcPts val="0"/>
              </a:spcAft>
              <a:buClr>
                <a:schemeClr val="dk1"/>
              </a:buClr>
              <a:buSzPts val="2400"/>
              <a:buFont typeface="Open Sans"/>
              <a:buNone/>
            </a:pPr>
            <a:r>
              <a:rPr lang="en-US" sz="2400">
                <a:latin typeface="Open Sans"/>
                <a:ea typeface="Open Sans"/>
                <a:cs typeface="Open Sans"/>
                <a:sym typeface="Open Sans"/>
              </a:rPr>
              <a:t>Early Recommendations</a:t>
            </a:r>
            <a:r>
              <a:rPr lang="en-US" sz="2100">
                <a:latin typeface="Open Sans"/>
                <a:ea typeface="Open Sans"/>
                <a:cs typeface="Open Sans"/>
                <a:sym typeface="Open Sans"/>
              </a:rPr>
              <a:t> – Main Track </a:t>
            </a:r>
            <a:r>
              <a:rPr b="0" lang="en-US" sz="1200">
                <a:latin typeface="Open Sans"/>
                <a:ea typeface="Open Sans"/>
                <a:cs typeface="Open Sans"/>
                <a:sym typeface="Open Sans"/>
              </a:rPr>
              <a:t>(3 of 5)</a:t>
            </a:r>
            <a:endParaRPr>
              <a:latin typeface="Open Sans"/>
              <a:ea typeface="Open Sans"/>
              <a:cs typeface="Open Sans"/>
              <a:sym typeface="Open Sans"/>
            </a:endParaRPr>
          </a:p>
        </p:txBody>
      </p:sp>
      <p:sp>
        <p:nvSpPr>
          <p:cNvPr id="159" name="Google Shape;159;p25"/>
          <p:cNvSpPr/>
          <p:nvPr/>
        </p:nvSpPr>
        <p:spPr>
          <a:xfrm>
            <a:off x="2493169" y="-543859"/>
            <a:ext cx="138564" cy="242374"/>
          </a:xfrm>
          <a:prstGeom prst="rect">
            <a:avLst/>
          </a:prstGeom>
          <a:noFill/>
          <a:ln>
            <a:noFill/>
          </a:ln>
        </p:spPr>
        <p:txBody>
          <a:bodyPr anchorCtr="0" anchor="ctr" bIns="0" lIns="68575" spcFirstLastPara="1" rIns="68575" wrap="square" tIns="34275">
            <a:noAutofit/>
          </a:bodyPr>
          <a:lstStyle/>
          <a:p>
            <a:pPr indent="0" lvl="0" marL="0" marR="0" rtl="0" algn="l">
              <a:spcBef>
                <a:spcPts val="0"/>
              </a:spcBef>
              <a:spcAft>
                <a:spcPts val="0"/>
              </a:spcAft>
              <a:buNone/>
            </a:pPr>
            <a:r>
              <a:t/>
            </a:r>
            <a:endParaRPr sz="1350">
              <a:solidFill>
                <a:schemeClr val="dk1"/>
              </a:solidFill>
              <a:latin typeface="Arial"/>
              <a:ea typeface="Arial"/>
              <a:cs typeface="Arial"/>
              <a:sym typeface="Arial"/>
            </a:endParaRPr>
          </a:p>
        </p:txBody>
      </p:sp>
      <p:grpSp>
        <p:nvGrpSpPr>
          <p:cNvPr id="160" name="Google Shape;160;p25"/>
          <p:cNvGrpSpPr/>
          <p:nvPr/>
        </p:nvGrpSpPr>
        <p:grpSpPr>
          <a:xfrm>
            <a:off x="232005" y="1246461"/>
            <a:ext cx="6414808" cy="2773866"/>
            <a:chOff x="3135" y="1353"/>
            <a:chExt cx="6414808" cy="2773866"/>
          </a:xfrm>
        </p:grpSpPr>
        <p:sp>
          <p:nvSpPr>
            <p:cNvPr id="161" name="Google Shape;161;p25"/>
            <p:cNvSpPr/>
            <p:nvPr/>
          </p:nvSpPr>
          <p:spPr>
            <a:xfrm rot="5400000">
              <a:off x="2984839" y="-664451"/>
              <a:ext cx="2760731" cy="4105477"/>
            </a:xfrm>
            <a:prstGeom prst="rect">
              <a:avLst/>
            </a:prstGeom>
            <a:solidFill>
              <a:srgbClr val="CECCD8">
                <a:alpha val="89803"/>
              </a:srgbClr>
            </a:solidFill>
            <a:ln cap="flat" cmpd="sng" w="25400">
              <a:solidFill>
                <a:srgbClr val="CECCD8">
                  <a:alpha val="89803"/>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25"/>
            <p:cNvSpPr txBox="1"/>
            <p:nvPr/>
          </p:nvSpPr>
          <p:spPr>
            <a:xfrm>
              <a:off x="2312466" y="7922"/>
              <a:ext cx="4105477" cy="2760731"/>
            </a:xfrm>
            <a:prstGeom prst="rect">
              <a:avLst/>
            </a:prstGeom>
            <a:noFill/>
            <a:ln>
              <a:noFill/>
            </a:ln>
          </p:spPr>
          <p:txBody>
            <a:bodyPr anchorCtr="0" anchor="ctr" bIns="123825" lIns="247650" spcFirstLastPara="1" rIns="247650" wrap="square" tIns="123825">
              <a:noAutofit/>
            </a:bodyPr>
            <a:lstStyle/>
            <a:p>
              <a:pPr indent="-228600" lvl="1" marL="228600" marR="0" rtl="0" algn="l">
                <a:lnSpc>
                  <a:spcPct val="90000"/>
                </a:lnSpc>
                <a:spcBef>
                  <a:spcPts val="0"/>
                </a:spcBef>
                <a:spcAft>
                  <a:spcPts val="0"/>
                </a:spcAft>
                <a:buClr>
                  <a:srgbClr val="3D3D3D"/>
                </a:buClr>
                <a:buSzPts val="2400"/>
                <a:buFont typeface="Open Sans"/>
                <a:buChar char="•"/>
              </a:pPr>
              <a:r>
                <a:rPr b="0" i="0" lang="en-US" sz="2400" u="none" cap="none" strike="noStrike">
                  <a:solidFill>
                    <a:srgbClr val="3D3D3D"/>
                  </a:solidFill>
                  <a:latin typeface="Open Sans"/>
                  <a:ea typeface="Open Sans"/>
                  <a:cs typeface="Open Sans"/>
                  <a:sym typeface="Open Sans"/>
                </a:rPr>
                <a:t>Build or enhance existing dashboards</a:t>
              </a:r>
              <a:endParaRPr b="0" i="0" sz="2400" u="none" cap="none" strike="noStrike">
                <a:solidFill>
                  <a:srgbClr val="3D3D3D"/>
                </a:solidFill>
                <a:latin typeface="Arial"/>
                <a:ea typeface="Arial"/>
                <a:cs typeface="Arial"/>
                <a:sym typeface="Arial"/>
              </a:endParaRPr>
            </a:p>
            <a:p>
              <a:pPr indent="-228600" lvl="1" marL="228600" marR="0" rtl="0" algn="l">
                <a:lnSpc>
                  <a:spcPct val="90000"/>
                </a:lnSpc>
                <a:spcBef>
                  <a:spcPts val="360"/>
                </a:spcBef>
                <a:spcAft>
                  <a:spcPts val="0"/>
                </a:spcAft>
                <a:buClr>
                  <a:srgbClr val="3D3D3D"/>
                </a:buClr>
                <a:buSzPts val="2400"/>
                <a:buFont typeface="Open Sans"/>
                <a:buChar char="•"/>
              </a:pPr>
              <a:r>
                <a:rPr b="0" i="0" lang="en-US" sz="2400" u="none" cap="none" strike="noStrike">
                  <a:solidFill>
                    <a:srgbClr val="3D3D3D"/>
                  </a:solidFill>
                  <a:latin typeface="Open Sans"/>
                  <a:ea typeface="Open Sans"/>
                  <a:cs typeface="Open Sans"/>
                  <a:sym typeface="Open Sans"/>
                </a:rPr>
                <a:t>Align training, reporting tools &amp; communications</a:t>
              </a:r>
              <a:endParaRPr/>
            </a:p>
          </p:txBody>
        </p:sp>
        <p:sp>
          <p:nvSpPr>
            <p:cNvPr id="163" name="Google Shape;163;p25"/>
            <p:cNvSpPr/>
            <p:nvPr/>
          </p:nvSpPr>
          <p:spPr>
            <a:xfrm>
              <a:off x="3135" y="1353"/>
              <a:ext cx="2309331" cy="2773866"/>
            </a:xfrm>
            <a:prstGeom prst="rect">
              <a:avLst/>
            </a:prstGeom>
            <a:solidFill>
              <a:srgbClr val="4A2B83"/>
            </a:solidFill>
            <a:ln cap="flat" cmpd="sng" w="25400">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25"/>
            <p:cNvSpPr txBox="1"/>
            <p:nvPr/>
          </p:nvSpPr>
          <p:spPr>
            <a:xfrm>
              <a:off x="3135" y="1353"/>
              <a:ext cx="2309331" cy="2773866"/>
            </a:xfrm>
            <a:prstGeom prst="rect">
              <a:avLst/>
            </a:prstGeom>
            <a:noFill/>
            <a:ln>
              <a:noFill/>
            </a:ln>
          </p:spPr>
          <p:txBody>
            <a:bodyPr anchorCtr="0" anchor="ctr" bIns="68575" lIns="137150" spcFirstLastPara="1" rIns="137150" wrap="square" tIns="68575">
              <a:noAutofit/>
            </a:bodyPr>
            <a:lstStyle/>
            <a:p>
              <a:pPr indent="0" lvl="0" marL="0" marR="0" rtl="0" algn="ctr">
                <a:lnSpc>
                  <a:spcPct val="90000"/>
                </a:lnSpc>
                <a:spcBef>
                  <a:spcPts val="0"/>
                </a:spcBef>
                <a:spcAft>
                  <a:spcPts val="0"/>
                </a:spcAft>
                <a:buClr>
                  <a:schemeClr val="lt2"/>
                </a:buClr>
                <a:buSzPts val="3600"/>
                <a:buFont typeface="Calibri"/>
                <a:buNone/>
              </a:pPr>
              <a:r>
                <a:rPr b="1" lang="en-US" sz="3600">
                  <a:solidFill>
                    <a:schemeClr val="lt2"/>
                  </a:solidFill>
                  <a:latin typeface="Calibri"/>
                  <a:ea typeface="Calibri"/>
                  <a:cs typeface="Calibri"/>
                  <a:sym typeface="Calibri"/>
                </a:rPr>
                <a:t>Reporting</a:t>
              </a: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6"/>
          <p:cNvSpPr txBox="1"/>
          <p:nvPr>
            <p:ph type="title"/>
          </p:nvPr>
        </p:nvSpPr>
        <p:spPr>
          <a:xfrm>
            <a:off x="264172" y="391716"/>
            <a:ext cx="6147832" cy="745331"/>
          </a:xfrm>
          <a:prstGeom prst="rect">
            <a:avLst/>
          </a:prstGeom>
          <a:noFill/>
          <a:ln>
            <a:noFill/>
          </a:ln>
        </p:spPr>
        <p:txBody>
          <a:bodyPr anchorCtr="0" anchor="b" bIns="34275" lIns="68575" spcFirstLastPara="1" rIns="68575" wrap="square" tIns="34275">
            <a:noAutofit/>
          </a:bodyPr>
          <a:lstStyle/>
          <a:p>
            <a:pPr indent="0" lvl="0" marL="0" rtl="0" algn="l">
              <a:spcBef>
                <a:spcPts val="0"/>
              </a:spcBef>
              <a:spcAft>
                <a:spcPts val="0"/>
              </a:spcAft>
              <a:buClr>
                <a:schemeClr val="dk1"/>
              </a:buClr>
              <a:buSzPts val="2400"/>
              <a:buFont typeface="Open Sans"/>
              <a:buNone/>
            </a:pPr>
            <a:r>
              <a:rPr lang="en-US" sz="2400">
                <a:latin typeface="Open Sans"/>
                <a:ea typeface="Open Sans"/>
                <a:cs typeface="Open Sans"/>
                <a:sym typeface="Open Sans"/>
              </a:rPr>
              <a:t>Early Recommendations</a:t>
            </a:r>
            <a:r>
              <a:rPr lang="en-US" sz="2100">
                <a:latin typeface="Open Sans"/>
                <a:ea typeface="Open Sans"/>
                <a:cs typeface="Open Sans"/>
                <a:sym typeface="Open Sans"/>
              </a:rPr>
              <a:t> – Main Track </a:t>
            </a:r>
            <a:r>
              <a:rPr b="0" lang="en-US" sz="1200">
                <a:latin typeface="Open Sans"/>
                <a:ea typeface="Open Sans"/>
                <a:cs typeface="Open Sans"/>
                <a:sym typeface="Open Sans"/>
              </a:rPr>
              <a:t>(4 of 5)</a:t>
            </a:r>
            <a:endParaRPr>
              <a:latin typeface="Open Sans"/>
              <a:ea typeface="Open Sans"/>
              <a:cs typeface="Open Sans"/>
              <a:sym typeface="Open Sans"/>
            </a:endParaRPr>
          </a:p>
        </p:txBody>
      </p:sp>
      <p:sp>
        <p:nvSpPr>
          <p:cNvPr id="171" name="Google Shape;171;p26"/>
          <p:cNvSpPr/>
          <p:nvPr/>
        </p:nvSpPr>
        <p:spPr>
          <a:xfrm>
            <a:off x="2493169" y="-543859"/>
            <a:ext cx="138564" cy="242374"/>
          </a:xfrm>
          <a:prstGeom prst="rect">
            <a:avLst/>
          </a:prstGeom>
          <a:noFill/>
          <a:ln>
            <a:noFill/>
          </a:ln>
        </p:spPr>
        <p:txBody>
          <a:bodyPr anchorCtr="0" anchor="ctr" bIns="0" lIns="68575" spcFirstLastPara="1" rIns="68575" wrap="square" tIns="34275">
            <a:noAutofit/>
          </a:bodyPr>
          <a:lstStyle/>
          <a:p>
            <a:pPr indent="0" lvl="0" marL="0" marR="0" rtl="0" algn="l">
              <a:spcBef>
                <a:spcPts val="0"/>
              </a:spcBef>
              <a:spcAft>
                <a:spcPts val="0"/>
              </a:spcAft>
              <a:buNone/>
            </a:pPr>
            <a:r>
              <a:t/>
            </a:r>
            <a:endParaRPr sz="1350">
              <a:solidFill>
                <a:schemeClr val="dk1"/>
              </a:solidFill>
              <a:latin typeface="Arial"/>
              <a:ea typeface="Arial"/>
              <a:cs typeface="Arial"/>
              <a:sym typeface="Arial"/>
            </a:endParaRPr>
          </a:p>
        </p:txBody>
      </p:sp>
      <p:grpSp>
        <p:nvGrpSpPr>
          <p:cNvPr id="172" name="Google Shape;172;p26"/>
          <p:cNvGrpSpPr/>
          <p:nvPr/>
        </p:nvGrpSpPr>
        <p:grpSpPr>
          <a:xfrm>
            <a:off x="232005" y="1246461"/>
            <a:ext cx="6414808" cy="2773866"/>
            <a:chOff x="3135" y="1353"/>
            <a:chExt cx="6414808" cy="2773866"/>
          </a:xfrm>
        </p:grpSpPr>
        <p:sp>
          <p:nvSpPr>
            <p:cNvPr id="173" name="Google Shape;173;p26"/>
            <p:cNvSpPr/>
            <p:nvPr/>
          </p:nvSpPr>
          <p:spPr>
            <a:xfrm rot="5400000">
              <a:off x="2984839" y="-664451"/>
              <a:ext cx="2760731" cy="4105477"/>
            </a:xfrm>
            <a:prstGeom prst="rect">
              <a:avLst/>
            </a:prstGeom>
            <a:solidFill>
              <a:srgbClr val="CECCD8">
                <a:alpha val="89803"/>
              </a:srgbClr>
            </a:solidFill>
            <a:ln cap="flat" cmpd="sng" w="25400">
              <a:solidFill>
                <a:srgbClr val="CECCD8">
                  <a:alpha val="89803"/>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6"/>
            <p:cNvSpPr txBox="1"/>
            <p:nvPr/>
          </p:nvSpPr>
          <p:spPr>
            <a:xfrm>
              <a:off x="2312466" y="7922"/>
              <a:ext cx="4105477" cy="2760731"/>
            </a:xfrm>
            <a:prstGeom prst="rect">
              <a:avLst/>
            </a:prstGeom>
            <a:noFill/>
            <a:ln>
              <a:noFill/>
            </a:ln>
          </p:spPr>
          <p:txBody>
            <a:bodyPr anchorCtr="0" anchor="ctr" bIns="123825" lIns="247650" spcFirstLastPara="1" rIns="247650" wrap="square" tIns="123825">
              <a:noAutofit/>
            </a:bodyPr>
            <a:lstStyle/>
            <a:p>
              <a:pPr indent="-228600" lvl="1" marL="228600" marR="0" rtl="0" algn="l">
                <a:lnSpc>
                  <a:spcPct val="90000"/>
                </a:lnSpc>
                <a:spcBef>
                  <a:spcPts val="0"/>
                </a:spcBef>
                <a:spcAft>
                  <a:spcPts val="0"/>
                </a:spcAft>
                <a:buClr>
                  <a:srgbClr val="3D3D3D"/>
                </a:buClr>
                <a:buSzPts val="2400"/>
                <a:buFont typeface="Open Sans"/>
                <a:buChar char="•"/>
              </a:pPr>
              <a:r>
                <a:rPr b="0" i="0" lang="en-US" sz="2400" u="none" cap="none" strike="noStrike">
                  <a:solidFill>
                    <a:srgbClr val="3D3D3D"/>
                  </a:solidFill>
                  <a:latin typeface="Open Sans"/>
                  <a:ea typeface="Open Sans"/>
                  <a:cs typeface="Open Sans"/>
                  <a:sym typeface="Open Sans"/>
                </a:rPr>
                <a:t>Evaluate &amp; improve Workday validations </a:t>
              </a:r>
              <a:endParaRPr b="0" i="0" sz="2400" u="none" cap="none" strike="noStrike">
                <a:solidFill>
                  <a:srgbClr val="3D3D3D"/>
                </a:solidFill>
                <a:latin typeface="Arial"/>
                <a:ea typeface="Arial"/>
                <a:cs typeface="Arial"/>
                <a:sym typeface="Arial"/>
              </a:endParaRPr>
            </a:p>
            <a:p>
              <a:pPr indent="-228600" lvl="1" marL="228600" marR="0" rtl="0" algn="l">
                <a:lnSpc>
                  <a:spcPct val="90000"/>
                </a:lnSpc>
                <a:spcBef>
                  <a:spcPts val="360"/>
                </a:spcBef>
                <a:spcAft>
                  <a:spcPts val="0"/>
                </a:spcAft>
                <a:buClr>
                  <a:srgbClr val="3D3D3D"/>
                </a:buClr>
                <a:buSzPts val="2400"/>
                <a:buFont typeface="Open Sans"/>
                <a:buChar char="•"/>
              </a:pPr>
              <a:r>
                <a:rPr b="0" i="0" lang="en-US" sz="2400" u="none" cap="none" strike="noStrike">
                  <a:solidFill>
                    <a:srgbClr val="3D3D3D"/>
                  </a:solidFill>
                  <a:latin typeface="Open Sans"/>
                  <a:ea typeface="Open Sans"/>
                  <a:cs typeface="Open Sans"/>
                  <a:sym typeface="Open Sans"/>
                </a:rPr>
                <a:t>Standardize &amp; consolidate sponsor invoice types </a:t>
              </a:r>
              <a:endParaRPr/>
            </a:p>
          </p:txBody>
        </p:sp>
        <p:sp>
          <p:nvSpPr>
            <p:cNvPr id="175" name="Google Shape;175;p26"/>
            <p:cNvSpPr/>
            <p:nvPr/>
          </p:nvSpPr>
          <p:spPr>
            <a:xfrm>
              <a:off x="3135" y="1353"/>
              <a:ext cx="2309331" cy="2773866"/>
            </a:xfrm>
            <a:prstGeom prst="rect">
              <a:avLst/>
            </a:prstGeom>
            <a:solidFill>
              <a:srgbClr val="4A2B83"/>
            </a:solidFill>
            <a:ln cap="flat" cmpd="sng" w="25400">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26"/>
            <p:cNvSpPr txBox="1"/>
            <p:nvPr/>
          </p:nvSpPr>
          <p:spPr>
            <a:xfrm>
              <a:off x="3135" y="1353"/>
              <a:ext cx="2309331" cy="2773866"/>
            </a:xfrm>
            <a:prstGeom prst="rect">
              <a:avLst/>
            </a:prstGeom>
            <a:noFill/>
            <a:ln>
              <a:noFill/>
            </a:ln>
          </p:spPr>
          <p:txBody>
            <a:bodyPr anchorCtr="0" anchor="ctr" bIns="57150" lIns="114300" spcFirstLastPara="1" rIns="114300" wrap="square" tIns="57150">
              <a:noAutofit/>
            </a:bodyPr>
            <a:lstStyle/>
            <a:p>
              <a:pPr indent="0" lvl="0" marL="0" marR="0" rtl="0" algn="ctr">
                <a:lnSpc>
                  <a:spcPct val="90000"/>
                </a:lnSpc>
                <a:spcBef>
                  <a:spcPts val="0"/>
                </a:spcBef>
                <a:spcAft>
                  <a:spcPts val="0"/>
                </a:spcAft>
                <a:buClr>
                  <a:schemeClr val="lt2"/>
                </a:buClr>
                <a:buSzPts val="3000"/>
                <a:buFont typeface="Calibri"/>
                <a:buNone/>
              </a:pPr>
              <a:r>
                <a:rPr b="1" lang="en-US" sz="3000">
                  <a:solidFill>
                    <a:schemeClr val="lt2"/>
                  </a:solidFill>
                  <a:latin typeface="Calibri"/>
                  <a:ea typeface="Calibri"/>
                  <a:cs typeface="Calibri"/>
                  <a:sym typeface="Calibri"/>
                </a:rPr>
                <a:t>Workday Optimization</a:t>
              </a: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7"/>
          <p:cNvSpPr txBox="1"/>
          <p:nvPr>
            <p:ph type="title"/>
          </p:nvPr>
        </p:nvSpPr>
        <p:spPr>
          <a:xfrm>
            <a:off x="264172" y="391716"/>
            <a:ext cx="6147832" cy="745331"/>
          </a:xfrm>
          <a:prstGeom prst="rect">
            <a:avLst/>
          </a:prstGeom>
          <a:noFill/>
          <a:ln>
            <a:noFill/>
          </a:ln>
        </p:spPr>
        <p:txBody>
          <a:bodyPr anchorCtr="0" anchor="b" bIns="34275" lIns="68575" spcFirstLastPara="1" rIns="68575" wrap="square" tIns="34275">
            <a:noAutofit/>
          </a:bodyPr>
          <a:lstStyle/>
          <a:p>
            <a:pPr indent="0" lvl="0" marL="0" rtl="0" algn="l">
              <a:spcBef>
                <a:spcPts val="0"/>
              </a:spcBef>
              <a:spcAft>
                <a:spcPts val="0"/>
              </a:spcAft>
              <a:buClr>
                <a:schemeClr val="dk1"/>
              </a:buClr>
              <a:buSzPts val="2400"/>
              <a:buFont typeface="Open Sans"/>
              <a:buNone/>
            </a:pPr>
            <a:r>
              <a:rPr lang="en-US" sz="2400">
                <a:latin typeface="Open Sans"/>
                <a:ea typeface="Open Sans"/>
                <a:cs typeface="Open Sans"/>
                <a:sym typeface="Open Sans"/>
              </a:rPr>
              <a:t>Early Recommendations</a:t>
            </a:r>
            <a:r>
              <a:rPr lang="en-US" sz="2100">
                <a:latin typeface="Open Sans"/>
                <a:ea typeface="Open Sans"/>
                <a:cs typeface="Open Sans"/>
                <a:sym typeface="Open Sans"/>
              </a:rPr>
              <a:t> – Main Track </a:t>
            </a:r>
            <a:r>
              <a:rPr b="0" lang="en-US" sz="1200">
                <a:latin typeface="Open Sans"/>
                <a:ea typeface="Open Sans"/>
                <a:cs typeface="Open Sans"/>
                <a:sym typeface="Open Sans"/>
              </a:rPr>
              <a:t>(5 of 5)</a:t>
            </a:r>
            <a:endParaRPr>
              <a:latin typeface="Open Sans"/>
              <a:ea typeface="Open Sans"/>
              <a:cs typeface="Open Sans"/>
              <a:sym typeface="Open Sans"/>
            </a:endParaRPr>
          </a:p>
        </p:txBody>
      </p:sp>
      <p:sp>
        <p:nvSpPr>
          <p:cNvPr id="183" name="Google Shape;183;p27"/>
          <p:cNvSpPr/>
          <p:nvPr/>
        </p:nvSpPr>
        <p:spPr>
          <a:xfrm>
            <a:off x="2493169" y="-543859"/>
            <a:ext cx="138564" cy="242374"/>
          </a:xfrm>
          <a:prstGeom prst="rect">
            <a:avLst/>
          </a:prstGeom>
          <a:noFill/>
          <a:ln>
            <a:noFill/>
          </a:ln>
        </p:spPr>
        <p:txBody>
          <a:bodyPr anchorCtr="0" anchor="ctr" bIns="0" lIns="68575" spcFirstLastPara="1" rIns="68575" wrap="square" tIns="34275">
            <a:noAutofit/>
          </a:bodyPr>
          <a:lstStyle/>
          <a:p>
            <a:pPr indent="0" lvl="0" marL="0" marR="0" rtl="0" algn="l">
              <a:spcBef>
                <a:spcPts val="0"/>
              </a:spcBef>
              <a:spcAft>
                <a:spcPts val="0"/>
              </a:spcAft>
              <a:buNone/>
            </a:pPr>
            <a:r>
              <a:t/>
            </a:r>
            <a:endParaRPr sz="1350">
              <a:solidFill>
                <a:schemeClr val="dk1"/>
              </a:solidFill>
              <a:latin typeface="Arial"/>
              <a:ea typeface="Arial"/>
              <a:cs typeface="Arial"/>
              <a:sym typeface="Arial"/>
            </a:endParaRPr>
          </a:p>
        </p:txBody>
      </p:sp>
      <p:grpSp>
        <p:nvGrpSpPr>
          <p:cNvPr id="184" name="Google Shape;184;p27"/>
          <p:cNvGrpSpPr/>
          <p:nvPr/>
        </p:nvGrpSpPr>
        <p:grpSpPr>
          <a:xfrm>
            <a:off x="212694" y="1246443"/>
            <a:ext cx="6434110" cy="2736609"/>
            <a:chOff x="3144" y="1335"/>
            <a:chExt cx="6434110" cy="2736609"/>
          </a:xfrm>
        </p:grpSpPr>
        <p:sp>
          <p:nvSpPr>
            <p:cNvPr id="185" name="Google Shape;185;p27"/>
            <p:cNvSpPr/>
            <p:nvPr/>
          </p:nvSpPr>
          <p:spPr>
            <a:xfrm rot="5400000">
              <a:off x="3016514" y="-689275"/>
              <a:ext cx="2723650" cy="4117830"/>
            </a:xfrm>
            <a:prstGeom prst="rect">
              <a:avLst/>
            </a:prstGeom>
            <a:solidFill>
              <a:srgbClr val="CECCD8">
                <a:alpha val="89803"/>
              </a:srgbClr>
            </a:solidFill>
            <a:ln cap="flat" cmpd="sng" w="25400">
              <a:solidFill>
                <a:srgbClr val="CECCD8">
                  <a:alpha val="89803"/>
                </a:srgbClr>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7"/>
            <p:cNvSpPr txBox="1"/>
            <p:nvPr/>
          </p:nvSpPr>
          <p:spPr>
            <a:xfrm>
              <a:off x="2319424" y="7815"/>
              <a:ext cx="4117830" cy="2723650"/>
            </a:xfrm>
            <a:prstGeom prst="rect">
              <a:avLst/>
            </a:prstGeom>
            <a:noFill/>
            <a:ln>
              <a:noFill/>
            </a:ln>
          </p:spPr>
          <p:txBody>
            <a:bodyPr anchorCtr="0" anchor="ctr" bIns="123825" lIns="247650" spcFirstLastPara="1" rIns="247650" wrap="square" tIns="123825">
              <a:noAutofit/>
            </a:bodyPr>
            <a:lstStyle/>
            <a:p>
              <a:pPr indent="-228600" lvl="1" marL="228600" marR="0" rtl="0" algn="l">
                <a:lnSpc>
                  <a:spcPct val="90000"/>
                </a:lnSpc>
                <a:spcBef>
                  <a:spcPts val="0"/>
                </a:spcBef>
                <a:spcAft>
                  <a:spcPts val="0"/>
                </a:spcAft>
                <a:buClr>
                  <a:srgbClr val="3D3D3D"/>
                </a:buClr>
                <a:buSzPts val="2000"/>
                <a:buFont typeface="Open Sans"/>
                <a:buChar char="•"/>
              </a:pPr>
              <a:r>
                <a:rPr b="0" i="0" lang="en-US" sz="2000" u="none" cap="none" strike="noStrike">
                  <a:solidFill>
                    <a:srgbClr val="3D3D3D"/>
                  </a:solidFill>
                  <a:latin typeface="Open Sans"/>
                  <a:ea typeface="Open Sans"/>
                  <a:cs typeface="Open Sans"/>
                  <a:sym typeface="Open Sans"/>
                </a:rPr>
                <a:t>Design a sustainable workload strategy for GCA</a:t>
              </a:r>
              <a:endParaRPr b="0" i="0" sz="2000" u="none" cap="none" strike="noStrike">
                <a:solidFill>
                  <a:srgbClr val="3D3D3D"/>
                </a:solidFill>
                <a:latin typeface="Arial"/>
                <a:ea typeface="Arial"/>
                <a:cs typeface="Arial"/>
                <a:sym typeface="Arial"/>
              </a:endParaRPr>
            </a:p>
            <a:p>
              <a:pPr indent="-228600" lvl="1" marL="228600" marR="0" rtl="0" algn="l">
                <a:lnSpc>
                  <a:spcPct val="90000"/>
                </a:lnSpc>
                <a:spcBef>
                  <a:spcPts val="300"/>
                </a:spcBef>
                <a:spcAft>
                  <a:spcPts val="0"/>
                </a:spcAft>
                <a:buClr>
                  <a:srgbClr val="3D3D3D"/>
                </a:buClr>
                <a:buSzPts val="2000"/>
                <a:buFont typeface="Open Sans"/>
                <a:buChar char="•"/>
              </a:pPr>
              <a:r>
                <a:rPr b="0" i="0" lang="en-US" sz="2000" u="none" cap="none" strike="noStrike">
                  <a:solidFill>
                    <a:srgbClr val="3D3D3D"/>
                  </a:solidFill>
                  <a:latin typeface="Open Sans"/>
                  <a:ea typeface="Open Sans"/>
                  <a:cs typeface="Open Sans"/>
                  <a:sym typeface="Open Sans"/>
                </a:rPr>
                <a:t>Reassess and staff the closeout team </a:t>
              </a:r>
              <a:endParaRPr b="0" i="0" sz="2000" u="none" cap="none" strike="noStrike">
                <a:solidFill>
                  <a:srgbClr val="3D3D3D"/>
                </a:solidFill>
                <a:latin typeface="Arial"/>
                <a:ea typeface="Arial"/>
                <a:cs typeface="Arial"/>
                <a:sym typeface="Arial"/>
              </a:endParaRPr>
            </a:p>
            <a:p>
              <a:pPr indent="-228600" lvl="1" marL="228600" marR="0" rtl="0" algn="l">
                <a:lnSpc>
                  <a:spcPct val="90000"/>
                </a:lnSpc>
                <a:spcBef>
                  <a:spcPts val="300"/>
                </a:spcBef>
                <a:spcAft>
                  <a:spcPts val="0"/>
                </a:spcAft>
                <a:buClr>
                  <a:srgbClr val="3D3D3D"/>
                </a:buClr>
                <a:buSzPts val="2000"/>
                <a:buFont typeface="Open Sans"/>
                <a:buChar char="•"/>
              </a:pPr>
              <a:r>
                <a:rPr b="0" i="0" lang="en-US" sz="2000" u="none" cap="none" strike="noStrike">
                  <a:solidFill>
                    <a:srgbClr val="3D3D3D"/>
                  </a:solidFill>
                  <a:latin typeface="Open Sans"/>
                  <a:ea typeface="Open Sans"/>
                  <a:cs typeface="Open Sans"/>
                  <a:sym typeface="Open Sans"/>
                </a:rPr>
                <a:t>Improve training materials and job aids </a:t>
              </a:r>
              <a:endParaRPr b="0" i="0" sz="2000" u="none" cap="none" strike="noStrike">
                <a:solidFill>
                  <a:srgbClr val="3D3D3D"/>
                </a:solidFill>
                <a:latin typeface="Arial"/>
                <a:ea typeface="Arial"/>
                <a:cs typeface="Arial"/>
                <a:sym typeface="Arial"/>
              </a:endParaRPr>
            </a:p>
          </p:txBody>
        </p:sp>
        <p:sp>
          <p:nvSpPr>
            <p:cNvPr id="187" name="Google Shape;187;p27"/>
            <p:cNvSpPr/>
            <p:nvPr/>
          </p:nvSpPr>
          <p:spPr>
            <a:xfrm>
              <a:off x="3144" y="1335"/>
              <a:ext cx="2316279" cy="2736609"/>
            </a:xfrm>
            <a:prstGeom prst="rect">
              <a:avLst/>
            </a:prstGeom>
            <a:solidFill>
              <a:srgbClr val="4A2B83"/>
            </a:solidFill>
            <a:ln cap="flat" cmpd="sng" w="25400">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7"/>
            <p:cNvSpPr txBox="1"/>
            <p:nvPr/>
          </p:nvSpPr>
          <p:spPr>
            <a:xfrm>
              <a:off x="3144" y="1335"/>
              <a:ext cx="2316279" cy="2736609"/>
            </a:xfrm>
            <a:prstGeom prst="rect">
              <a:avLst/>
            </a:prstGeom>
            <a:noFill/>
            <a:ln>
              <a:noFill/>
            </a:ln>
          </p:spPr>
          <p:txBody>
            <a:bodyPr anchorCtr="0" anchor="ctr" bIns="51425" lIns="102850" spcFirstLastPara="1" rIns="102850" wrap="square" tIns="51425">
              <a:noAutofit/>
            </a:bodyPr>
            <a:lstStyle/>
            <a:p>
              <a:pPr indent="0" lvl="0" marL="0" marR="0" rtl="0" algn="ctr">
                <a:lnSpc>
                  <a:spcPct val="90000"/>
                </a:lnSpc>
                <a:spcBef>
                  <a:spcPts val="0"/>
                </a:spcBef>
                <a:spcAft>
                  <a:spcPts val="0"/>
                </a:spcAft>
                <a:buClr>
                  <a:schemeClr val="lt2"/>
                </a:buClr>
                <a:buSzPts val="2700"/>
                <a:buFont typeface="Calibri"/>
                <a:buNone/>
              </a:pPr>
              <a:r>
                <a:rPr b="1" lang="en-US" sz="2700">
                  <a:solidFill>
                    <a:schemeClr val="lt2"/>
                  </a:solidFill>
                  <a:latin typeface="Calibri"/>
                  <a:ea typeface="Calibri"/>
                  <a:cs typeface="Calibri"/>
                  <a:sym typeface="Calibri"/>
                </a:rPr>
                <a:t>Backlog Reduction, Operational Improvements </a:t>
              </a:r>
              <a:r>
                <a:rPr b="1" lang="en-US" sz="2700">
                  <a:solidFill>
                    <a:schemeClr val="lt2"/>
                  </a:solidFill>
                  <a:latin typeface="Calibri"/>
                  <a:ea typeface="Calibri"/>
                  <a:cs typeface="Calibri"/>
                  <a:sym typeface="Calibri"/>
                </a:rPr>
                <a:t>&amp; Training</a:t>
              </a:r>
              <a:endParaRPr/>
            </a:p>
          </p:txBody>
        </p:sp>
      </p:grpSp>
      <p:sp>
        <p:nvSpPr>
          <p:cNvPr id="189" name="Google Shape;189;p27"/>
          <p:cNvSpPr txBox="1"/>
          <p:nvPr/>
        </p:nvSpPr>
        <p:spPr>
          <a:xfrm>
            <a:off x="374650" y="3817937"/>
            <a:ext cx="184731" cy="30008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35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Custom Design">
  <a:themeElements>
    <a:clrScheme name="4b2e83">
      <a:dk1>
        <a:srgbClr val="4B2E83"/>
      </a:dk1>
      <a:lt1>
        <a:srgbClr val="E8D3A2"/>
      </a:lt1>
      <a:dk2>
        <a:srgbClr val="4B2E83"/>
      </a:dk2>
      <a:lt2>
        <a:srgbClr val="FFFFFF"/>
      </a:lt2>
      <a:accent1>
        <a:srgbClr val="4B2E83"/>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_Custom Design">
  <a:themeElements>
    <a:clrScheme name="Custom 1">
      <a:dk1>
        <a:srgbClr val="4B2E83"/>
      </a:dk1>
      <a:lt1>
        <a:srgbClr val="E8D3A2"/>
      </a:lt1>
      <a:dk2>
        <a:srgbClr val="4B2E83"/>
      </a:dk2>
      <a:lt2>
        <a:srgbClr val="FFFFFF"/>
      </a:lt2>
      <a:accent1>
        <a:srgbClr val="4B2E83"/>
      </a:accent1>
      <a:accent2>
        <a:srgbClr val="E8D3A2"/>
      </a:accent2>
      <a:accent3>
        <a:srgbClr val="FFFFFF"/>
      </a:accent3>
      <a:accent4>
        <a:srgbClr val="D8D9DA"/>
      </a:accent4>
      <a:accent5>
        <a:srgbClr val="999999"/>
      </a:accent5>
      <a:accent6>
        <a:srgbClr val="917B4C"/>
      </a:accent6>
      <a:hlink>
        <a:srgbClr val="D8D9DA"/>
      </a:hlink>
      <a:folHlink>
        <a:srgbClr val="0563C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1_Custom Design">
  <a:themeElements>
    <a:clrScheme name="Custom 2">
      <a:dk1>
        <a:srgbClr val="4B2E83"/>
      </a:dk1>
      <a:lt1>
        <a:srgbClr val="E8D3A2"/>
      </a:lt1>
      <a:dk2>
        <a:srgbClr val="4B2E83"/>
      </a:dk2>
      <a:lt2>
        <a:srgbClr val="FFFFFF"/>
      </a:lt2>
      <a:accent1>
        <a:srgbClr val="4B2E83"/>
      </a:accent1>
      <a:accent2>
        <a:srgbClr val="E8D3A2"/>
      </a:accent2>
      <a:accent3>
        <a:srgbClr val="FFFFFF"/>
      </a:accent3>
      <a:accent4>
        <a:srgbClr val="D8D9DA"/>
      </a:accent4>
      <a:accent5>
        <a:srgbClr val="999999"/>
      </a:accent5>
      <a:accent6>
        <a:srgbClr val="917B4C"/>
      </a:accent6>
      <a:hlink>
        <a:srgbClr val="0563C1"/>
      </a:hlink>
      <a:folHlink>
        <a:srgbClr val="0563C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