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embeddedFontLst>
    <p:embeddedFont>
      <p:font typeface="Encode Sans Black" panose="020B0604020202020204" charset="0"/>
      <p:bold r:id="rId7"/>
    </p:embeddedFont>
    <p:embeddedFont>
      <p:font typeface="Merriweather Sans" pitchFamily="2" charset="0"/>
      <p:regular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Open Sans Light" panose="020B03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" name="Google Shape;10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1" name="Google Shape;31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2" name="Google Shape;42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7" name="Google Shape;47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portal.uw.edu/catalog?sa=fin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grantrpt@uw.edu" TargetMode="External"/><Relationship Id="rId4" Type="http://schemas.openxmlformats.org/officeDocument/2006/relationships/hyperlink" Target="https://docs.google.com/spreadsheets/d/1_OImSCFPZWdVFwFoWaOZE9EjWMSRqJ4m/edit?usp=sharing&amp;ouid=103547528527863486825&amp;rtpof=true&amp;sd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lang="en-US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Award, Proposal and Related Requests since FY24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November 2024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Aron Knapp (she/her)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 Information Service (ORIS)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6" y="371510"/>
            <a:ext cx="8264853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AWARD, PROPOSAL &amp; RELATED REQUESTS</a:t>
            </a:r>
            <a:b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What: </a:t>
            </a:r>
            <a:r>
              <a:rPr lang="en-US" sz="2000" b="0">
                <a:latin typeface="Arial"/>
                <a:ea typeface="Arial"/>
                <a:cs typeface="Arial"/>
                <a:sym typeface="Arial"/>
              </a:rPr>
              <a:t>an excel workbook presenting WD and SAGE post FT go-live (FY24) data.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Why: </a:t>
            </a:r>
            <a:r>
              <a:rPr lang="en-US" sz="2000" b="0">
                <a:latin typeface="Arial"/>
                <a:ea typeface="Arial"/>
                <a:cs typeface="Arial"/>
                <a:sym typeface="Arial"/>
              </a:rPr>
              <a:t>Downloadable, pivotable, searchable data for your local analysis, connecting WD &amp; SAGE items, and checking status!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</a:t>
            </a:r>
            <a:r>
              <a:rPr lang="en-US" i="1">
                <a:latin typeface="Arial"/>
                <a:ea typeface="Arial"/>
                <a:cs typeface="Arial"/>
                <a:sym typeface="Arial"/>
              </a:rPr>
              <a:t>IN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the workbook?: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eGC1s created or received in OSP since FY24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Active converted Awards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Awards created in Workday since FY24.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SAGE Award Setup Requests (ASRs) created since FY24</a:t>
            </a:r>
            <a:endParaRPr b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SAGE Award Modification Requests (MODs) created since FY24.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Subaward Requests received in OSP since FY24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1F1F1F"/>
              </a:buClr>
              <a:buSzPts val="2000"/>
              <a:buChar char="–"/>
            </a:pPr>
            <a:r>
              <a:rPr lang="en-US" b="0" i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Non-Award Agreements received in OSP since FY24</a:t>
            </a:r>
            <a:endParaRPr b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 b="0" i="0">
              <a:solidFill>
                <a:srgbClr val="1F1F1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Aron Knapp - ORIS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274280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AWARD, PROPOSAL &amp; RELATED REQUESTS</a:t>
            </a:r>
            <a:b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0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is </a:t>
            </a:r>
            <a:r>
              <a:rPr lang="en-US" i="1"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in the data?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WD Budget or other core financial data</a:t>
            </a:r>
            <a:endParaRPr/>
          </a:p>
          <a:p>
            <a:pPr marL="1143000" lvl="2" indent="-2286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Use the UW IT BI Portal for FIN data: </a:t>
            </a:r>
            <a:r>
              <a:rPr lang="en-US" b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https://biportal.uw.edu/catalog?sa=finance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Where can I find the workbook: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b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Award, Proposal &amp; Related Requests google link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Refreshed weekly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email </a:t>
            </a:r>
            <a:r>
              <a:rPr lang="en-US" b="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grantrpt@uw.edu</a:t>
            </a:r>
            <a:r>
              <a:rPr lang="en-US" b="0">
                <a:latin typeface="Arial"/>
                <a:ea typeface="Arial"/>
                <a:cs typeface="Arial"/>
                <a:sym typeface="Arial"/>
              </a:rPr>
              <a:t> with enhancement requests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DEMO!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- Aron - ORIS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Open Sans</vt:lpstr>
      <vt:lpstr>Open Sans Light</vt:lpstr>
      <vt:lpstr>Encode Sans Black</vt:lpstr>
      <vt:lpstr>Merriweather Sans</vt:lpstr>
      <vt:lpstr>Custom Design</vt:lpstr>
      <vt:lpstr>1_Custom Design</vt:lpstr>
      <vt:lpstr>Award, Proposal and Related Requests since FY24</vt:lpstr>
      <vt:lpstr>AWARD, PROPOSAL &amp; RELATED REQUESTS (1 of 2)</vt:lpstr>
      <vt:lpstr>AWARD, PROPOSAL &amp; RELATED REQUESTS (2 of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2024-11-20T17:42:53Z</dcterms:modified>
</cp:coreProperties>
</file>