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embeddedFontLst>
    <p:embeddedFont>
      <p:font typeface="Encode Sans Black" panose="020B0604020202020204" charset="0"/>
      <p:bold r:id="rId9"/>
    </p:embeddedFont>
    <p:embeddedFont>
      <p:font typeface="Merriweather Sans" pitchFamily="2" charset="0"/>
      <p:regular r:id="rId10"/>
    </p:embeddedFont>
    <p:embeddedFont>
      <p:font typeface="Open Sans" panose="020B0606030504020204" pitchFamily="34" charset="0"/>
      <p:regular r:id="rId11"/>
      <p:bold r:id="rId12"/>
      <p:italic r:id="rId13"/>
      <p:boldItalic r:id="rId14"/>
    </p:embeddedFont>
    <p:embeddedFont>
      <p:font typeface="Open Sans Light" panose="020B0306030504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5" name="Google Shape;5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2" name="Google Shape;6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9" name="Google Shape;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4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9" name="Google Shape;39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8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8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6" name="Google Shape;46;p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1" name="Google Shape;51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y.uw.edu/directory/po/executive-orders/eo-61-research-misconduct-policy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washington.edu/research/compliance/office-of-research-misconduct-proceed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692029" y="1640263"/>
            <a:ext cx="6972300" cy="1593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Update…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Misconduct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November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Joe Giffels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What Is Research Misconduct?</a:t>
            </a:r>
            <a:endParaRPr sz="3000" b="0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Fabrication of data or results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Falsification of data, results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Plagiarism</a:t>
            </a:r>
            <a:endParaRPr/>
          </a:p>
        </p:txBody>
      </p:sp>
      <p:sp>
        <p:nvSpPr>
          <p:cNvPr id="66" name="Google Shape;66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Joe Giffels – 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Misconduct Is Not…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Harassment or discrimination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Making a mistake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Authorship dispute</a:t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 rot="-1368005">
            <a:off x="3490144" y="3323805"/>
            <a:ext cx="5044586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it’s not F, F or P in research,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it’s not Research Misconduct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Joe Giffels – 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Policy, Guidance and Resources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Executive Order 61</a:t>
            </a:r>
            <a:r>
              <a:rPr lang="en-US"/>
              <a:t> – Research Misconduct Proceedings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Office of Research Misconduct Proceedings (ORMP)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ORMP@uw.edu</a:t>
            </a:r>
            <a:endParaRPr/>
          </a:p>
        </p:txBody>
      </p:sp>
      <p:sp>
        <p:nvSpPr>
          <p:cNvPr id="82" name="Google Shape;82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Joe Giffels – 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ORMP Updates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Julie Severson, Director recruited away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Acting Director, Brynne Street appointed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Exiting cases will continue to be managed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New cases will be processed</a:t>
            </a:r>
            <a:endParaRPr/>
          </a:p>
        </p:txBody>
      </p:sp>
      <p:sp>
        <p:nvSpPr>
          <p:cNvPr id="90" name="Google Shape;90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Joe Giffels – Office of Research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Merriweather Sans</vt:lpstr>
      <vt:lpstr>Encode Sans Black</vt:lpstr>
      <vt:lpstr>Open Sans</vt:lpstr>
      <vt:lpstr>Open Sans Light</vt:lpstr>
      <vt:lpstr>Custom Design</vt:lpstr>
      <vt:lpstr>1_Custom Design</vt:lpstr>
      <vt:lpstr>Update… Research Misconduct</vt:lpstr>
      <vt:lpstr>What Is Research Misconduct?</vt:lpstr>
      <vt:lpstr>Research Misconduct Is Not…</vt:lpstr>
      <vt:lpstr>Policy, Guidance and Resources</vt:lpstr>
      <vt:lpstr>ORMP Updates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2024-11-20T17:43:26Z</dcterms:modified>
</cp:coreProperties>
</file>