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0" r:id="rId5"/>
  </p:sldMasterIdLst>
  <p:notesMasterIdLst>
    <p:notesMasterId r:id="rId6"/>
  </p:notesMasterIdLst>
  <p:sldIdLst>
    <p:sldId id="256" r:id="rId7"/>
    <p:sldId id="257" r:id="rId8"/>
    <p:sldId id="258" r:id="rId9"/>
    <p:sldId id="259" r:id="rId10"/>
    <p:sldId id="260" r:id="rId11"/>
  </p:sldIdLst>
  <p:sldSz cy="6858000" cx="9144000"/>
  <p:notesSz cx="6858000" cy="9144000"/>
  <p:embeddedFontLst>
    <p:embeddedFont>
      <p:font typeface="Play"/>
      <p:regular r:id="rId12"/>
      <p:bold r:id="rId13"/>
    </p:embeddedFont>
    <p:embeddedFont>
      <p:font typeface="Open Sans ExtraBold"/>
      <p:bold r:id="rId14"/>
      <p:boldItalic r:id="rId15"/>
    </p:embeddedFont>
    <p:embeddedFont>
      <p:font typeface="Arial Black"/>
      <p:regular r:id="rId16"/>
    </p:embeddedFont>
    <p:embeddedFont>
      <p:font typeface="Open Sans"/>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2D200454-40CA-4A62-9FC3-DE9A4176ACB9}">
      <p15:notesGuideLst>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3304B0CD-0794-4784-8657-35987DF7AF24}">
  <a:tblStyle styleId="{3304B0CD-0794-4784-8657-35987DF7AF24}"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7E6EA"/>
          </a:solidFill>
        </a:fill>
      </a:tcStyle>
    </a:wholeTbl>
    <a:band1H>
      <a:tcTxStyle/>
      <a:tcStyle>
        <a:fill>
          <a:solidFill>
            <a:srgbClr val="CCCAD4"/>
          </a:solidFill>
        </a:fill>
      </a:tcStyle>
    </a:band1H>
    <a:band2H>
      <a:tcTxStyle/>
    </a:band2H>
    <a:band1V>
      <a:tcTxStyle/>
      <a:tcStyle>
        <a:fill>
          <a:solidFill>
            <a:srgbClr val="CCCAD4"/>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notesViewPr>
    <p:cSldViewPr snapToGrid="0">
      <p:cViewPr varScale="1">
        <p:scale>
          <a:sx n="100" d="100"/>
          <a:sy n="100" d="100"/>
        </p:scale>
        <p:origin x="0" y="0"/>
      </p:cViewPr>
      <p:guideLst>
        <p:guide pos="2880" orient="horz"/>
        <p:guide pos="2160"/>
      </p:guideLst>
    </p:cSldViewPr>
  </p:notesViewPr>
</p:viewPr>
</file>

<file path=ppt/_rels/presentation.xml.rels><?xml version="1.0" encoding="UTF-8" standalone="yes"?><Relationships xmlns="http://schemas.openxmlformats.org/package/2006/relationships"><Relationship Id="rId20" Type="http://schemas.openxmlformats.org/officeDocument/2006/relationships/font" Target="fonts/OpenSans-boldItalic.fntdata"/><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font" Target="fonts/Play-bold.fntdata"/><Relationship Id="rId12" Type="http://schemas.openxmlformats.org/officeDocument/2006/relationships/font" Target="fonts/Play-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font" Target="fonts/OpenSansExtraBold-boldItalic.fntdata"/><Relationship Id="rId14" Type="http://schemas.openxmlformats.org/officeDocument/2006/relationships/font" Target="fonts/OpenSansExtraBold-bold.fntdata"/><Relationship Id="rId17" Type="http://schemas.openxmlformats.org/officeDocument/2006/relationships/font" Target="fonts/OpenSans-regular.fntdata"/><Relationship Id="rId16" Type="http://schemas.openxmlformats.org/officeDocument/2006/relationships/font" Target="fonts/ArialBlack-regular.fntdata"/><Relationship Id="rId5" Type="http://schemas.openxmlformats.org/officeDocument/2006/relationships/slideMaster" Target="slideMasters/slideMaster1.xml"/><Relationship Id="rId19" Type="http://schemas.openxmlformats.org/officeDocument/2006/relationships/font" Target="fonts/OpenSans-italic.fntdata"/><Relationship Id="rId6" Type="http://schemas.openxmlformats.org/officeDocument/2006/relationships/notesMaster" Target="notesMasters/notesMaster1.xml"/><Relationship Id="rId18" Type="http://schemas.openxmlformats.org/officeDocument/2006/relationships/font" Target="fonts/OpenSans-bold.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Open Sans"/>
                <a:ea typeface="Open Sans"/>
                <a:cs typeface="Open Sans"/>
                <a:sym typeface="Open Sans"/>
              </a:defRPr>
            </a:lvl1pPr>
            <a:lvl2pPr indent="-228600" lvl="1" marL="914400" marR="0" rtl="0" algn="l">
              <a:spcBef>
                <a:spcPts val="0"/>
              </a:spcBef>
              <a:spcAft>
                <a:spcPts val="0"/>
              </a:spcAft>
              <a:buSzPts val="1400"/>
              <a:buNone/>
              <a:defRPr b="0" i="0" sz="1200" u="none" cap="none" strike="noStrike">
                <a:solidFill>
                  <a:schemeClr val="dk1"/>
                </a:solidFill>
                <a:latin typeface="Open Sans"/>
                <a:ea typeface="Open Sans"/>
                <a:cs typeface="Open Sans"/>
                <a:sym typeface="Open Sans"/>
              </a:defRPr>
            </a:lvl2pPr>
            <a:lvl3pPr indent="-228600" lvl="2" marL="1371600" marR="0" rtl="0" algn="l">
              <a:spcBef>
                <a:spcPts val="0"/>
              </a:spcBef>
              <a:spcAft>
                <a:spcPts val="0"/>
              </a:spcAft>
              <a:buSzPts val="1400"/>
              <a:buNone/>
              <a:defRPr b="0" i="0" sz="1200" u="none" cap="none" strike="noStrike">
                <a:solidFill>
                  <a:schemeClr val="dk1"/>
                </a:solidFill>
                <a:latin typeface="Open Sans"/>
                <a:ea typeface="Open Sans"/>
                <a:cs typeface="Open Sans"/>
                <a:sym typeface="Open Sans"/>
              </a:defRPr>
            </a:lvl3pPr>
            <a:lvl4pPr indent="-228600" lvl="3" marL="1828800" marR="0" rtl="0" algn="l">
              <a:spcBef>
                <a:spcPts val="0"/>
              </a:spcBef>
              <a:spcAft>
                <a:spcPts val="0"/>
              </a:spcAft>
              <a:buSzPts val="1400"/>
              <a:buNone/>
              <a:defRPr b="0" i="0" sz="1200" u="none" cap="none" strike="noStrike">
                <a:solidFill>
                  <a:schemeClr val="dk1"/>
                </a:solidFill>
                <a:latin typeface="Open Sans"/>
                <a:ea typeface="Open Sans"/>
                <a:cs typeface="Open Sans"/>
                <a:sym typeface="Open Sans"/>
              </a:defRPr>
            </a:lvl4pPr>
            <a:lvl5pPr indent="-228600" lvl="4" marL="2286000" marR="0" rtl="0" algn="l">
              <a:spcBef>
                <a:spcPts val="0"/>
              </a:spcBef>
              <a:spcAft>
                <a:spcPts val="0"/>
              </a:spcAft>
              <a:buSzPts val="1400"/>
              <a:buNone/>
              <a:defRPr b="0" i="0" sz="1200" u="none" cap="none" strike="noStrike">
                <a:solidFill>
                  <a:schemeClr val="dk1"/>
                </a:solidFill>
                <a:latin typeface="Open Sans"/>
                <a:ea typeface="Open Sans"/>
                <a:cs typeface="Open Sans"/>
                <a:sym typeface="Open Sans"/>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Open Sans"/>
                <a:ea typeface="Open Sans"/>
                <a:cs typeface="Open Sans"/>
                <a:sym typeface="Open Sans"/>
              </a:rPr>
              <a:t>‹#›</a:t>
            </a:fld>
            <a:endParaRPr b="0" i="0" sz="1200" u="none" cap="none" strike="noStrike">
              <a:solidFill>
                <a:schemeClr val="dk1"/>
              </a:solidFill>
              <a:latin typeface="Open Sans"/>
              <a:ea typeface="Open Sans"/>
              <a:cs typeface="Open Sans"/>
              <a:sym typeface="Open Sans"/>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4" name="Google Shape;154;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5" name="Google Shape;155;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5" name="Google Shape;165;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6" name="Google Shape;166;p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2" name="Google Shape;172;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3" name="Google Shape;173;p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1" name="Google Shape;181;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Workday reports June 18. Finding current information AIDE. Clarity around processes SAGE MODs first, Support through Change—CoPRA develops to give us community to support us, and CoPRA might be able to get into one of its goals of matching mentors to mentees. </a:t>
            </a:r>
            <a:endParaRPr/>
          </a:p>
        </p:txBody>
      </p:sp>
      <p:sp>
        <p:nvSpPr>
          <p:cNvPr id="182" name="Google Shape;182;p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8" name="Google Shape;188;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9" name="Google Shape;189;p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 Id="rId3"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3.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3.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secHead">
  <p:cSld name="SECTION_HEADER">
    <p:bg>
      <p:bgPr>
        <a:solidFill>
          <a:schemeClr val="lt1"/>
        </a:solidFill>
      </p:bgPr>
    </p:bg>
    <p:spTree>
      <p:nvGrpSpPr>
        <p:cNvPr id="13" name="Shape 13"/>
        <p:cNvGrpSpPr/>
        <p:nvPr/>
      </p:nvGrpSpPr>
      <p:grpSpPr>
        <a:xfrm>
          <a:off x="0" y="0"/>
          <a:ext cx="0" cy="0"/>
          <a:chOff x="0" y="0"/>
          <a:chExt cx="0" cy="0"/>
        </a:xfrm>
      </p:grpSpPr>
      <p:sp>
        <p:nvSpPr>
          <p:cNvPr id="14" name="Google Shape;14;p2"/>
          <p:cNvSpPr txBox="1"/>
          <p:nvPr>
            <p:ph type="title"/>
          </p:nvPr>
        </p:nvSpPr>
        <p:spPr>
          <a:xfrm>
            <a:off x="609600" y="1447800"/>
            <a:ext cx="5830887" cy="1362075"/>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3600"/>
              <a:buFont typeface="Open Sans ExtraBold"/>
              <a:buNone/>
              <a:defRPr b="1" sz="3600" cap="none">
                <a:solidFill>
                  <a:schemeClr val="accent1"/>
                </a:solidFill>
                <a:latin typeface="Open Sans ExtraBold"/>
                <a:ea typeface="Open Sans ExtraBold"/>
                <a:cs typeface="Open Sans ExtraBold"/>
                <a:sym typeface="Open Sans ExtraBold"/>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 name="Google Shape;15;p2"/>
          <p:cNvSpPr txBox="1"/>
          <p:nvPr>
            <p:ph idx="1" type="body"/>
          </p:nvPr>
        </p:nvSpPr>
        <p:spPr>
          <a:xfrm>
            <a:off x="609600" y="4138744"/>
            <a:ext cx="5297487" cy="673100"/>
          </a:xfrm>
          <a:prstGeom prst="rect">
            <a:avLst/>
          </a:prstGeom>
          <a:noFill/>
          <a:ln>
            <a:noFill/>
          </a:ln>
        </p:spPr>
        <p:txBody>
          <a:bodyPr anchorCtr="0" anchor="t" bIns="45700" lIns="91425" spcFirstLastPara="1" rIns="91425" wrap="square" tIns="45700">
            <a:normAutofit/>
          </a:bodyPr>
          <a:lstStyle>
            <a:lvl1pPr indent="-228600" lvl="0" marL="457200" algn="l">
              <a:spcBef>
                <a:spcPts val="400"/>
              </a:spcBef>
              <a:spcAft>
                <a:spcPts val="0"/>
              </a:spcAft>
              <a:buClr>
                <a:srgbClr val="262626"/>
              </a:buClr>
              <a:buSzPts val="2000"/>
              <a:buNone/>
              <a:defRPr b="1" sz="2000">
                <a:solidFill>
                  <a:srgbClr val="262626"/>
                </a:solidFill>
                <a:latin typeface="Open Sans"/>
                <a:ea typeface="Open Sans"/>
                <a:cs typeface="Open Sans"/>
                <a:sym typeface="Open Sans"/>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pic>
        <p:nvPicPr>
          <p:cNvPr id="16" name="Google Shape;16;p2"/>
          <p:cNvPicPr preferRelativeResize="0"/>
          <p:nvPr/>
        </p:nvPicPr>
        <p:blipFill rotWithShape="1">
          <a:blip r:embed="rId2">
            <a:alphaModFix/>
          </a:blip>
          <a:srcRect b="0" l="0" r="0" t="0"/>
          <a:stretch/>
        </p:blipFill>
        <p:spPr>
          <a:xfrm>
            <a:off x="0" y="0"/>
            <a:ext cx="9144000" cy="796066"/>
          </a:xfrm>
          <a:prstGeom prst="rect">
            <a:avLst/>
          </a:prstGeom>
          <a:noFill/>
          <a:ln>
            <a:noFill/>
          </a:ln>
        </p:spPr>
      </p:pic>
      <p:pic>
        <p:nvPicPr>
          <p:cNvPr id="17" name="Google Shape;17;p2"/>
          <p:cNvPicPr preferRelativeResize="0"/>
          <p:nvPr/>
        </p:nvPicPr>
        <p:blipFill rotWithShape="1">
          <a:blip r:embed="rId3">
            <a:alphaModFix/>
          </a:blip>
          <a:srcRect b="0" l="0" r="0" t="0"/>
          <a:stretch/>
        </p:blipFill>
        <p:spPr>
          <a:xfrm>
            <a:off x="0" y="6350924"/>
            <a:ext cx="9144000" cy="507076"/>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stacked content with Titles">
  <p:cSld name="Two stacked content with Titles">
    <p:spTree>
      <p:nvGrpSpPr>
        <p:cNvPr id="72" name="Shape 72"/>
        <p:cNvGrpSpPr/>
        <p:nvPr/>
      </p:nvGrpSpPr>
      <p:grpSpPr>
        <a:xfrm>
          <a:off x="0" y="0"/>
          <a:ext cx="0" cy="0"/>
          <a:chOff x="0" y="0"/>
          <a:chExt cx="0" cy="0"/>
        </a:xfrm>
      </p:grpSpPr>
      <p:sp>
        <p:nvSpPr>
          <p:cNvPr id="73" name="Google Shape;73;p11"/>
          <p:cNvSpPr/>
          <p:nvPr/>
        </p:nvSpPr>
        <p:spPr>
          <a:xfrm>
            <a:off x="128726" y="152400"/>
            <a:ext cx="8862874" cy="6588116"/>
          </a:xfrm>
          <a:prstGeom prst="rect">
            <a:avLst/>
          </a:prstGeom>
          <a:solidFill>
            <a:srgbClr val="DBDAD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
        <p:nvSpPr>
          <p:cNvPr id="74" name="Google Shape;74;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Open Sans"/>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5" name="Google Shape;75;p11"/>
          <p:cNvSpPr txBox="1"/>
          <p:nvPr>
            <p:ph idx="1" type="body"/>
          </p:nvPr>
        </p:nvSpPr>
        <p:spPr>
          <a:xfrm>
            <a:off x="457200" y="1535113"/>
            <a:ext cx="8229600"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76" name="Google Shape;76;p11"/>
          <p:cNvSpPr txBox="1"/>
          <p:nvPr>
            <p:ph idx="2" type="body"/>
          </p:nvPr>
        </p:nvSpPr>
        <p:spPr>
          <a:xfrm>
            <a:off x="457200" y="2209790"/>
            <a:ext cx="8229600" cy="1600210"/>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77" name="Google Shape;77;p11"/>
          <p:cNvSpPr txBox="1"/>
          <p:nvPr>
            <p:ph idx="3" type="body"/>
          </p:nvPr>
        </p:nvSpPr>
        <p:spPr>
          <a:xfrm>
            <a:off x="457200" y="3968769"/>
            <a:ext cx="8229600"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78" name="Google Shape;78;p11"/>
          <p:cNvSpPr txBox="1"/>
          <p:nvPr>
            <p:ph idx="4" type="body"/>
          </p:nvPr>
        </p:nvSpPr>
        <p:spPr>
          <a:xfrm>
            <a:off x="455613" y="4654560"/>
            <a:ext cx="8231187" cy="1635125"/>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pic>
        <p:nvPicPr>
          <p:cNvPr id="79" name="Google Shape;79;p11"/>
          <p:cNvPicPr preferRelativeResize="0"/>
          <p:nvPr/>
        </p:nvPicPr>
        <p:blipFill rotWithShape="1">
          <a:blip r:embed="rId2">
            <a:alphaModFix/>
          </a:blip>
          <a:srcRect b="0" l="0" r="0" t="0"/>
          <a:stretch/>
        </p:blipFill>
        <p:spPr>
          <a:xfrm>
            <a:off x="128726" y="6243656"/>
            <a:ext cx="532863" cy="496858"/>
          </a:xfrm>
          <a:prstGeom prst="rect">
            <a:avLst/>
          </a:prstGeom>
          <a:noFill/>
          <a:ln>
            <a:noFill/>
          </a:ln>
        </p:spPr>
      </p:pic>
      <p:pic>
        <p:nvPicPr>
          <p:cNvPr id="80" name="Google Shape;80;p11"/>
          <p:cNvPicPr preferRelativeResize="0"/>
          <p:nvPr/>
        </p:nvPicPr>
        <p:blipFill rotWithShape="1">
          <a:blip r:embed="rId3">
            <a:alphaModFix/>
          </a:blip>
          <a:srcRect b="0" l="0" r="0" t="0"/>
          <a:stretch/>
        </p:blipFill>
        <p:spPr>
          <a:xfrm>
            <a:off x="8510002" y="6324600"/>
            <a:ext cx="481598" cy="324276"/>
          </a:xfrm>
          <a:prstGeom prst="rect">
            <a:avLst/>
          </a:prstGeom>
          <a:noFill/>
          <a:ln>
            <a:noFill/>
          </a:ln>
        </p:spPr>
      </p:pic>
      <p:sp>
        <p:nvSpPr>
          <p:cNvPr id="81" name="Google Shape;81;p11"/>
          <p:cNvSpPr txBox="1"/>
          <p:nvPr>
            <p:ph idx="12" type="sldNum"/>
          </p:nvPr>
        </p:nvSpPr>
        <p:spPr>
          <a:xfrm>
            <a:off x="91440" y="6428232"/>
            <a:ext cx="402336" cy="24447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82" name="Google Shape;82;p11"/>
          <p:cNvSpPr/>
          <p:nvPr/>
        </p:nvSpPr>
        <p:spPr>
          <a:xfrm>
            <a:off x="8382000" y="6289685"/>
            <a:ext cx="609600" cy="415915"/>
          </a:xfrm>
          <a:prstGeom prst="rect">
            <a:avLst/>
          </a:prstGeom>
          <a:solidFill>
            <a:srgbClr val="DBDADA">
              <a:alpha val="34901"/>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83" name="Shape 83"/>
        <p:cNvGrpSpPr/>
        <p:nvPr/>
      </p:nvGrpSpPr>
      <p:grpSpPr>
        <a:xfrm>
          <a:off x="0" y="0"/>
          <a:ext cx="0" cy="0"/>
          <a:chOff x="0" y="0"/>
          <a:chExt cx="0" cy="0"/>
        </a:xfrm>
      </p:grpSpPr>
      <p:sp>
        <p:nvSpPr>
          <p:cNvPr id="84" name="Google Shape;84;p12"/>
          <p:cNvSpPr/>
          <p:nvPr/>
        </p:nvSpPr>
        <p:spPr>
          <a:xfrm>
            <a:off x="128726" y="152400"/>
            <a:ext cx="8862874" cy="6588116"/>
          </a:xfrm>
          <a:prstGeom prst="rect">
            <a:avLst/>
          </a:prstGeom>
          <a:solidFill>
            <a:srgbClr val="DBDAD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
        <p:nvSpPr>
          <p:cNvPr id="85" name="Google Shape;85;p12"/>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Open Sans"/>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6" name="Google Shape;86;p12"/>
          <p:cNvSpPr txBox="1"/>
          <p:nvPr>
            <p:ph idx="1" type="body"/>
          </p:nvPr>
        </p:nvSpPr>
        <p:spPr>
          <a:xfrm>
            <a:off x="3575050" y="1435100"/>
            <a:ext cx="5111750" cy="469106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87" name="Google Shape;87;p12"/>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pic>
        <p:nvPicPr>
          <p:cNvPr id="88" name="Google Shape;88;p12"/>
          <p:cNvPicPr preferRelativeResize="0"/>
          <p:nvPr/>
        </p:nvPicPr>
        <p:blipFill rotWithShape="1">
          <a:blip r:embed="rId2">
            <a:alphaModFix/>
          </a:blip>
          <a:srcRect b="0" l="0" r="0" t="0"/>
          <a:stretch/>
        </p:blipFill>
        <p:spPr>
          <a:xfrm>
            <a:off x="128726" y="6243656"/>
            <a:ext cx="532863" cy="496859"/>
          </a:xfrm>
          <a:prstGeom prst="rect">
            <a:avLst/>
          </a:prstGeom>
          <a:noFill/>
          <a:ln>
            <a:noFill/>
          </a:ln>
        </p:spPr>
      </p:pic>
      <p:pic>
        <p:nvPicPr>
          <p:cNvPr id="89" name="Google Shape;89;p12"/>
          <p:cNvPicPr preferRelativeResize="0"/>
          <p:nvPr/>
        </p:nvPicPr>
        <p:blipFill rotWithShape="1">
          <a:blip r:embed="rId3">
            <a:alphaModFix/>
          </a:blip>
          <a:srcRect b="0" l="0" r="0" t="0"/>
          <a:stretch/>
        </p:blipFill>
        <p:spPr>
          <a:xfrm>
            <a:off x="8510002" y="6324600"/>
            <a:ext cx="481598" cy="324276"/>
          </a:xfrm>
          <a:prstGeom prst="rect">
            <a:avLst/>
          </a:prstGeom>
          <a:noFill/>
          <a:ln>
            <a:noFill/>
          </a:ln>
        </p:spPr>
      </p:pic>
      <p:sp>
        <p:nvSpPr>
          <p:cNvPr id="90" name="Google Shape;90;p12"/>
          <p:cNvSpPr txBox="1"/>
          <p:nvPr>
            <p:ph idx="12" type="sldNum"/>
          </p:nvPr>
        </p:nvSpPr>
        <p:spPr>
          <a:xfrm>
            <a:off x="91440" y="6428232"/>
            <a:ext cx="402336" cy="24447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91" name="Google Shape;91;p12"/>
          <p:cNvSpPr/>
          <p:nvPr/>
        </p:nvSpPr>
        <p:spPr>
          <a:xfrm>
            <a:off x="8382000" y="6289685"/>
            <a:ext cx="609600" cy="415915"/>
          </a:xfrm>
          <a:prstGeom prst="rect">
            <a:avLst/>
          </a:prstGeom>
          <a:solidFill>
            <a:srgbClr val="DBDADA">
              <a:alpha val="34901"/>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92" name="Shape 92"/>
        <p:cNvGrpSpPr/>
        <p:nvPr/>
      </p:nvGrpSpPr>
      <p:grpSpPr>
        <a:xfrm>
          <a:off x="0" y="0"/>
          <a:ext cx="0" cy="0"/>
          <a:chOff x="0" y="0"/>
          <a:chExt cx="0" cy="0"/>
        </a:xfrm>
      </p:grpSpPr>
      <p:sp>
        <p:nvSpPr>
          <p:cNvPr id="93" name="Google Shape;93;p13"/>
          <p:cNvSpPr/>
          <p:nvPr/>
        </p:nvSpPr>
        <p:spPr>
          <a:xfrm>
            <a:off x="128726" y="152400"/>
            <a:ext cx="8862874" cy="6588116"/>
          </a:xfrm>
          <a:prstGeom prst="rect">
            <a:avLst/>
          </a:prstGeom>
          <a:solidFill>
            <a:srgbClr val="DBDAD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
        <p:nvSpPr>
          <p:cNvPr id="94" name="Google Shape;94;p13"/>
          <p:cNvSpPr txBox="1"/>
          <p:nvPr>
            <p:ph type="title"/>
          </p:nvPr>
        </p:nvSpPr>
        <p:spPr>
          <a:xfrm>
            <a:off x="1792288" y="4800600"/>
            <a:ext cx="5486400" cy="566738"/>
          </a:xfrm>
          <a:prstGeom prst="rect">
            <a:avLst/>
          </a:prstGeom>
          <a:solidFill>
            <a:srgbClr val="323F4F"/>
          </a:solidFill>
          <a:ln>
            <a:noFill/>
          </a:ln>
        </p:spPr>
        <p:txBody>
          <a:bodyPr anchorCtr="0" anchor="b" bIns="45700" lIns="91425" spcFirstLastPara="1" rIns="91425" wrap="square" tIns="45700">
            <a:normAutofit/>
          </a:bodyPr>
          <a:lstStyle>
            <a:lvl1pPr lvl="0" algn="l">
              <a:spcBef>
                <a:spcPts val="0"/>
              </a:spcBef>
              <a:spcAft>
                <a:spcPts val="0"/>
              </a:spcAft>
              <a:buClr>
                <a:schemeClr val="lt2"/>
              </a:buClr>
              <a:buSzPts val="2000"/>
              <a:buFont typeface="Open Sans"/>
              <a:buNone/>
              <a:defRPr b="1" sz="2000">
                <a:solidFill>
                  <a:schemeClr val="l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5" name="Google Shape;95;p13"/>
          <p:cNvSpPr/>
          <p:nvPr>
            <p:ph idx="2" type="pic"/>
          </p:nvPr>
        </p:nvSpPr>
        <p:spPr>
          <a:xfrm>
            <a:off x="1792288" y="612775"/>
            <a:ext cx="5486400" cy="4114800"/>
          </a:xfrm>
          <a:prstGeom prst="rect">
            <a:avLst/>
          </a:prstGeom>
          <a:noFill/>
          <a:ln>
            <a:noFill/>
          </a:ln>
        </p:spPr>
      </p:sp>
      <p:sp>
        <p:nvSpPr>
          <p:cNvPr id="96" name="Google Shape;96;p13"/>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rgbClr val="3F3F3F"/>
              </a:buClr>
              <a:buSzPts val="1400"/>
              <a:buNone/>
              <a:defRPr sz="1400">
                <a:solidFill>
                  <a:srgbClr val="3F3F3F"/>
                </a:solidFill>
              </a:defRPr>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pic>
        <p:nvPicPr>
          <p:cNvPr id="97" name="Google Shape;97;p13"/>
          <p:cNvPicPr preferRelativeResize="0"/>
          <p:nvPr/>
        </p:nvPicPr>
        <p:blipFill rotWithShape="1">
          <a:blip r:embed="rId2">
            <a:alphaModFix/>
          </a:blip>
          <a:srcRect b="0" l="0" r="0" t="0"/>
          <a:stretch/>
        </p:blipFill>
        <p:spPr>
          <a:xfrm>
            <a:off x="128726" y="6243656"/>
            <a:ext cx="532863" cy="496859"/>
          </a:xfrm>
          <a:prstGeom prst="rect">
            <a:avLst/>
          </a:prstGeom>
          <a:noFill/>
          <a:ln>
            <a:noFill/>
          </a:ln>
        </p:spPr>
      </p:pic>
      <p:pic>
        <p:nvPicPr>
          <p:cNvPr id="98" name="Google Shape;98;p13"/>
          <p:cNvPicPr preferRelativeResize="0"/>
          <p:nvPr/>
        </p:nvPicPr>
        <p:blipFill rotWithShape="1">
          <a:blip r:embed="rId3">
            <a:alphaModFix/>
          </a:blip>
          <a:srcRect b="0" l="0" r="0" t="0"/>
          <a:stretch/>
        </p:blipFill>
        <p:spPr>
          <a:xfrm>
            <a:off x="8510002" y="6324600"/>
            <a:ext cx="481598" cy="324276"/>
          </a:xfrm>
          <a:prstGeom prst="rect">
            <a:avLst/>
          </a:prstGeom>
          <a:noFill/>
          <a:ln>
            <a:noFill/>
          </a:ln>
        </p:spPr>
      </p:pic>
      <p:sp>
        <p:nvSpPr>
          <p:cNvPr id="99" name="Google Shape;99;p13"/>
          <p:cNvSpPr txBox="1"/>
          <p:nvPr>
            <p:ph idx="12" type="sldNum"/>
          </p:nvPr>
        </p:nvSpPr>
        <p:spPr>
          <a:xfrm>
            <a:off x="91440" y="6428232"/>
            <a:ext cx="402336" cy="24447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100" name="Google Shape;100;p13"/>
          <p:cNvSpPr/>
          <p:nvPr/>
        </p:nvSpPr>
        <p:spPr>
          <a:xfrm>
            <a:off x="8382000" y="6289685"/>
            <a:ext cx="609600" cy="415915"/>
          </a:xfrm>
          <a:prstGeom prst="rect">
            <a:avLst/>
          </a:prstGeom>
          <a:solidFill>
            <a:srgbClr val="DBDADA">
              <a:alpha val="34901"/>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ized content and logos">
  <p:cSld name="Sized content and logos">
    <p:bg>
      <p:bgPr>
        <a:solidFill>
          <a:schemeClr val="lt2"/>
        </a:solidFill>
      </p:bgPr>
    </p:bg>
    <p:spTree>
      <p:nvGrpSpPr>
        <p:cNvPr id="101" name="Shape 101"/>
        <p:cNvGrpSpPr/>
        <p:nvPr/>
      </p:nvGrpSpPr>
      <p:grpSpPr>
        <a:xfrm>
          <a:off x="0" y="0"/>
          <a:ext cx="0" cy="0"/>
          <a:chOff x="0" y="0"/>
          <a:chExt cx="0" cy="0"/>
        </a:xfrm>
      </p:grpSpPr>
      <p:sp>
        <p:nvSpPr>
          <p:cNvPr id="102" name="Google Shape;102;p14"/>
          <p:cNvSpPr/>
          <p:nvPr/>
        </p:nvSpPr>
        <p:spPr>
          <a:xfrm>
            <a:off x="128726" y="152400"/>
            <a:ext cx="8862874" cy="6588116"/>
          </a:xfrm>
          <a:prstGeom prst="rect">
            <a:avLst/>
          </a:prstGeom>
          <a:solidFill>
            <a:srgbClr val="DBDAD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
        <p:nvSpPr>
          <p:cNvPr id="103" name="Google Shape;103;p1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pic>
        <p:nvPicPr>
          <p:cNvPr id="104" name="Google Shape;104;p14"/>
          <p:cNvPicPr preferRelativeResize="0"/>
          <p:nvPr/>
        </p:nvPicPr>
        <p:blipFill rotWithShape="1">
          <a:blip r:embed="rId2">
            <a:alphaModFix/>
          </a:blip>
          <a:srcRect b="0" l="0" r="0" t="0"/>
          <a:stretch/>
        </p:blipFill>
        <p:spPr>
          <a:xfrm>
            <a:off x="128726" y="6243656"/>
            <a:ext cx="532863" cy="496859"/>
          </a:xfrm>
          <a:prstGeom prst="rect">
            <a:avLst/>
          </a:prstGeom>
          <a:noFill/>
          <a:ln>
            <a:noFill/>
          </a:ln>
        </p:spPr>
      </p:pic>
      <p:pic>
        <p:nvPicPr>
          <p:cNvPr id="105" name="Google Shape;105;p14"/>
          <p:cNvPicPr preferRelativeResize="0"/>
          <p:nvPr/>
        </p:nvPicPr>
        <p:blipFill rotWithShape="1">
          <a:blip r:embed="rId3">
            <a:alphaModFix/>
          </a:blip>
          <a:srcRect b="0" l="0" r="0" t="0"/>
          <a:stretch/>
        </p:blipFill>
        <p:spPr>
          <a:xfrm>
            <a:off x="8510002" y="6324600"/>
            <a:ext cx="481598" cy="324276"/>
          </a:xfrm>
          <a:prstGeom prst="rect">
            <a:avLst/>
          </a:prstGeom>
          <a:noFill/>
          <a:ln>
            <a:noFill/>
          </a:ln>
        </p:spPr>
      </p:pic>
      <p:sp>
        <p:nvSpPr>
          <p:cNvPr id="106" name="Google Shape;106;p14"/>
          <p:cNvSpPr/>
          <p:nvPr/>
        </p:nvSpPr>
        <p:spPr>
          <a:xfrm>
            <a:off x="8382000" y="6289685"/>
            <a:ext cx="609600" cy="415915"/>
          </a:xfrm>
          <a:prstGeom prst="rect">
            <a:avLst/>
          </a:prstGeom>
          <a:solidFill>
            <a:srgbClr val="DBDADA">
              <a:alpha val="34901"/>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
        <p:nvSpPr>
          <p:cNvPr id="107" name="Google Shape;107;p14"/>
          <p:cNvSpPr txBox="1"/>
          <p:nvPr>
            <p:ph idx="12" type="sldNum"/>
          </p:nvPr>
        </p:nvSpPr>
        <p:spPr>
          <a:xfrm>
            <a:off x="93214" y="6427434"/>
            <a:ext cx="404674" cy="24447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sz="1000">
                <a:solidFill>
                  <a:srgbClr val="191919"/>
                </a:solidFill>
                <a:latin typeface="Open Sans"/>
                <a:ea typeface="Open Sans"/>
                <a:cs typeface="Open Sans"/>
                <a:sym typeface="Open Sans"/>
              </a:defRPr>
            </a:lvl1pPr>
            <a:lvl2pPr indent="0" lvl="1" marL="0" algn="l">
              <a:spcBef>
                <a:spcPts val="0"/>
              </a:spcBef>
              <a:buNone/>
              <a:defRPr sz="1000">
                <a:solidFill>
                  <a:srgbClr val="191919"/>
                </a:solidFill>
                <a:latin typeface="Open Sans"/>
                <a:ea typeface="Open Sans"/>
                <a:cs typeface="Open Sans"/>
                <a:sym typeface="Open Sans"/>
              </a:defRPr>
            </a:lvl2pPr>
            <a:lvl3pPr indent="0" lvl="2" marL="0" algn="l">
              <a:spcBef>
                <a:spcPts val="0"/>
              </a:spcBef>
              <a:buNone/>
              <a:defRPr sz="1000">
                <a:solidFill>
                  <a:srgbClr val="191919"/>
                </a:solidFill>
                <a:latin typeface="Open Sans"/>
                <a:ea typeface="Open Sans"/>
                <a:cs typeface="Open Sans"/>
                <a:sym typeface="Open Sans"/>
              </a:defRPr>
            </a:lvl3pPr>
            <a:lvl4pPr indent="0" lvl="3" marL="0" algn="l">
              <a:spcBef>
                <a:spcPts val="0"/>
              </a:spcBef>
              <a:buNone/>
              <a:defRPr sz="1000">
                <a:solidFill>
                  <a:srgbClr val="191919"/>
                </a:solidFill>
                <a:latin typeface="Open Sans"/>
                <a:ea typeface="Open Sans"/>
                <a:cs typeface="Open Sans"/>
                <a:sym typeface="Open Sans"/>
              </a:defRPr>
            </a:lvl4pPr>
            <a:lvl5pPr indent="0" lvl="4" marL="0" algn="l">
              <a:spcBef>
                <a:spcPts val="0"/>
              </a:spcBef>
              <a:buNone/>
              <a:defRPr sz="1000">
                <a:solidFill>
                  <a:srgbClr val="191919"/>
                </a:solidFill>
                <a:latin typeface="Open Sans"/>
                <a:ea typeface="Open Sans"/>
                <a:cs typeface="Open Sans"/>
                <a:sym typeface="Open Sans"/>
              </a:defRPr>
            </a:lvl5pPr>
            <a:lvl6pPr indent="0" lvl="5" marL="0" algn="l">
              <a:spcBef>
                <a:spcPts val="0"/>
              </a:spcBef>
              <a:buNone/>
              <a:defRPr sz="1000">
                <a:solidFill>
                  <a:srgbClr val="191919"/>
                </a:solidFill>
                <a:latin typeface="Open Sans"/>
                <a:ea typeface="Open Sans"/>
                <a:cs typeface="Open Sans"/>
                <a:sym typeface="Open Sans"/>
              </a:defRPr>
            </a:lvl6pPr>
            <a:lvl7pPr indent="0" lvl="6" marL="0" algn="l">
              <a:spcBef>
                <a:spcPts val="0"/>
              </a:spcBef>
              <a:buNone/>
              <a:defRPr sz="1000">
                <a:solidFill>
                  <a:srgbClr val="191919"/>
                </a:solidFill>
                <a:latin typeface="Open Sans"/>
                <a:ea typeface="Open Sans"/>
                <a:cs typeface="Open Sans"/>
                <a:sym typeface="Open Sans"/>
              </a:defRPr>
            </a:lvl7pPr>
            <a:lvl8pPr indent="0" lvl="7" marL="0" algn="l">
              <a:spcBef>
                <a:spcPts val="0"/>
              </a:spcBef>
              <a:buNone/>
              <a:defRPr sz="1000">
                <a:solidFill>
                  <a:srgbClr val="191919"/>
                </a:solidFill>
                <a:latin typeface="Open Sans"/>
                <a:ea typeface="Open Sans"/>
                <a:cs typeface="Open Sans"/>
                <a:sym typeface="Open Sans"/>
              </a:defRPr>
            </a:lvl8pPr>
            <a:lvl9pPr indent="0" lvl="8" marL="0" algn="l">
              <a:spcBef>
                <a:spcPts val="0"/>
              </a:spcBef>
              <a:buNone/>
              <a:defRPr sz="1000">
                <a:solidFill>
                  <a:srgbClr val="191919"/>
                </a:solidFill>
                <a:latin typeface="Open Sans"/>
                <a:ea typeface="Open Sans"/>
                <a:cs typeface="Open Sans"/>
                <a:sym typeface="Open Sans"/>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ullscreen Content w/logos (gray)">
  <p:cSld name="Fullscreen Content w/logos (gray)">
    <p:spTree>
      <p:nvGrpSpPr>
        <p:cNvPr id="108" name="Shape 108"/>
        <p:cNvGrpSpPr/>
        <p:nvPr/>
      </p:nvGrpSpPr>
      <p:grpSpPr>
        <a:xfrm>
          <a:off x="0" y="0"/>
          <a:ext cx="0" cy="0"/>
          <a:chOff x="0" y="0"/>
          <a:chExt cx="0" cy="0"/>
        </a:xfrm>
      </p:grpSpPr>
      <p:sp>
        <p:nvSpPr>
          <p:cNvPr id="109" name="Google Shape;109;p15"/>
          <p:cNvSpPr/>
          <p:nvPr/>
        </p:nvSpPr>
        <p:spPr>
          <a:xfrm>
            <a:off x="128726" y="152400"/>
            <a:ext cx="8862874" cy="6588116"/>
          </a:xfrm>
          <a:prstGeom prst="rect">
            <a:avLst/>
          </a:prstGeom>
          <a:solidFill>
            <a:srgbClr val="DBDAD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pic>
        <p:nvPicPr>
          <p:cNvPr id="110" name="Google Shape;110;p15"/>
          <p:cNvPicPr preferRelativeResize="0"/>
          <p:nvPr/>
        </p:nvPicPr>
        <p:blipFill rotWithShape="1">
          <a:blip r:embed="rId2">
            <a:alphaModFix/>
          </a:blip>
          <a:srcRect b="0" l="0" r="0" t="0"/>
          <a:stretch/>
        </p:blipFill>
        <p:spPr>
          <a:xfrm>
            <a:off x="128726" y="6243656"/>
            <a:ext cx="532863" cy="496858"/>
          </a:xfrm>
          <a:prstGeom prst="rect">
            <a:avLst/>
          </a:prstGeom>
          <a:noFill/>
          <a:ln>
            <a:noFill/>
          </a:ln>
        </p:spPr>
      </p:pic>
      <p:pic>
        <p:nvPicPr>
          <p:cNvPr id="111" name="Google Shape;111;p15"/>
          <p:cNvPicPr preferRelativeResize="0"/>
          <p:nvPr/>
        </p:nvPicPr>
        <p:blipFill rotWithShape="1">
          <a:blip r:embed="rId3">
            <a:alphaModFix/>
          </a:blip>
          <a:srcRect b="0" l="0" r="0" t="0"/>
          <a:stretch/>
        </p:blipFill>
        <p:spPr>
          <a:xfrm>
            <a:off x="8510002" y="6324600"/>
            <a:ext cx="481598" cy="324276"/>
          </a:xfrm>
          <a:prstGeom prst="rect">
            <a:avLst/>
          </a:prstGeom>
          <a:noFill/>
          <a:ln>
            <a:noFill/>
          </a:ln>
        </p:spPr>
      </p:pic>
      <p:sp>
        <p:nvSpPr>
          <p:cNvPr id="112" name="Google Shape;112;p15"/>
          <p:cNvSpPr txBox="1"/>
          <p:nvPr>
            <p:ph idx="12" type="sldNum"/>
          </p:nvPr>
        </p:nvSpPr>
        <p:spPr>
          <a:xfrm>
            <a:off x="91440" y="6428232"/>
            <a:ext cx="402336" cy="24447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113" name="Google Shape;113;p15"/>
          <p:cNvSpPr/>
          <p:nvPr/>
        </p:nvSpPr>
        <p:spPr>
          <a:xfrm>
            <a:off x="8382000" y="6289685"/>
            <a:ext cx="609600" cy="415915"/>
          </a:xfrm>
          <a:prstGeom prst="rect">
            <a:avLst/>
          </a:prstGeom>
          <a:solidFill>
            <a:srgbClr val="DBDADA">
              <a:alpha val="34901"/>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
        <p:nvSpPr>
          <p:cNvPr id="114" name="Google Shape;114;p15"/>
          <p:cNvSpPr txBox="1"/>
          <p:nvPr>
            <p:ph idx="1" type="body"/>
          </p:nvPr>
        </p:nvSpPr>
        <p:spPr>
          <a:xfrm>
            <a:off x="128588" y="152400"/>
            <a:ext cx="8863012" cy="6091238"/>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ullscreen Content w/logos (white)">
  <p:cSld name="Fullscreen Content w/logos (white)">
    <p:spTree>
      <p:nvGrpSpPr>
        <p:cNvPr id="115" name="Shape 115"/>
        <p:cNvGrpSpPr/>
        <p:nvPr/>
      </p:nvGrpSpPr>
      <p:grpSpPr>
        <a:xfrm>
          <a:off x="0" y="0"/>
          <a:ext cx="0" cy="0"/>
          <a:chOff x="0" y="0"/>
          <a:chExt cx="0" cy="0"/>
        </a:xfrm>
      </p:grpSpPr>
      <p:pic>
        <p:nvPicPr>
          <p:cNvPr id="116" name="Google Shape;116;p16"/>
          <p:cNvPicPr preferRelativeResize="0"/>
          <p:nvPr/>
        </p:nvPicPr>
        <p:blipFill rotWithShape="1">
          <a:blip r:embed="rId2">
            <a:alphaModFix/>
          </a:blip>
          <a:srcRect b="0" l="0" r="0" t="0"/>
          <a:stretch/>
        </p:blipFill>
        <p:spPr>
          <a:xfrm>
            <a:off x="128726" y="6243656"/>
            <a:ext cx="532863" cy="496859"/>
          </a:xfrm>
          <a:prstGeom prst="rect">
            <a:avLst/>
          </a:prstGeom>
          <a:noFill/>
          <a:ln>
            <a:noFill/>
          </a:ln>
        </p:spPr>
      </p:pic>
      <p:pic>
        <p:nvPicPr>
          <p:cNvPr id="117" name="Google Shape;117;p16"/>
          <p:cNvPicPr preferRelativeResize="0"/>
          <p:nvPr/>
        </p:nvPicPr>
        <p:blipFill rotWithShape="1">
          <a:blip r:embed="rId3">
            <a:alphaModFix/>
          </a:blip>
          <a:srcRect b="0" l="0" r="0" t="0"/>
          <a:stretch/>
        </p:blipFill>
        <p:spPr>
          <a:xfrm>
            <a:off x="8510002" y="6324600"/>
            <a:ext cx="481598" cy="324276"/>
          </a:xfrm>
          <a:prstGeom prst="rect">
            <a:avLst/>
          </a:prstGeom>
          <a:noFill/>
          <a:ln>
            <a:noFill/>
          </a:ln>
        </p:spPr>
      </p:pic>
      <p:sp>
        <p:nvSpPr>
          <p:cNvPr id="118" name="Google Shape;118;p16"/>
          <p:cNvSpPr txBox="1"/>
          <p:nvPr>
            <p:ph idx="12" type="sldNum"/>
          </p:nvPr>
        </p:nvSpPr>
        <p:spPr>
          <a:xfrm>
            <a:off x="91440" y="6428232"/>
            <a:ext cx="402336" cy="24447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119" name="Google Shape;119;p16"/>
          <p:cNvSpPr/>
          <p:nvPr/>
        </p:nvSpPr>
        <p:spPr>
          <a:xfrm>
            <a:off x="8382000" y="6289685"/>
            <a:ext cx="609600" cy="415915"/>
          </a:xfrm>
          <a:prstGeom prst="rect">
            <a:avLst/>
          </a:prstGeom>
          <a:solidFill>
            <a:srgbClr val="DBDADA">
              <a:alpha val="34901"/>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
        <p:nvSpPr>
          <p:cNvPr id="120" name="Google Shape;120;p16"/>
          <p:cNvSpPr txBox="1"/>
          <p:nvPr>
            <p:ph idx="1" type="body"/>
          </p:nvPr>
        </p:nvSpPr>
        <p:spPr>
          <a:xfrm>
            <a:off x="128588" y="152400"/>
            <a:ext cx="8863012" cy="6091238"/>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ullscreen Content Only (white)">
  <p:cSld name="Fullscreen Content Only (white)">
    <p:spTree>
      <p:nvGrpSpPr>
        <p:cNvPr id="121" name="Shape 121"/>
        <p:cNvGrpSpPr/>
        <p:nvPr/>
      </p:nvGrpSpPr>
      <p:grpSpPr>
        <a:xfrm>
          <a:off x="0" y="0"/>
          <a:ext cx="0" cy="0"/>
          <a:chOff x="0" y="0"/>
          <a:chExt cx="0" cy="0"/>
        </a:xfrm>
      </p:grpSpPr>
      <p:sp>
        <p:nvSpPr>
          <p:cNvPr id="122" name="Google Shape;122;p17"/>
          <p:cNvSpPr txBox="1"/>
          <p:nvPr>
            <p:ph idx="1" type="body"/>
          </p:nvPr>
        </p:nvSpPr>
        <p:spPr>
          <a:xfrm>
            <a:off x="128588" y="152399"/>
            <a:ext cx="8863012" cy="6520307"/>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Logos" type="titleOnly">
  <p:cSld name="TITLE_ONLY">
    <p:spTree>
      <p:nvGrpSpPr>
        <p:cNvPr id="123" name="Shape 123"/>
        <p:cNvGrpSpPr/>
        <p:nvPr/>
      </p:nvGrpSpPr>
      <p:grpSpPr>
        <a:xfrm>
          <a:off x="0" y="0"/>
          <a:ext cx="0" cy="0"/>
          <a:chOff x="0" y="0"/>
          <a:chExt cx="0" cy="0"/>
        </a:xfrm>
      </p:grpSpPr>
      <p:sp>
        <p:nvSpPr>
          <p:cNvPr id="124" name="Google Shape;124;p18"/>
          <p:cNvSpPr/>
          <p:nvPr/>
        </p:nvSpPr>
        <p:spPr>
          <a:xfrm>
            <a:off x="128726" y="152400"/>
            <a:ext cx="8862874" cy="6588116"/>
          </a:xfrm>
          <a:prstGeom prst="rect">
            <a:avLst/>
          </a:prstGeom>
          <a:solidFill>
            <a:srgbClr val="DBDAD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
        <p:nvSpPr>
          <p:cNvPr id="125" name="Google Shape;125;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126" name="Google Shape;126;p18"/>
          <p:cNvPicPr preferRelativeResize="0"/>
          <p:nvPr/>
        </p:nvPicPr>
        <p:blipFill rotWithShape="1">
          <a:blip r:embed="rId2">
            <a:alphaModFix/>
          </a:blip>
          <a:srcRect b="0" l="0" r="0" t="0"/>
          <a:stretch/>
        </p:blipFill>
        <p:spPr>
          <a:xfrm>
            <a:off x="128726" y="6243656"/>
            <a:ext cx="532863" cy="496858"/>
          </a:xfrm>
          <a:prstGeom prst="rect">
            <a:avLst/>
          </a:prstGeom>
          <a:noFill/>
          <a:ln>
            <a:noFill/>
          </a:ln>
        </p:spPr>
      </p:pic>
      <p:pic>
        <p:nvPicPr>
          <p:cNvPr id="127" name="Google Shape;127;p18"/>
          <p:cNvPicPr preferRelativeResize="0"/>
          <p:nvPr/>
        </p:nvPicPr>
        <p:blipFill rotWithShape="1">
          <a:blip r:embed="rId3">
            <a:alphaModFix/>
          </a:blip>
          <a:srcRect b="0" l="0" r="0" t="0"/>
          <a:stretch/>
        </p:blipFill>
        <p:spPr>
          <a:xfrm>
            <a:off x="8510002" y="6324600"/>
            <a:ext cx="481598" cy="324276"/>
          </a:xfrm>
          <a:prstGeom prst="rect">
            <a:avLst/>
          </a:prstGeom>
          <a:noFill/>
          <a:ln>
            <a:noFill/>
          </a:ln>
        </p:spPr>
      </p:pic>
      <p:sp>
        <p:nvSpPr>
          <p:cNvPr id="128" name="Google Shape;128;p18"/>
          <p:cNvSpPr txBox="1"/>
          <p:nvPr>
            <p:ph idx="12" type="sldNum"/>
          </p:nvPr>
        </p:nvSpPr>
        <p:spPr>
          <a:xfrm>
            <a:off x="91440" y="6428232"/>
            <a:ext cx="402336" cy="24447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129" name="Google Shape;129;p18"/>
          <p:cNvSpPr/>
          <p:nvPr/>
        </p:nvSpPr>
        <p:spPr>
          <a:xfrm>
            <a:off x="8382000" y="6289685"/>
            <a:ext cx="609600" cy="415915"/>
          </a:xfrm>
          <a:prstGeom prst="rect">
            <a:avLst/>
          </a:prstGeom>
          <a:solidFill>
            <a:srgbClr val="DBDADA">
              <a:alpha val="34901"/>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 gray">
  <p:cSld name="Title on gray">
    <p:spTree>
      <p:nvGrpSpPr>
        <p:cNvPr id="130" name="Shape 130"/>
        <p:cNvGrpSpPr/>
        <p:nvPr/>
      </p:nvGrpSpPr>
      <p:grpSpPr>
        <a:xfrm>
          <a:off x="0" y="0"/>
          <a:ext cx="0" cy="0"/>
          <a:chOff x="0" y="0"/>
          <a:chExt cx="0" cy="0"/>
        </a:xfrm>
      </p:grpSpPr>
      <p:sp>
        <p:nvSpPr>
          <p:cNvPr id="131" name="Google Shape;131;p19"/>
          <p:cNvSpPr/>
          <p:nvPr/>
        </p:nvSpPr>
        <p:spPr>
          <a:xfrm>
            <a:off x="128726" y="152400"/>
            <a:ext cx="8862874" cy="6588116"/>
          </a:xfrm>
          <a:prstGeom prst="rect">
            <a:avLst/>
          </a:prstGeom>
          <a:solidFill>
            <a:srgbClr val="DBDAD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
        <p:nvSpPr>
          <p:cNvPr id="132" name="Google Shape;132;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otally Blank (gray)">
  <p:cSld name="Totally Blank (gray)">
    <p:spTree>
      <p:nvGrpSpPr>
        <p:cNvPr id="133" name="Shape 133"/>
        <p:cNvGrpSpPr/>
        <p:nvPr/>
      </p:nvGrpSpPr>
      <p:grpSpPr>
        <a:xfrm>
          <a:off x="0" y="0"/>
          <a:ext cx="0" cy="0"/>
          <a:chOff x="0" y="0"/>
          <a:chExt cx="0" cy="0"/>
        </a:xfrm>
      </p:grpSpPr>
      <p:sp>
        <p:nvSpPr>
          <p:cNvPr id="134" name="Google Shape;134;p20"/>
          <p:cNvSpPr/>
          <p:nvPr/>
        </p:nvSpPr>
        <p:spPr>
          <a:xfrm>
            <a:off x="128726" y="152400"/>
            <a:ext cx="8862874" cy="6588116"/>
          </a:xfrm>
          <a:prstGeom prst="rect">
            <a:avLst/>
          </a:prstGeom>
          <a:solidFill>
            <a:srgbClr val="DBDAD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bg>
      <p:bgPr>
        <a:solidFill>
          <a:schemeClr val="lt1"/>
        </a:solidFill>
      </p:bgPr>
    </p:bg>
    <p:spTree>
      <p:nvGrpSpPr>
        <p:cNvPr id="18" name="Shape 18"/>
        <p:cNvGrpSpPr/>
        <p:nvPr/>
      </p:nvGrpSpPr>
      <p:grpSpPr>
        <a:xfrm>
          <a:off x="0" y="0"/>
          <a:ext cx="0" cy="0"/>
          <a:chOff x="0" y="0"/>
          <a:chExt cx="0" cy="0"/>
        </a:xfrm>
      </p:grpSpPr>
      <p:sp>
        <p:nvSpPr>
          <p:cNvPr id="19" name="Google Shape;19;p3"/>
          <p:cNvSpPr txBox="1"/>
          <p:nvPr>
            <p:ph type="title"/>
          </p:nvPr>
        </p:nvSpPr>
        <p:spPr>
          <a:xfrm>
            <a:off x="457200" y="277327"/>
            <a:ext cx="8229600" cy="715962"/>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accent1"/>
              </a:buClr>
              <a:buSzPts val="2800"/>
              <a:buFont typeface="Open Sans ExtraBold"/>
              <a:buNone/>
              <a:defRPr b="1" sz="2800">
                <a:solidFill>
                  <a:schemeClr val="accent1"/>
                </a:solidFill>
                <a:latin typeface="Open Sans ExtraBold"/>
                <a:ea typeface="Open Sans ExtraBold"/>
                <a:cs typeface="Open Sans ExtraBold"/>
                <a:sym typeface="Open Sans ExtraBold"/>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3"/>
          <p:cNvSpPr txBox="1"/>
          <p:nvPr>
            <p:ph idx="1" type="body"/>
          </p:nvPr>
        </p:nvSpPr>
        <p:spPr>
          <a:xfrm>
            <a:off x="457200" y="1338748"/>
            <a:ext cx="8229600" cy="4525963"/>
          </a:xfrm>
          <a:prstGeom prst="rect">
            <a:avLst/>
          </a:prstGeom>
          <a:noFill/>
          <a:ln>
            <a:noFill/>
          </a:ln>
        </p:spPr>
        <p:txBody>
          <a:bodyPr anchorCtr="0" anchor="t" bIns="45700" lIns="91425" spcFirstLastPara="1" rIns="91425" wrap="square" tIns="45700">
            <a:normAutofit/>
          </a:bodyPr>
          <a:lstStyle>
            <a:lvl1pPr indent="-228600" lvl="0" marL="457200" algn="l">
              <a:spcBef>
                <a:spcPts val="400"/>
              </a:spcBef>
              <a:spcAft>
                <a:spcPts val="0"/>
              </a:spcAft>
              <a:buClr>
                <a:schemeClr val="dk1"/>
              </a:buClr>
              <a:buSzPts val="2000"/>
              <a:buNone/>
              <a:defRPr b="1" sz="2000">
                <a:latin typeface="Open Sans"/>
                <a:ea typeface="Open Sans"/>
                <a:cs typeface="Open Sans"/>
                <a:sym typeface="Open Sans"/>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cxnSp>
        <p:nvCxnSpPr>
          <p:cNvPr id="21" name="Google Shape;21;p3"/>
          <p:cNvCxnSpPr/>
          <p:nvPr/>
        </p:nvCxnSpPr>
        <p:spPr>
          <a:xfrm>
            <a:off x="457200" y="1090001"/>
            <a:ext cx="8686800" cy="0"/>
          </a:xfrm>
          <a:prstGeom prst="straightConnector1">
            <a:avLst/>
          </a:prstGeom>
          <a:noFill/>
          <a:ln cap="flat" cmpd="sng" w="28575">
            <a:solidFill>
              <a:srgbClr val="2F006D"/>
            </a:solidFill>
            <a:prstDash val="solid"/>
            <a:round/>
            <a:headEnd len="sm" w="sm" type="none"/>
            <a:tailEnd len="sm" w="sm" type="none"/>
          </a:ln>
        </p:spPr>
      </p:cxnSp>
      <p:sp>
        <p:nvSpPr>
          <p:cNvPr id="22" name="Google Shape;22;p3"/>
          <p:cNvSpPr txBox="1"/>
          <p:nvPr/>
        </p:nvSpPr>
        <p:spPr>
          <a:xfrm>
            <a:off x="54864" y="6520875"/>
            <a:ext cx="402336" cy="244475"/>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fld id="{00000000-1234-1234-1234-123412341234}" type="slidenum">
              <a:rPr lang="en-US" sz="1000">
                <a:solidFill>
                  <a:schemeClr val="accent1"/>
                </a:solidFill>
                <a:latin typeface="Open Sans"/>
                <a:ea typeface="Open Sans"/>
                <a:cs typeface="Open Sans"/>
                <a:sym typeface="Open Sans"/>
              </a:rPr>
              <a:t>‹#›</a:t>
            </a:fld>
            <a:endParaRPr sz="1000">
              <a:solidFill>
                <a:schemeClr val="accent1"/>
              </a:solidFill>
              <a:latin typeface="Open Sans"/>
              <a:ea typeface="Open Sans"/>
              <a:cs typeface="Open Sans"/>
              <a:sym typeface="Open Sans"/>
            </a:endParaRPr>
          </a:p>
        </p:txBody>
      </p:sp>
      <p:pic>
        <p:nvPicPr>
          <p:cNvPr id="23" name="Google Shape;23;p3"/>
          <p:cNvPicPr preferRelativeResize="0"/>
          <p:nvPr/>
        </p:nvPicPr>
        <p:blipFill rotWithShape="1">
          <a:blip r:embed="rId2">
            <a:alphaModFix/>
          </a:blip>
          <a:srcRect b="0" l="0" r="0" t="0"/>
          <a:stretch/>
        </p:blipFill>
        <p:spPr>
          <a:xfrm>
            <a:off x="0" y="6350924"/>
            <a:ext cx="9144000" cy="507076"/>
          </a:xfrm>
          <a:prstGeom prst="rect">
            <a:avLst/>
          </a:prstGeom>
          <a:noFill/>
          <a:ln>
            <a:noFill/>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otally Blank (white)">
  <p:cSld name="Totally Blank (white)">
    <p:spTree>
      <p:nvGrpSpPr>
        <p:cNvPr id="135" name="Shape 135"/>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36" name="Shape 136"/>
        <p:cNvGrpSpPr/>
        <p:nvPr/>
      </p:nvGrpSpPr>
      <p:grpSpPr>
        <a:xfrm>
          <a:off x="0" y="0"/>
          <a:ext cx="0" cy="0"/>
          <a:chOff x="0" y="0"/>
          <a:chExt cx="0" cy="0"/>
        </a:xfrm>
      </p:grpSpPr>
      <p:sp>
        <p:nvSpPr>
          <p:cNvPr id="137" name="Google Shape;137;p22"/>
          <p:cNvSpPr/>
          <p:nvPr/>
        </p:nvSpPr>
        <p:spPr>
          <a:xfrm>
            <a:off x="128726" y="152400"/>
            <a:ext cx="8862874" cy="6588116"/>
          </a:xfrm>
          <a:prstGeom prst="rect">
            <a:avLst/>
          </a:prstGeom>
          <a:solidFill>
            <a:srgbClr val="DBDAD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
        <p:nvSpPr>
          <p:cNvPr id="138" name="Google Shape;138;p2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9" name="Google Shape;139;p22"/>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pic>
        <p:nvPicPr>
          <p:cNvPr id="140" name="Google Shape;140;p22"/>
          <p:cNvPicPr preferRelativeResize="0"/>
          <p:nvPr/>
        </p:nvPicPr>
        <p:blipFill rotWithShape="1">
          <a:blip r:embed="rId2">
            <a:alphaModFix/>
          </a:blip>
          <a:srcRect b="0" l="0" r="0" t="0"/>
          <a:stretch/>
        </p:blipFill>
        <p:spPr>
          <a:xfrm>
            <a:off x="128726" y="6243656"/>
            <a:ext cx="532863" cy="496859"/>
          </a:xfrm>
          <a:prstGeom prst="rect">
            <a:avLst/>
          </a:prstGeom>
          <a:noFill/>
          <a:ln>
            <a:noFill/>
          </a:ln>
        </p:spPr>
      </p:pic>
      <p:pic>
        <p:nvPicPr>
          <p:cNvPr id="141" name="Google Shape;141;p22"/>
          <p:cNvPicPr preferRelativeResize="0"/>
          <p:nvPr/>
        </p:nvPicPr>
        <p:blipFill rotWithShape="1">
          <a:blip r:embed="rId3">
            <a:alphaModFix/>
          </a:blip>
          <a:srcRect b="0" l="0" r="0" t="0"/>
          <a:stretch/>
        </p:blipFill>
        <p:spPr>
          <a:xfrm>
            <a:off x="8510002" y="6324600"/>
            <a:ext cx="481598" cy="324276"/>
          </a:xfrm>
          <a:prstGeom prst="rect">
            <a:avLst/>
          </a:prstGeom>
          <a:noFill/>
          <a:ln>
            <a:noFill/>
          </a:ln>
        </p:spPr>
      </p:pic>
      <p:sp>
        <p:nvSpPr>
          <p:cNvPr id="142" name="Google Shape;142;p22"/>
          <p:cNvSpPr txBox="1"/>
          <p:nvPr>
            <p:ph idx="12" type="sldNum"/>
          </p:nvPr>
        </p:nvSpPr>
        <p:spPr>
          <a:xfrm>
            <a:off x="91440" y="6428232"/>
            <a:ext cx="402336" cy="24447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143" name="Google Shape;143;p22"/>
          <p:cNvSpPr/>
          <p:nvPr/>
        </p:nvSpPr>
        <p:spPr>
          <a:xfrm>
            <a:off x="8382000" y="6289685"/>
            <a:ext cx="609600" cy="415915"/>
          </a:xfrm>
          <a:prstGeom prst="rect">
            <a:avLst/>
          </a:prstGeom>
          <a:solidFill>
            <a:srgbClr val="DBDADA">
              <a:alpha val="34901"/>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44" name="Shape 144"/>
        <p:cNvGrpSpPr/>
        <p:nvPr/>
      </p:nvGrpSpPr>
      <p:grpSpPr>
        <a:xfrm>
          <a:off x="0" y="0"/>
          <a:ext cx="0" cy="0"/>
          <a:chOff x="0" y="0"/>
          <a:chExt cx="0" cy="0"/>
        </a:xfrm>
      </p:grpSpPr>
      <p:sp>
        <p:nvSpPr>
          <p:cNvPr id="145" name="Google Shape;145;p23"/>
          <p:cNvSpPr/>
          <p:nvPr/>
        </p:nvSpPr>
        <p:spPr>
          <a:xfrm>
            <a:off x="128726" y="152400"/>
            <a:ext cx="8862874" cy="6588116"/>
          </a:xfrm>
          <a:prstGeom prst="rect">
            <a:avLst/>
          </a:prstGeom>
          <a:solidFill>
            <a:srgbClr val="DBDAD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
        <p:nvSpPr>
          <p:cNvPr id="146" name="Google Shape;146;p23"/>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7" name="Google Shape;147;p23"/>
          <p:cNvSpPr txBox="1"/>
          <p:nvPr>
            <p:ph idx="1" type="body"/>
          </p:nvPr>
        </p:nvSpPr>
        <p:spPr>
          <a:xfrm rot="5400000">
            <a:off x="579438" y="228601"/>
            <a:ext cx="5851525" cy="5943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pic>
        <p:nvPicPr>
          <p:cNvPr id="148" name="Google Shape;148;p23"/>
          <p:cNvPicPr preferRelativeResize="0"/>
          <p:nvPr/>
        </p:nvPicPr>
        <p:blipFill rotWithShape="1">
          <a:blip r:embed="rId2">
            <a:alphaModFix/>
          </a:blip>
          <a:srcRect b="0" l="0" r="0" t="0"/>
          <a:stretch/>
        </p:blipFill>
        <p:spPr>
          <a:xfrm rot="5400000">
            <a:off x="124389" y="192254"/>
            <a:ext cx="532863" cy="496859"/>
          </a:xfrm>
          <a:prstGeom prst="rect">
            <a:avLst/>
          </a:prstGeom>
          <a:noFill/>
          <a:ln>
            <a:noFill/>
          </a:ln>
        </p:spPr>
      </p:pic>
      <p:pic>
        <p:nvPicPr>
          <p:cNvPr id="149" name="Google Shape;149;p23"/>
          <p:cNvPicPr preferRelativeResize="0"/>
          <p:nvPr/>
        </p:nvPicPr>
        <p:blipFill rotWithShape="1">
          <a:blip r:embed="rId3">
            <a:alphaModFix/>
          </a:blip>
          <a:srcRect b="0" l="0" r="0" t="0"/>
          <a:stretch/>
        </p:blipFill>
        <p:spPr>
          <a:xfrm rot="5400000">
            <a:off x="128726" y="6324600"/>
            <a:ext cx="481598" cy="324276"/>
          </a:xfrm>
          <a:prstGeom prst="rect">
            <a:avLst/>
          </a:prstGeom>
          <a:noFill/>
          <a:ln>
            <a:noFill/>
          </a:ln>
        </p:spPr>
      </p:pic>
      <p:sp>
        <p:nvSpPr>
          <p:cNvPr id="150" name="Google Shape;150;p23"/>
          <p:cNvSpPr txBox="1"/>
          <p:nvPr>
            <p:ph idx="12" type="sldNum"/>
          </p:nvPr>
        </p:nvSpPr>
        <p:spPr>
          <a:xfrm rot="5400000">
            <a:off x="113797" y="220663"/>
            <a:ext cx="381000" cy="24447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151" name="Google Shape;151;p23"/>
          <p:cNvSpPr/>
          <p:nvPr/>
        </p:nvSpPr>
        <p:spPr>
          <a:xfrm rot="5400000">
            <a:off x="64725" y="6214780"/>
            <a:ext cx="609600" cy="415915"/>
          </a:xfrm>
          <a:prstGeom prst="rect">
            <a:avLst/>
          </a:prstGeom>
          <a:solidFill>
            <a:srgbClr val="DBDADA">
              <a:alpha val="34901"/>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ubtitle, content">
  <p:cSld name="Title, subtitle, content">
    <p:bg>
      <p:bgPr>
        <a:solidFill>
          <a:schemeClr val="lt1"/>
        </a:solidFill>
      </p:bgPr>
    </p:bg>
    <p:spTree>
      <p:nvGrpSpPr>
        <p:cNvPr id="24" name="Shape 24"/>
        <p:cNvGrpSpPr/>
        <p:nvPr/>
      </p:nvGrpSpPr>
      <p:grpSpPr>
        <a:xfrm>
          <a:off x="0" y="0"/>
          <a:ext cx="0" cy="0"/>
          <a:chOff x="0" y="0"/>
          <a:chExt cx="0" cy="0"/>
        </a:xfrm>
      </p:grpSpPr>
      <p:sp>
        <p:nvSpPr>
          <p:cNvPr id="25" name="Google Shape;25;p4"/>
          <p:cNvSpPr txBox="1"/>
          <p:nvPr/>
        </p:nvSpPr>
        <p:spPr>
          <a:xfrm>
            <a:off x="54864" y="6520875"/>
            <a:ext cx="402336" cy="244475"/>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fld id="{00000000-1234-1234-1234-123412341234}" type="slidenum">
              <a:rPr lang="en-US" sz="1000">
                <a:solidFill>
                  <a:schemeClr val="accent1"/>
                </a:solidFill>
                <a:latin typeface="Open Sans"/>
                <a:ea typeface="Open Sans"/>
                <a:cs typeface="Open Sans"/>
                <a:sym typeface="Open Sans"/>
              </a:rPr>
              <a:t>‹#›</a:t>
            </a:fld>
            <a:endParaRPr sz="1000">
              <a:solidFill>
                <a:schemeClr val="accent1"/>
              </a:solidFill>
              <a:latin typeface="Open Sans"/>
              <a:ea typeface="Open Sans"/>
              <a:cs typeface="Open Sans"/>
              <a:sym typeface="Open Sans"/>
            </a:endParaRPr>
          </a:p>
        </p:txBody>
      </p:sp>
      <p:pic>
        <p:nvPicPr>
          <p:cNvPr id="26" name="Google Shape;26;p4"/>
          <p:cNvPicPr preferRelativeResize="0"/>
          <p:nvPr/>
        </p:nvPicPr>
        <p:blipFill rotWithShape="1">
          <a:blip r:embed="rId2">
            <a:alphaModFix/>
          </a:blip>
          <a:srcRect b="0" l="0" r="0" t="0"/>
          <a:stretch/>
        </p:blipFill>
        <p:spPr>
          <a:xfrm>
            <a:off x="0" y="6350924"/>
            <a:ext cx="9144000" cy="507076"/>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Title">
  <p:cSld name="Content with Title">
    <p:bg>
      <p:bgPr>
        <a:solidFill>
          <a:schemeClr val="lt1"/>
        </a:solidFill>
      </p:bgPr>
    </p:bg>
    <p:spTree>
      <p:nvGrpSpPr>
        <p:cNvPr id="27" name="Shape 27"/>
        <p:cNvGrpSpPr/>
        <p:nvPr/>
      </p:nvGrpSpPr>
      <p:grpSpPr>
        <a:xfrm>
          <a:off x="0" y="0"/>
          <a:ext cx="0" cy="0"/>
          <a:chOff x="0" y="0"/>
          <a:chExt cx="0" cy="0"/>
        </a:xfrm>
      </p:grpSpPr>
      <p:pic>
        <p:nvPicPr>
          <p:cNvPr id="28" name="Google Shape;28;p5"/>
          <p:cNvPicPr preferRelativeResize="0"/>
          <p:nvPr/>
        </p:nvPicPr>
        <p:blipFill rotWithShape="1">
          <a:blip r:embed="rId2">
            <a:alphaModFix/>
          </a:blip>
          <a:srcRect b="0" l="0" r="0" t="0"/>
          <a:stretch/>
        </p:blipFill>
        <p:spPr>
          <a:xfrm>
            <a:off x="128726" y="6243656"/>
            <a:ext cx="532863" cy="496858"/>
          </a:xfrm>
          <a:prstGeom prst="rect">
            <a:avLst/>
          </a:prstGeom>
          <a:noFill/>
          <a:ln>
            <a:noFill/>
          </a:ln>
        </p:spPr>
      </p:pic>
      <p:sp>
        <p:nvSpPr>
          <p:cNvPr id="29" name="Google Shape;29;p5"/>
          <p:cNvSpPr txBox="1"/>
          <p:nvPr>
            <p:ph idx="12" type="sldNum"/>
          </p:nvPr>
        </p:nvSpPr>
        <p:spPr>
          <a:xfrm>
            <a:off x="91440" y="6428232"/>
            <a:ext cx="402336" cy="24447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structors and Thank you">
  <p:cSld name="Instructors and Thank you">
    <p:spTree>
      <p:nvGrpSpPr>
        <p:cNvPr id="30" name="Shape 30"/>
        <p:cNvGrpSpPr/>
        <p:nvPr/>
      </p:nvGrpSpPr>
      <p:grpSpPr>
        <a:xfrm>
          <a:off x="0" y="0"/>
          <a:ext cx="0" cy="0"/>
          <a:chOff x="0" y="0"/>
          <a:chExt cx="0" cy="0"/>
        </a:xfrm>
      </p:grpSpPr>
      <p:sp>
        <p:nvSpPr>
          <p:cNvPr id="31" name="Google Shape;31;p6"/>
          <p:cNvSpPr/>
          <p:nvPr/>
        </p:nvSpPr>
        <p:spPr>
          <a:xfrm>
            <a:off x="128726" y="152400"/>
            <a:ext cx="8862874" cy="6588116"/>
          </a:xfrm>
          <a:prstGeom prst="rect">
            <a:avLst/>
          </a:prstGeom>
          <a:solidFill>
            <a:srgbClr val="DBDAD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
        <p:nvSpPr>
          <p:cNvPr id="32" name="Google Shape;32;p6"/>
          <p:cNvSpPr txBox="1"/>
          <p:nvPr>
            <p:ph type="title"/>
          </p:nvPr>
        </p:nvSpPr>
        <p:spPr>
          <a:xfrm>
            <a:off x="457200" y="1447800"/>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6"/>
          <p:cNvSpPr txBox="1"/>
          <p:nvPr>
            <p:ph idx="12" type="sldNum"/>
          </p:nvPr>
        </p:nvSpPr>
        <p:spPr>
          <a:xfrm>
            <a:off x="91440" y="6428232"/>
            <a:ext cx="402336" cy="24447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pic>
        <p:nvPicPr>
          <p:cNvPr id="34" name="Google Shape;34;p6"/>
          <p:cNvPicPr preferRelativeResize="0"/>
          <p:nvPr/>
        </p:nvPicPr>
        <p:blipFill rotWithShape="1">
          <a:blip r:embed="rId2">
            <a:alphaModFix/>
          </a:blip>
          <a:srcRect b="0" l="0" r="0" t="0"/>
          <a:stretch/>
        </p:blipFill>
        <p:spPr>
          <a:xfrm>
            <a:off x="128726" y="6243656"/>
            <a:ext cx="532863" cy="496859"/>
          </a:xfrm>
          <a:prstGeom prst="rect">
            <a:avLst/>
          </a:prstGeom>
          <a:noFill/>
          <a:ln>
            <a:noFill/>
          </a:ln>
        </p:spPr>
      </p:pic>
      <p:pic>
        <p:nvPicPr>
          <p:cNvPr id="35" name="Google Shape;35;p6"/>
          <p:cNvPicPr preferRelativeResize="0"/>
          <p:nvPr/>
        </p:nvPicPr>
        <p:blipFill rotWithShape="1">
          <a:blip r:embed="rId3">
            <a:alphaModFix/>
          </a:blip>
          <a:srcRect b="0" l="0" r="0" t="0"/>
          <a:stretch/>
        </p:blipFill>
        <p:spPr>
          <a:xfrm>
            <a:off x="8510002" y="6324600"/>
            <a:ext cx="481598" cy="324276"/>
          </a:xfrm>
          <a:prstGeom prst="rect">
            <a:avLst/>
          </a:prstGeom>
          <a:noFill/>
          <a:ln>
            <a:noFill/>
          </a:ln>
        </p:spPr>
      </p:pic>
      <p:sp>
        <p:nvSpPr>
          <p:cNvPr id="36" name="Google Shape;36;p6"/>
          <p:cNvSpPr/>
          <p:nvPr/>
        </p:nvSpPr>
        <p:spPr>
          <a:xfrm>
            <a:off x="8382000" y="6289685"/>
            <a:ext cx="609600" cy="415915"/>
          </a:xfrm>
          <a:prstGeom prst="rect">
            <a:avLst/>
          </a:prstGeom>
          <a:solidFill>
            <a:srgbClr val="DBDADA">
              <a:alpha val="34901"/>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
        <p:nvSpPr>
          <p:cNvPr id="37" name="Google Shape;37;p6"/>
          <p:cNvSpPr txBox="1"/>
          <p:nvPr>
            <p:ph idx="1" type="body"/>
          </p:nvPr>
        </p:nvSpPr>
        <p:spPr>
          <a:xfrm>
            <a:off x="838200" y="2819400"/>
            <a:ext cx="7543800" cy="27432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ay Section Header">
  <p:cSld name="Gray Section Header">
    <p:bg>
      <p:bgPr>
        <a:solidFill>
          <a:srgbClr val="BFBFBF"/>
        </a:solidFill>
      </p:bgPr>
    </p:bg>
    <p:spTree>
      <p:nvGrpSpPr>
        <p:cNvPr id="38" name="Shape 38"/>
        <p:cNvGrpSpPr/>
        <p:nvPr/>
      </p:nvGrpSpPr>
      <p:grpSpPr>
        <a:xfrm>
          <a:off x="0" y="0"/>
          <a:ext cx="0" cy="0"/>
          <a:chOff x="0" y="0"/>
          <a:chExt cx="0" cy="0"/>
        </a:xfrm>
      </p:grpSpPr>
      <p:sp>
        <p:nvSpPr>
          <p:cNvPr id="39" name="Google Shape;39;p7"/>
          <p:cNvSpPr/>
          <p:nvPr/>
        </p:nvSpPr>
        <p:spPr>
          <a:xfrm>
            <a:off x="609600" y="2582678"/>
            <a:ext cx="8382000" cy="1524000"/>
          </a:xfrm>
          <a:custGeom>
            <a:rect b="b" l="l" r="r" t="t"/>
            <a:pathLst>
              <a:path extrusionOk="0" h="1676400" w="7848600">
                <a:moveTo>
                  <a:pt x="0" y="0"/>
                </a:moveTo>
                <a:lnTo>
                  <a:pt x="7848600" y="0"/>
                </a:lnTo>
                <a:lnTo>
                  <a:pt x="7200530" y="1667522"/>
                </a:lnTo>
                <a:lnTo>
                  <a:pt x="0" y="1676400"/>
                </a:lnTo>
                <a:lnTo>
                  <a:pt x="0"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
        <p:nvSpPr>
          <p:cNvPr id="40" name="Google Shape;40;p7"/>
          <p:cNvSpPr txBox="1"/>
          <p:nvPr>
            <p:ph idx="1" type="subTitle"/>
          </p:nvPr>
        </p:nvSpPr>
        <p:spPr>
          <a:xfrm>
            <a:off x="228600" y="4265676"/>
            <a:ext cx="7391400" cy="685800"/>
          </a:xfrm>
          <a:prstGeom prst="rect">
            <a:avLst/>
          </a:prstGeom>
          <a:noFill/>
          <a:ln>
            <a:noFill/>
          </a:ln>
        </p:spPr>
        <p:txBody>
          <a:bodyPr anchorCtr="0" anchor="t" bIns="45700" lIns="91425" spcFirstLastPara="1" rIns="91425" wrap="square" tIns="45700">
            <a:normAutofit/>
          </a:bodyPr>
          <a:lstStyle>
            <a:lvl1pPr lvl="0" algn="l">
              <a:spcBef>
                <a:spcPts val="560"/>
              </a:spcBef>
              <a:spcAft>
                <a:spcPts val="0"/>
              </a:spcAft>
              <a:buClr>
                <a:srgbClr val="191919"/>
              </a:buClr>
              <a:buSzPts val="2800"/>
              <a:buNone/>
              <a:defRPr sz="2800">
                <a:solidFill>
                  <a:srgbClr val="191919"/>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41" name="Google Shape;41;p7"/>
          <p:cNvSpPr txBox="1"/>
          <p:nvPr>
            <p:ph idx="12" type="sldNum"/>
          </p:nvPr>
        </p:nvSpPr>
        <p:spPr>
          <a:xfrm>
            <a:off x="91440" y="6428232"/>
            <a:ext cx="402336" cy="24447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42" name="Google Shape;42;p7"/>
          <p:cNvSpPr txBox="1"/>
          <p:nvPr>
            <p:ph type="title"/>
          </p:nvPr>
        </p:nvSpPr>
        <p:spPr>
          <a:xfrm>
            <a:off x="312864" y="2438400"/>
            <a:ext cx="7391400" cy="15240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lt2"/>
              </a:buClr>
              <a:buSzPts val="5400"/>
              <a:buFont typeface="Arial Black"/>
              <a:buNone/>
              <a:defRPr b="1" sz="5400" cap="none">
                <a:solidFill>
                  <a:schemeClr val="lt2"/>
                </a:solidFill>
                <a:latin typeface="Arial Black"/>
                <a:ea typeface="Arial Black"/>
                <a:cs typeface="Arial Black"/>
                <a:sym typeface="Arial Black"/>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Content" type="twoObj">
  <p:cSld name="TWO_OBJECTS">
    <p:spTree>
      <p:nvGrpSpPr>
        <p:cNvPr id="43" name="Shape 43"/>
        <p:cNvGrpSpPr/>
        <p:nvPr/>
      </p:nvGrpSpPr>
      <p:grpSpPr>
        <a:xfrm>
          <a:off x="0" y="0"/>
          <a:ext cx="0" cy="0"/>
          <a:chOff x="0" y="0"/>
          <a:chExt cx="0" cy="0"/>
        </a:xfrm>
      </p:grpSpPr>
      <p:sp>
        <p:nvSpPr>
          <p:cNvPr id="44" name="Google Shape;44;p8"/>
          <p:cNvSpPr/>
          <p:nvPr/>
        </p:nvSpPr>
        <p:spPr>
          <a:xfrm>
            <a:off x="128726" y="152400"/>
            <a:ext cx="8862874" cy="6588116"/>
          </a:xfrm>
          <a:prstGeom prst="rect">
            <a:avLst/>
          </a:prstGeom>
          <a:solidFill>
            <a:srgbClr val="DBDAD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
        <p:nvSpPr>
          <p:cNvPr id="45" name="Google Shape;45;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8"/>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7" name="Google Shape;47;p8"/>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pic>
        <p:nvPicPr>
          <p:cNvPr id="48" name="Google Shape;48;p8"/>
          <p:cNvPicPr preferRelativeResize="0"/>
          <p:nvPr/>
        </p:nvPicPr>
        <p:blipFill rotWithShape="1">
          <a:blip r:embed="rId2">
            <a:alphaModFix/>
          </a:blip>
          <a:srcRect b="0" l="0" r="0" t="0"/>
          <a:stretch/>
        </p:blipFill>
        <p:spPr>
          <a:xfrm>
            <a:off x="128726" y="6243656"/>
            <a:ext cx="532863" cy="496858"/>
          </a:xfrm>
          <a:prstGeom prst="rect">
            <a:avLst/>
          </a:prstGeom>
          <a:noFill/>
          <a:ln>
            <a:noFill/>
          </a:ln>
        </p:spPr>
      </p:pic>
      <p:pic>
        <p:nvPicPr>
          <p:cNvPr id="49" name="Google Shape;49;p8"/>
          <p:cNvPicPr preferRelativeResize="0"/>
          <p:nvPr/>
        </p:nvPicPr>
        <p:blipFill rotWithShape="1">
          <a:blip r:embed="rId3">
            <a:alphaModFix/>
          </a:blip>
          <a:srcRect b="0" l="0" r="0" t="0"/>
          <a:stretch/>
        </p:blipFill>
        <p:spPr>
          <a:xfrm>
            <a:off x="8510002" y="6324600"/>
            <a:ext cx="481598" cy="324276"/>
          </a:xfrm>
          <a:prstGeom prst="rect">
            <a:avLst/>
          </a:prstGeom>
          <a:noFill/>
          <a:ln>
            <a:noFill/>
          </a:ln>
        </p:spPr>
      </p:pic>
      <p:sp>
        <p:nvSpPr>
          <p:cNvPr id="50" name="Google Shape;50;p8"/>
          <p:cNvSpPr txBox="1"/>
          <p:nvPr>
            <p:ph idx="12" type="sldNum"/>
          </p:nvPr>
        </p:nvSpPr>
        <p:spPr>
          <a:xfrm>
            <a:off x="91440" y="6428232"/>
            <a:ext cx="402336" cy="24447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51" name="Google Shape;51;p8"/>
          <p:cNvSpPr/>
          <p:nvPr/>
        </p:nvSpPr>
        <p:spPr>
          <a:xfrm>
            <a:off x="8382000" y="6289685"/>
            <a:ext cx="609600" cy="415915"/>
          </a:xfrm>
          <a:prstGeom prst="rect">
            <a:avLst/>
          </a:prstGeom>
          <a:solidFill>
            <a:srgbClr val="DBDADA">
              <a:alpha val="34901"/>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stacked content">
  <p:cSld name="2 stacked content">
    <p:spTree>
      <p:nvGrpSpPr>
        <p:cNvPr id="52" name="Shape 52"/>
        <p:cNvGrpSpPr/>
        <p:nvPr/>
      </p:nvGrpSpPr>
      <p:grpSpPr>
        <a:xfrm>
          <a:off x="0" y="0"/>
          <a:ext cx="0" cy="0"/>
          <a:chOff x="0" y="0"/>
          <a:chExt cx="0" cy="0"/>
        </a:xfrm>
      </p:grpSpPr>
      <p:sp>
        <p:nvSpPr>
          <p:cNvPr id="53" name="Google Shape;53;p9"/>
          <p:cNvSpPr/>
          <p:nvPr/>
        </p:nvSpPr>
        <p:spPr>
          <a:xfrm>
            <a:off x="128726" y="152400"/>
            <a:ext cx="8862874" cy="6588116"/>
          </a:xfrm>
          <a:prstGeom prst="rect">
            <a:avLst/>
          </a:prstGeom>
          <a:solidFill>
            <a:srgbClr val="DBDAD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
        <p:nvSpPr>
          <p:cNvPr id="54" name="Google Shape;54;p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9"/>
          <p:cNvSpPr txBox="1"/>
          <p:nvPr>
            <p:ph idx="1" type="body"/>
          </p:nvPr>
        </p:nvSpPr>
        <p:spPr>
          <a:xfrm>
            <a:off x="457200" y="1600201"/>
            <a:ext cx="8229600" cy="2133600"/>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56" name="Google Shape;56;p9"/>
          <p:cNvSpPr txBox="1"/>
          <p:nvPr>
            <p:ph idx="2" type="body"/>
          </p:nvPr>
        </p:nvSpPr>
        <p:spPr>
          <a:xfrm>
            <a:off x="457200" y="3733801"/>
            <a:ext cx="8229600" cy="2392362"/>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pic>
        <p:nvPicPr>
          <p:cNvPr id="57" name="Google Shape;57;p9"/>
          <p:cNvPicPr preferRelativeResize="0"/>
          <p:nvPr/>
        </p:nvPicPr>
        <p:blipFill rotWithShape="1">
          <a:blip r:embed="rId2">
            <a:alphaModFix/>
          </a:blip>
          <a:srcRect b="0" l="0" r="0" t="0"/>
          <a:stretch/>
        </p:blipFill>
        <p:spPr>
          <a:xfrm>
            <a:off x="128726" y="6243656"/>
            <a:ext cx="532863" cy="496858"/>
          </a:xfrm>
          <a:prstGeom prst="rect">
            <a:avLst/>
          </a:prstGeom>
          <a:noFill/>
          <a:ln>
            <a:noFill/>
          </a:ln>
        </p:spPr>
      </p:pic>
      <p:pic>
        <p:nvPicPr>
          <p:cNvPr id="58" name="Google Shape;58;p9"/>
          <p:cNvPicPr preferRelativeResize="0"/>
          <p:nvPr/>
        </p:nvPicPr>
        <p:blipFill rotWithShape="1">
          <a:blip r:embed="rId3">
            <a:alphaModFix/>
          </a:blip>
          <a:srcRect b="0" l="0" r="0" t="0"/>
          <a:stretch/>
        </p:blipFill>
        <p:spPr>
          <a:xfrm>
            <a:off x="8510002" y="6324600"/>
            <a:ext cx="481598" cy="324276"/>
          </a:xfrm>
          <a:prstGeom prst="rect">
            <a:avLst/>
          </a:prstGeom>
          <a:noFill/>
          <a:ln>
            <a:noFill/>
          </a:ln>
        </p:spPr>
      </p:pic>
      <p:sp>
        <p:nvSpPr>
          <p:cNvPr id="59" name="Google Shape;59;p9"/>
          <p:cNvSpPr txBox="1"/>
          <p:nvPr>
            <p:ph idx="12" type="sldNum"/>
          </p:nvPr>
        </p:nvSpPr>
        <p:spPr>
          <a:xfrm>
            <a:off x="91440" y="6428232"/>
            <a:ext cx="402336" cy="24447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60" name="Google Shape;60;p9"/>
          <p:cNvSpPr/>
          <p:nvPr/>
        </p:nvSpPr>
        <p:spPr>
          <a:xfrm>
            <a:off x="8382000" y="6289685"/>
            <a:ext cx="609600" cy="415915"/>
          </a:xfrm>
          <a:prstGeom prst="rect">
            <a:avLst/>
          </a:prstGeom>
          <a:solidFill>
            <a:srgbClr val="DBDADA">
              <a:alpha val="34901"/>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Content with Titles" type="twoTxTwoObj">
  <p:cSld name="TWO_OBJECTS_WITH_TEXT">
    <p:spTree>
      <p:nvGrpSpPr>
        <p:cNvPr id="61" name="Shape 61"/>
        <p:cNvGrpSpPr/>
        <p:nvPr/>
      </p:nvGrpSpPr>
      <p:grpSpPr>
        <a:xfrm>
          <a:off x="0" y="0"/>
          <a:ext cx="0" cy="0"/>
          <a:chOff x="0" y="0"/>
          <a:chExt cx="0" cy="0"/>
        </a:xfrm>
      </p:grpSpPr>
      <p:sp>
        <p:nvSpPr>
          <p:cNvPr id="62" name="Google Shape;62;p10"/>
          <p:cNvSpPr/>
          <p:nvPr/>
        </p:nvSpPr>
        <p:spPr>
          <a:xfrm>
            <a:off x="128726" y="152400"/>
            <a:ext cx="8862874" cy="6588116"/>
          </a:xfrm>
          <a:prstGeom prst="rect">
            <a:avLst/>
          </a:prstGeom>
          <a:solidFill>
            <a:srgbClr val="DBDAD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
        <p:nvSpPr>
          <p:cNvPr id="63" name="Google Shape;63;p1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Open Sans"/>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4" name="Google Shape;64;p10"/>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65" name="Google Shape;65;p10"/>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66" name="Google Shape;66;p10"/>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67" name="Google Shape;67;p10"/>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pic>
        <p:nvPicPr>
          <p:cNvPr id="68" name="Google Shape;68;p10"/>
          <p:cNvPicPr preferRelativeResize="0"/>
          <p:nvPr/>
        </p:nvPicPr>
        <p:blipFill rotWithShape="1">
          <a:blip r:embed="rId2">
            <a:alphaModFix/>
          </a:blip>
          <a:srcRect b="0" l="0" r="0" t="0"/>
          <a:stretch/>
        </p:blipFill>
        <p:spPr>
          <a:xfrm>
            <a:off x="128726" y="6243656"/>
            <a:ext cx="532863" cy="496858"/>
          </a:xfrm>
          <a:prstGeom prst="rect">
            <a:avLst/>
          </a:prstGeom>
          <a:noFill/>
          <a:ln>
            <a:noFill/>
          </a:ln>
        </p:spPr>
      </p:pic>
      <p:pic>
        <p:nvPicPr>
          <p:cNvPr id="69" name="Google Shape;69;p10"/>
          <p:cNvPicPr preferRelativeResize="0"/>
          <p:nvPr/>
        </p:nvPicPr>
        <p:blipFill rotWithShape="1">
          <a:blip r:embed="rId3">
            <a:alphaModFix/>
          </a:blip>
          <a:srcRect b="0" l="0" r="0" t="0"/>
          <a:stretch/>
        </p:blipFill>
        <p:spPr>
          <a:xfrm>
            <a:off x="8510002" y="6324600"/>
            <a:ext cx="481598" cy="324276"/>
          </a:xfrm>
          <a:prstGeom prst="rect">
            <a:avLst/>
          </a:prstGeom>
          <a:noFill/>
          <a:ln>
            <a:noFill/>
          </a:ln>
        </p:spPr>
      </p:pic>
      <p:sp>
        <p:nvSpPr>
          <p:cNvPr id="70" name="Google Shape;70;p10"/>
          <p:cNvSpPr txBox="1"/>
          <p:nvPr>
            <p:ph idx="12" type="sldNum"/>
          </p:nvPr>
        </p:nvSpPr>
        <p:spPr>
          <a:xfrm>
            <a:off x="91440" y="6428232"/>
            <a:ext cx="402336" cy="24447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71" name="Google Shape;71;p10"/>
          <p:cNvSpPr/>
          <p:nvPr/>
        </p:nvSpPr>
        <p:spPr>
          <a:xfrm>
            <a:off x="8382000" y="6289685"/>
            <a:ext cx="609600" cy="415915"/>
          </a:xfrm>
          <a:prstGeom prst="rect">
            <a:avLst/>
          </a:prstGeom>
          <a:solidFill>
            <a:srgbClr val="DBDADA">
              <a:alpha val="34901"/>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11" Type="http://schemas.openxmlformats.org/officeDocument/2006/relationships/slideLayout" Target="../slideLayouts/slideLayout11.xml"/><Relationship Id="rId22" Type="http://schemas.openxmlformats.org/officeDocument/2006/relationships/slideLayout" Target="../slideLayouts/slideLayout22.xml"/><Relationship Id="rId10" Type="http://schemas.openxmlformats.org/officeDocument/2006/relationships/slideLayout" Target="../slideLayouts/slideLayout10.xml"/><Relationship Id="rId21" Type="http://schemas.openxmlformats.org/officeDocument/2006/relationships/slideLayout" Target="../slideLayouts/slideLayout2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23" Type="http://schemas.openxmlformats.org/officeDocument/2006/relationships/theme" Target="../theme/theme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19" Type="http://schemas.openxmlformats.org/officeDocument/2006/relationships/slideLayout" Target="../slideLayouts/slideLayout19.xml"/><Relationship Id="rId6" Type="http://schemas.openxmlformats.org/officeDocument/2006/relationships/slideLayout" Target="../slideLayouts/slideLayout6.xml"/><Relationship Id="rId18" Type="http://schemas.openxmlformats.org/officeDocument/2006/relationships/slideLayout" Target="../slideLayouts/slideLayout18.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Open Sans"/>
              <a:buNone/>
              <a:defRPr b="1" i="0" sz="4400" u="none" cap="none" strike="noStrike">
                <a:solidFill>
                  <a:schemeClr val="dk1"/>
                </a:solidFill>
                <a:latin typeface="Open Sans"/>
                <a:ea typeface="Open Sans"/>
                <a:cs typeface="Open Sans"/>
                <a:sym typeface="Open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Open Sans"/>
                <a:ea typeface="Open Sans"/>
                <a:cs typeface="Open Sans"/>
                <a:sym typeface="Open Sans"/>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Open Sans"/>
                <a:ea typeface="Open Sans"/>
                <a:cs typeface="Open Sans"/>
                <a:sym typeface="Open Sans"/>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Open Sans"/>
                <a:ea typeface="Open Sans"/>
                <a:cs typeface="Open Sans"/>
                <a:sym typeface="Open Sans"/>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Open Sans"/>
                <a:ea typeface="Open Sans"/>
                <a:cs typeface="Open Sans"/>
                <a:sym typeface="Open Sans"/>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Open Sans"/>
                <a:ea typeface="Open Sans"/>
                <a:cs typeface="Open Sans"/>
                <a:sym typeface="Open Sans"/>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
          <p:cNvSpPr txBox="1"/>
          <p:nvPr>
            <p:ph idx="12" type="sldNum"/>
          </p:nvPr>
        </p:nvSpPr>
        <p:spPr>
          <a:xfrm>
            <a:off x="91440" y="6428232"/>
            <a:ext cx="402336" cy="244475"/>
          </a:xfrm>
          <a:prstGeom prst="rect">
            <a:avLst/>
          </a:prstGeom>
          <a:noFill/>
          <a:ln>
            <a:noFill/>
          </a:ln>
        </p:spPr>
        <p:txBody>
          <a:bodyPr anchorCtr="0" anchor="ctr" bIns="45700" lIns="91425" spcFirstLastPara="1" rIns="91425" wrap="square" tIns="45700">
            <a:noAutofit/>
          </a:bodyPr>
          <a:lstStyle>
            <a:lvl1pPr indent="0" lvl="0" marL="0" marR="0" rtl="0" algn="l">
              <a:spcBef>
                <a:spcPts val="0"/>
              </a:spcBef>
              <a:buNone/>
              <a:defRPr b="0" i="0" sz="1000" u="none" cap="none" strike="noStrike">
                <a:solidFill>
                  <a:srgbClr val="191919"/>
                </a:solidFill>
                <a:latin typeface="Open Sans"/>
                <a:ea typeface="Open Sans"/>
                <a:cs typeface="Open Sans"/>
                <a:sym typeface="Open Sans"/>
              </a:defRPr>
            </a:lvl1pPr>
            <a:lvl2pPr indent="0" lvl="1" marL="0" marR="0" rtl="0" algn="l">
              <a:spcBef>
                <a:spcPts val="0"/>
              </a:spcBef>
              <a:buNone/>
              <a:defRPr b="0" i="0" sz="1000" u="none" cap="none" strike="noStrike">
                <a:solidFill>
                  <a:srgbClr val="191919"/>
                </a:solidFill>
                <a:latin typeface="Open Sans"/>
                <a:ea typeface="Open Sans"/>
                <a:cs typeface="Open Sans"/>
                <a:sym typeface="Open Sans"/>
              </a:defRPr>
            </a:lvl2pPr>
            <a:lvl3pPr indent="0" lvl="2" marL="0" marR="0" rtl="0" algn="l">
              <a:spcBef>
                <a:spcPts val="0"/>
              </a:spcBef>
              <a:buNone/>
              <a:defRPr b="0" i="0" sz="1000" u="none" cap="none" strike="noStrike">
                <a:solidFill>
                  <a:srgbClr val="191919"/>
                </a:solidFill>
                <a:latin typeface="Open Sans"/>
                <a:ea typeface="Open Sans"/>
                <a:cs typeface="Open Sans"/>
                <a:sym typeface="Open Sans"/>
              </a:defRPr>
            </a:lvl3pPr>
            <a:lvl4pPr indent="0" lvl="3" marL="0" marR="0" rtl="0" algn="l">
              <a:spcBef>
                <a:spcPts val="0"/>
              </a:spcBef>
              <a:buNone/>
              <a:defRPr b="0" i="0" sz="1000" u="none" cap="none" strike="noStrike">
                <a:solidFill>
                  <a:srgbClr val="191919"/>
                </a:solidFill>
                <a:latin typeface="Open Sans"/>
                <a:ea typeface="Open Sans"/>
                <a:cs typeface="Open Sans"/>
                <a:sym typeface="Open Sans"/>
              </a:defRPr>
            </a:lvl4pPr>
            <a:lvl5pPr indent="0" lvl="4" marL="0" marR="0" rtl="0" algn="l">
              <a:spcBef>
                <a:spcPts val="0"/>
              </a:spcBef>
              <a:buNone/>
              <a:defRPr b="0" i="0" sz="1000" u="none" cap="none" strike="noStrike">
                <a:solidFill>
                  <a:srgbClr val="191919"/>
                </a:solidFill>
                <a:latin typeface="Open Sans"/>
                <a:ea typeface="Open Sans"/>
                <a:cs typeface="Open Sans"/>
                <a:sym typeface="Open Sans"/>
              </a:defRPr>
            </a:lvl5pPr>
            <a:lvl6pPr indent="0" lvl="5" marL="0" marR="0" rtl="0" algn="l">
              <a:spcBef>
                <a:spcPts val="0"/>
              </a:spcBef>
              <a:buNone/>
              <a:defRPr b="0" i="0" sz="1000" u="none" cap="none" strike="noStrike">
                <a:solidFill>
                  <a:srgbClr val="191919"/>
                </a:solidFill>
                <a:latin typeface="Open Sans"/>
                <a:ea typeface="Open Sans"/>
                <a:cs typeface="Open Sans"/>
                <a:sym typeface="Open Sans"/>
              </a:defRPr>
            </a:lvl6pPr>
            <a:lvl7pPr indent="0" lvl="6" marL="0" marR="0" rtl="0" algn="l">
              <a:spcBef>
                <a:spcPts val="0"/>
              </a:spcBef>
              <a:buNone/>
              <a:defRPr b="0" i="0" sz="1000" u="none" cap="none" strike="noStrike">
                <a:solidFill>
                  <a:srgbClr val="191919"/>
                </a:solidFill>
                <a:latin typeface="Open Sans"/>
                <a:ea typeface="Open Sans"/>
                <a:cs typeface="Open Sans"/>
                <a:sym typeface="Open Sans"/>
              </a:defRPr>
            </a:lvl7pPr>
            <a:lvl8pPr indent="0" lvl="7" marL="0" marR="0" rtl="0" algn="l">
              <a:spcBef>
                <a:spcPts val="0"/>
              </a:spcBef>
              <a:buNone/>
              <a:defRPr b="0" i="0" sz="1000" u="none" cap="none" strike="noStrike">
                <a:solidFill>
                  <a:srgbClr val="191919"/>
                </a:solidFill>
                <a:latin typeface="Open Sans"/>
                <a:ea typeface="Open Sans"/>
                <a:cs typeface="Open Sans"/>
                <a:sym typeface="Open Sans"/>
              </a:defRPr>
            </a:lvl8pPr>
            <a:lvl9pPr indent="0" lvl="8" marL="0" marR="0" rtl="0" algn="l">
              <a:spcBef>
                <a:spcPts val="0"/>
              </a:spcBef>
              <a:buNone/>
              <a:defRPr b="0" i="0" sz="1000" u="none" cap="none" strike="noStrike">
                <a:solidFill>
                  <a:srgbClr val="191919"/>
                </a:solidFill>
                <a:latin typeface="Open Sans"/>
                <a:ea typeface="Open Sans"/>
                <a:cs typeface="Open Sans"/>
                <a:sym typeface="Open Sans"/>
              </a:defRPr>
            </a:lvl9pPr>
          </a:lstStyle>
          <a:p>
            <a:pPr indent="0" lvl="0" marL="0" rtl="0" algn="l">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teams.microsoft.com/l/team/19%3AfNKe4t05H9hPSGJf7qS_R0BWCqQTJaL29Qm2gVeHTpU1%40thread.tacv2/conversations?groupId=6c6ec82c-1b0e-4db9-b14b-539e51527629&amp;tenantId=f6b6dd5b-f02f-441a-99a0-162ac5060bd2" TargetMode="External"/><Relationship Id="rId4" Type="http://schemas.openxmlformats.org/officeDocument/2006/relationships/hyperlink" Target="https://www.washington.edu/research/training/core/communities/community-of-practice-for-research-administrators-copr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teams.microsoft.com/l/team/19%3AfNKe4t05H9hPSGJf7qS_R0BWCqQTJaL29Qm2gVeHTpU1%40thread.tacv2/conversations?groupId=6c6ec82c-1b0e-4db9-b14b-539e51527629&amp;tenantId=f6b6dd5b-f02f-441a-99a0-162ac5060bd2" TargetMode="External"/><Relationship Id="rId4" Type="http://schemas.openxmlformats.org/officeDocument/2006/relationships/hyperlink" Target="mailto:cmusick@uw.edu" TargetMode="External"/><Relationship Id="rId5" Type="http://schemas.openxmlformats.org/officeDocument/2006/relationships/hyperlink" Target="mailto:sln56@uw.edu" TargetMode="External"/><Relationship Id="rId6" Type="http://schemas.openxmlformats.org/officeDocument/2006/relationships/hyperlink" Target="mailto:corehelp@uw.edu"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4"/>
          <p:cNvSpPr txBox="1"/>
          <p:nvPr/>
        </p:nvSpPr>
        <p:spPr>
          <a:xfrm>
            <a:off x="609600" y="383256"/>
            <a:ext cx="2362200" cy="4001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2000" u="none" cap="none" strike="noStrike">
                <a:solidFill>
                  <a:schemeClr val="lt1"/>
                </a:solidFill>
                <a:latin typeface="Open Sans ExtraBold"/>
                <a:ea typeface="Open Sans ExtraBold"/>
                <a:cs typeface="Open Sans ExtraBold"/>
                <a:sym typeface="Open Sans ExtraBold"/>
              </a:rPr>
              <a:t>MRAM UPDATE</a:t>
            </a:r>
            <a:endParaRPr/>
          </a:p>
        </p:txBody>
      </p:sp>
      <p:pic>
        <p:nvPicPr>
          <p:cNvPr descr="The Collaborative for Research Education &quot;CORE&quot; Logo" id="158" name="Google Shape;158;p24"/>
          <p:cNvPicPr preferRelativeResize="0"/>
          <p:nvPr/>
        </p:nvPicPr>
        <p:blipFill rotWithShape="1">
          <a:blip r:embed="rId3">
            <a:alphaModFix/>
          </a:blip>
          <a:srcRect b="0" l="0" r="0" t="0"/>
          <a:stretch/>
        </p:blipFill>
        <p:spPr>
          <a:xfrm>
            <a:off x="484752" y="1234461"/>
            <a:ext cx="3048000" cy="855095"/>
          </a:xfrm>
          <a:prstGeom prst="rect">
            <a:avLst/>
          </a:prstGeom>
          <a:noFill/>
          <a:ln>
            <a:noFill/>
          </a:ln>
        </p:spPr>
      </p:pic>
      <p:sp>
        <p:nvSpPr>
          <p:cNvPr id="159" name="Google Shape;159;p24"/>
          <p:cNvSpPr txBox="1"/>
          <p:nvPr>
            <p:ph type="title"/>
          </p:nvPr>
        </p:nvSpPr>
        <p:spPr>
          <a:xfrm>
            <a:off x="617308" y="2089556"/>
            <a:ext cx="5830887" cy="1362075"/>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chemeClr val="accent1"/>
              </a:buClr>
              <a:buSzPts val="3600"/>
              <a:buFont typeface="Open Sans ExtraBold"/>
              <a:buNone/>
            </a:pPr>
            <a:r>
              <a:rPr lang="en-US">
                <a:latin typeface="Open Sans ExtraBold"/>
                <a:ea typeface="Open Sans ExtraBold"/>
                <a:cs typeface="Open Sans ExtraBold"/>
                <a:sym typeface="Open Sans ExtraBold"/>
              </a:rPr>
              <a:t>UPDATES</a:t>
            </a:r>
            <a:endParaRPr/>
          </a:p>
        </p:txBody>
      </p:sp>
      <p:cxnSp>
        <p:nvCxnSpPr>
          <p:cNvPr id="160" name="Google Shape;160;p24"/>
          <p:cNvCxnSpPr/>
          <p:nvPr/>
        </p:nvCxnSpPr>
        <p:spPr>
          <a:xfrm>
            <a:off x="609600" y="4800600"/>
            <a:ext cx="8686800" cy="0"/>
          </a:xfrm>
          <a:prstGeom prst="straightConnector1">
            <a:avLst/>
          </a:prstGeom>
          <a:noFill/>
          <a:ln cap="flat" cmpd="sng" w="28575">
            <a:solidFill>
              <a:srgbClr val="2F006D"/>
            </a:solidFill>
            <a:prstDash val="solid"/>
            <a:round/>
            <a:headEnd len="sm" w="sm" type="none"/>
            <a:tailEnd len="sm" w="sm" type="none"/>
          </a:ln>
        </p:spPr>
      </p:cxnSp>
      <p:sp>
        <p:nvSpPr>
          <p:cNvPr id="161" name="Google Shape;161;p24"/>
          <p:cNvSpPr txBox="1"/>
          <p:nvPr>
            <p:ph idx="1" type="body"/>
          </p:nvPr>
        </p:nvSpPr>
        <p:spPr>
          <a:xfrm>
            <a:off x="709961" y="5005266"/>
            <a:ext cx="6814930" cy="1144304"/>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262626"/>
              </a:buClr>
              <a:buSzPts val="1800"/>
              <a:buNone/>
            </a:pPr>
            <a:r>
              <a:rPr lang="en-US" sz="1800"/>
              <a:t>Laurie Stephan, Associate Director for Learning, ORC</a:t>
            </a:r>
            <a:endParaRPr/>
          </a:p>
        </p:txBody>
      </p:sp>
      <p:sp>
        <p:nvSpPr>
          <p:cNvPr id="162" name="Google Shape;162;p24"/>
          <p:cNvSpPr txBox="1"/>
          <p:nvPr>
            <p:ph idx="10" type="dt"/>
          </p:nvPr>
        </p:nvSpPr>
        <p:spPr>
          <a:xfrm>
            <a:off x="0" y="6477000"/>
            <a:ext cx="914400" cy="2444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000">
                <a:solidFill>
                  <a:schemeClr val="dk1"/>
                </a:solidFill>
                <a:latin typeface="Open Sans"/>
                <a:ea typeface="Open Sans"/>
                <a:cs typeface="Open Sans"/>
                <a:sym typeface="Open Sans"/>
              </a:rPr>
              <a:t>June 2025</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25"/>
          <p:cNvSpPr txBox="1"/>
          <p:nvPr>
            <p:ph idx="4294967295" type="title"/>
          </p:nvPr>
        </p:nvSpPr>
        <p:spPr>
          <a:xfrm>
            <a:off x="457200" y="142558"/>
            <a:ext cx="8229600" cy="947688"/>
          </a:xfrm>
          <a:prstGeom prst="rect">
            <a:avLst/>
          </a:prstGeom>
          <a:noFill/>
          <a:ln>
            <a:noFill/>
          </a:ln>
        </p:spPr>
        <p:txBody>
          <a:bodyPr anchorCtr="0" anchor="ctr" bIns="45700" lIns="91425" spcFirstLastPara="1" rIns="91425" wrap="square" tIns="45700">
            <a:normAutofit fontScale="97500"/>
          </a:bodyPr>
          <a:lstStyle/>
          <a:p>
            <a:pPr indent="0" lvl="0" marL="0" marR="0" rtl="0" algn="l">
              <a:lnSpc>
                <a:spcPct val="100000"/>
              </a:lnSpc>
              <a:spcBef>
                <a:spcPts val="0"/>
              </a:spcBef>
              <a:spcAft>
                <a:spcPts val="0"/>
              </a:spcAft>
              <a:buClr>
                <a:schemeClr val="accent1"/>
              </a:buClr>
              <a:buSzPct val="100000"/>
              <a:buFont typeface="Open Sans ExtraBold"/>
              <a:buNone/>
            </a:pPr>
            <a:r>
              <a:rPr b="1" i="0" lang="en-US" sz="2800" u="none" cap="none" strike="noStrike">
                <a:solidFill>
                  <a:schemeClr val="accent1"/>
                </a:solidFill>
                <a:latin typeface="Open Sans ExtraBold"/>
                <a:ea typeface="Open Sans ExtraBold"/>
                <a:cs typeface="Open Sans ExtraBold"/>
                <a:sym typeface="Open Sans ExtraBold"/>
              </a:rPr>
              <a:t>Community of Practice for Research Administrators (CoPRA)</a:t>
            </a:r>
            <a:endParaRPr/>
          </a:p>
        </p:txBody>
      </p:sp>
      <p:sp>
        <p:nvSpPr>
          <p:cNvPr id="169" name="Google Shape;169;p25"/>
          <p:cNvSpPr txBox="1"/>
          <p:nvPr/>
        </p:nvSpPr>
        <p:spPr>
          <a:xfrm>
            <a:off x="457200" y="1253535"/>
            <a:ext cx="8447809" cy="3776098"/>
          </a:xfrm>
          <a:prstGeom prst="rect">
            <a:avLst/>
          </a:prstGeom>
          <a:noFill/>
          <a:ln>
            <a:noFill/>
          </a:ln>
        </p:spPr>
        <p:txBody>
          <a:bodyPr anchorCtr="0" anchor="t" bIns="45700" lIns="91425" spcFirstLastPara="1" rIns="91425" wrap="square" tIns="45700">
            <a:spAutoFit/>
          </a:bodyPr>
          <a:lstStyle/>
          <a:p>
            <a:pPr indent="0" lvl="0" marL="0" marR="0" rtl="0" algn="l">
              <a:lnSpc>
                <a:spcPct val="115000"/>
              </a:lnSpc>
              <a:spcBef>
                <a:spcPts val="0"/>
              </a:spcBef>
              <a:spcAft>
                <a:spcPts val="0"/>
              </a:spcAft>
              <a:buClr>
                <a:schemeClr val="dk1"/>
              </a:buClr>
              <a:buSzPts val="1800"/>
              <a:buFont typeface="Play"/>
              <a:buNone/>
            </a:pPr>
            <a:r>
              <a:rPr b="1" lang="en-US" sz="1800">
                <a:solidFill>
                  <a:schemeClr val="dk1"/>
                </a:solidFill>
                <a:latin typeface="Play"/>
                <a:ea typeface="Play"/>
                <a:cs typeface="Play"/>
                <a:sym typeface="Play"/>
              </a:rPr>
              <a:t>PURPOSE</a:t>
            </a:r>
            <a:endParaRPr sz="1800">
              <a:solidFill>
                <a:schemeClr val="dk1"/>
              </a:solidFill>
              <a:latin typeface="Arial"/>
              <a:ea typeface="Arial"/>
              <a:cs typeface="Arial"/>
              <a:sym typeface="Arial"/>
            </a:endParaRPr>
          </a:p>
          <a:p>
            <a:pPr indent="0" lvl="0" marL="0" marR="0" rtl="0" algn="l">
              <a:lnSpc>
                <a:spcPct val="115000"/>
              </a:lnSpc>
              <a:spcBef>
                <a:spcPts val="800"/>
              </a:spcBef>
              <a:spcAft>
                <a:spcPts val="0"/>
              </a:spcAft>
              <a:buClr>
                <a:schemeClr val="dk1"/>
              </a:buClr>
              <a:buSzPts val="1600"/>
              <a:buFont typeface="Arial"/>
              <a:buNone/>
            </a:pPr>
            <a:r>
              <a:rPr lang="en-US" sz="1600">
                <a:solidFill>
                  <a:schemeClr val="dk1"/>
                </a:solidFill>
                <a:latin typeface="Arial"/>
                <a:ea typeface="Arial"/>
                <a:cs typeface="Arial"/>
                <a:sym typeface="Arial"/>
              </a:rPr>
              <a:t>A tri-campus community of practice led by and for practitioners of research administration at the UW who share a passion for their work and believe they can learn to do it better through regular interactions with members of their community. </a:t>
            </a:r>
            <a:endParaRPr/>
          </a:p>
          <a:p>
            <a:pPr indent="0" lvl="0" marL="0" marR="0" rtl="0" algn="l">
              <a:spcBef>
                <a:spcPts val="800"/>
              </a:spcBef>
              <a:spcAft>
                <a:spcPts val="0"/>
              </a:spcAft>
              <a:buClr>
                <a:schemeClr val="dk1"/>
              </a:buClr>
              <a:buSzPts val="1600"/>
              <a:buFont typeface="Calibri"/>
              <a:buNone/>
            </a:pPr>
            <a:r>
              <a:t/>
            </a:r>
            <a:endParaRPr sz="1600">
              <a:solidFill>
                <a:schemeClr val="dk1"/>
              </a:solidFill>
              <a:latin typeface="Arial"/>
              <a:ea typeface="Arial"/>
              <a:cs typeface="Arial"/>
              <a:sym typeface="Arial"/>
            </a:endParaRPr>
          </a:p>
          <a:p>
            <a:pPr indent="0" lvl="0" marL="0" marR="0" rtl="0" algn="l">
              <a:lnSpc>
                <a:spcPct val="115000"/>
              </a:lnSpc>
              <a:spcBef>
                <a:spcPts val="600"/>
              </a:spcBef>
              <a:spcAft>
                <a:spcPts val="0"/>
              </a:spcAft>
              <a:buNone/>
            </a:pPr>
            <a:r>
              <a:rPr b="1" lang="en-US" sz="1800">
                <a:solidFill>
                  <a:schemeClr val="dk1"/>
                </a:solidFill>
                <a:latin typeface="Play"/>
                <a:ea typeface="Play"/>
                <a:cs typeface="Play"/>
                <a:sym typeface="Play"/>
              </a:rPr>
              <a:t>STAY IN TOUCH</a:t>
            </a:r>
            <a:endParaRPr/>
          </a:p>
          <a:p>
            <a:pPr indent="-342900" lvl="0" marL="342900" marR="0" rtl="0" algn="l">
              <a:lnSpc>
                <a:spcPct val="115000"/>
              </a:lnSpc>
              <a:spcBef>
                <a:spcPts val="800"/>
              </a:spcBef>
              <a:spcAft>
                <a:spcPts val="0"/>
              </a:spcAft>
              <a:buClr>
                <a:srgbClr val="0070C0"/>
              </a:buClr>
              <a:buSzPts val="1800"/>
              <a:buFont typeface="Noto Sans Symbols"/>
              <a:buChar char="∙"/>
            </a:pPr>
            <a:r>
              <a:rPr lang="en-US" sz="1800" u="sng">
                <a:solidFill>
                  <a:srgbClr val="0070C0"/>
                </a:solidFill>
                <a:latin typeface="Play"/>
                <a:ea typeface="Play"/>
                <a:cs typeface="Play"/>
                <a:sym typeface="Play"/>
                <a:hlinkClick r:id="rId3">
                  <a:extLst>
                    <a:ext uri="{A12FA001-AC4F-418D-AE19-62706E023703}">
                      <ahyp:hlinkClr val="tx"/>
                    </a:ext>
                  </a:extLst>
                </a:hlinkClick>
              </a:rPr>
              <a:t>Teams channel</a:t>
            </a:r>
            <a:endParaRPr sz="1800">
              <a:solidFill>
                <a:srgbClr val="0070C0"/>
              </a:solidFill>
              <a:latin typeface="Play"/>
              <a:ea typeface="Play"/>
              <a:cs typeface="Play"/>
              <a:sym typeface="Play"/>
            </a:endParaRPr>
          </a:p>
          <a:p>
            <a:pPr indent="-342900" lvl="0" marL="342900" marR="0" rtl="0" algn="l">
              <a:lnSpc>
                <a:spcPct val="115000"/>
              </a:lnSpc>
              <a:spcBef>
                <a:spcPts val="800"/>
              </a:spcBef>
              <a:spcAft>
                <a:spcPts val="0"/>
              </a:spcAft>
              <a:buClr>
                <a:srgbClr val="0070C0"/>
              </a:buClr>
              <a:buSzPts val="1800"/>
              <a:buFont typeface="Noto Sans Symbols"/>
              <a:buChar char="∙"/>
            </a:pPr>
            <a:r>
              <a:rPr lang="en-US" sz="1800" u="sng">
                <a:solidFill>
                  <a:srgbClr val="0070C0"/>
                </a:solidFill>
                <a:latin typeface="Play"/>
                <a:ea typeface="Play"/>
                <a:cs typeface="Play"/>
                <a:sym typeface="Play"/>
                <a:hlinkClick r:id="rId4">
                  <a:extLst>
                    <a:ext uri="{A12FA001-AC4F-418D-AE19-62706E023703}">
                      <ahyp:hlinkClr val="tx"/>
                    </a:ext>
                  </a:extLst>
                </a:hlinkClick>
              </a:rPr>
              <a:t>Informational website</a:t>
            </a:r>
            <a:endParaRPr sz="1800">
              <a:solidFill>
                <a:srgbClr val="0070C0"/>
              </a:solidFill>
              <a:latin typeface="Arial"/>
              <a:ea typeface="Arial"/>
              <a:cs typeface="Arial"/>
              <a:sym typeface="Arial"/>
            </a:endParaRPr>
          </a:p>
          <a:p>
            <a:pPr indent="-342900" lvl="0" marL="342900" marR="0" rtl="0" algn="l">
              <a:lnSpc>
                <a:spcPct val="115000"/>
              </a:lnSpc>
              <a:spcBef>
                <a:spcPts val="800"/>
              </a:spcBef>
              <a:spcAft>
                <a:spcPts val="0"/>
              </a:spcAft>
              <a:buClr>
                <a:schemeClr val="dk1"/>
              </a:buClr>
              <a:buSzPts val="1800"/>
              <a:buFont typeface="Noto Sans Symbols"/>
              <a:buChar char="∙"/>
            </a:pPr>
            <a:r>
              <a:rPr lang="en-US" sz="1800">
                <a:solidFill>
                  <a:schemeClr val="dk1"/>
                </a:solidFill>
                <a:latin typeface="Arial"/>
                <a:ea typeface="Arial"/>
                <a:cs typeface="Arial"/>
                <a:sym typeface="Arial"/>
              </a:rPr>
              <a:t>In-Person Meetings, first one:</a:t>
            </a:r>
            <a:endParaRPr/>
          </a:p>
          <a:p>
            <a:pPr indent="-342900" lvl="1" marL="800100" marR="0" rtl="0" algn="l">
              <a:lnSpc>
                <a:spcPct val="115000"/>
              </a:lnSpc>
              <a:spcBef>
                <a:spcPts val="800"/>
              </a:spcBef>
              <a:spcAft>
                <a:spcPts val="0"/>
              </a:spcAft>
              <a:buClr>
                <a:schemeClr val="dk1"/>
              </a:buClr>
              <a:buSzPts val="1800"/>
              <a:buFont typeface="Noto Sans Symbols"/>
              <a:buChar char="∙"/>
            </a:pPr>
            <a:r>
              <a:rPr b="0" i="0" lang="en-US" sz="1800" u="none" cap="none" strike="noStrike">
                <a:solidFill>
                  <a:schemeClr val="dk1"/>
                </a:solidFill>
                <a:latin typeface="Arial"/>
                <a:ea typeface="Arial"/>
                <a:cs typeface="Arial"/>
                <a:sym typeface="Arial"/>
              </a:rPr>
              <a:t>June 18, 11:00 am – 12:00 pm, Miller 320, Zoom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26"/>
          <p:cNvSpPr txBox="1"/>
          <p:nvPr>
            <p:ph idx="4294967295" type="title"/>
          </p:nvPr>
        </p:nvSpPr>
        <p:spPr>
          <a:xfrm>
            <a:off x="457200" y="277327"/>
            <a:ext cx="8229600" cy="715962"/>
          </a:xfrm>
          <a:prstGeom prst="rect">
            <a:avLst/>
          </a:prstGeom>
          <a:noFill/>
          <a:ln>
            <a:noFill/>
          </a:ln>
        </p:spPr>
        <p:txBody>
          <a:bodyPr anchorCtr="0" anchor="ctr" bIns="45700" lIns="91425" spcFirstLastPara="1" rIns="91425" wrap="square" tIns="45700">
            <a:normAutofit/>
          </a:bodyPr>
          <a:lstStyle/>
          <a:p>
            <a:pPr indent="0" lvl="0" marL="0" marR="0" rtl="0" algn="l">
              <a:lnSpc>
                <a:spcPct val="100000"/>
              </a:lnSpc>
              <a:spcBef>
                <a:spcPts val="0"/>
              </a:spcBef>
              <a:spcAft>
                <a:spcPts val="0"/>
              </a:spcAft>
              <a:buClr>
                <a:schemeClr val="accent1"/>
              </a:buClr>
              <a:buSzPts val="2800"/>
              <a:buFont typeface="Open Sans ExtraBold"/>
              <a:buNone/>
            </a:pPr>
            <a:r>
              <a:rPr b="1" i="0" lang="en-US" sz="2800" u="none" cap="none" strike="noStrike">
                <a:solidFill>
                  <a:schemeClr val="accent1"/>
                </a:solidFill>
                <a:latin typeface="Open Sans ExtraBold"/>
                <a:ea typeface="Open Sans ExtraBold"/>
                <a:cs typeface="Open Sans ExtraBold"/>
                <a:sym typeface="Open Sans ExtraBold"/>
              </a:rPr>
              <a:t>Community Need Survey Results </a:t>
            </a:r>
            <a:r>
              <a:rPr b="0" i="0" lang="en-US" sz="1800" u="none" cap="none" strike="noStrike">
                <a:solidFill>
                  <a:schemeClr val="accent1"/>
                </a:solidFill>
                <a:latin typeface="Open Sans ExtraBold"/>
                <a:ea typeface="Open Sans ExtraBold"/>
                <a:cs typeface="Open Sans ExtraBold"/>
                <a:sym typeface="Open Sans ExtraBold"/>
              </a:rPr>
              <a:t>(1 of 2)</a:t>
            </a:r>
            <a:endParaRPr b="0" i="0" sz="2800" u="none" cap="none" strike="noStrike">
              <a:solidFill>
                <a:schemeClr val="accent1"/>
              </a:solidFill>
              <a:latin typeface="Open Sans ExtraBold"/>
              <a:ea typeface="Open Sans ExtraBold"/>
              <a:cs typeface="Open Sans ExtraBold"/>
              <a:sym typeface="Open Sans ExtraBold"/>
            </a:endParaRPr>
          </a:p>
        </p:txBody>
      </p:sp>
      <p:graphicFrame>
        <p:nvGraphicFramePr>
          <p:cNvPr id="176" name="Google Shape;176;p26"/>
          <p:cNvGraphicFramePr/>
          <p:nvPr/>
        </p:nvGraphicFramePr>
        <p:xfrm>
          <a:off x="457200" y="1311007"/>
          <a:ext cx="3000000" cy="3000000"/>
        </p:xfrm>
        <a:graphic>
          <a:graphicData uri="http://schemas.openxmlformats.org/drawingml/2006/table">
            <a:tbl>
              <a:tblPr bandRow="1" firstRow="1">
                <a:noFill/>
                <a:tableStyleId>{3304B0CD-0794-4784-8657-35987DF7AF24}</a:tableStyleId>
              </a:tblPr>
              <a:tblGrid>
                <a:gridCol w="2172525"/>
                <a:gridCol w="1080525"/>
                <a:gridCol w="1218450"/>
                <a:gridCol w="1069025"/>
                <a:gridCol w="1193550"/>
                <a:gridCol w="1346800"/>
              </a:tblGrid>
              <a:tr h="377375">
                <a:tc>
                  <a:txBody>
                    <a:bodyPr/>
                    <a:lstStyle/>
                    <a:p>
                      <a:pPr indent="0" lvl="0" marL="0" marR="0" rtl="0" algn="l">
                        <a:spcBef>
                          <a:spcPts val="0"/>
                        </a:spcBef>
                        <a:spcAft>
                          <a:spcPts val="0"/>
                        </a:spcAft>
                        <a:buNone/>
                      </a:pPr>
                      <a:r>
                        <a:rPr lang="en-US" sz="1800" u="none" cap="none" strike="noStrike"/>
                        <a:t>TOPIC</a:t>
                      </a:r>
                      <a:endParaRPr/>
                    </a:p>
                  </a:txBody>
                  <a:tcPr marT="45725" marB="45725" marR="91450" marL="91450"/>
                </a:tc>
                <a:tc>
                  <a:txBody>
                    <a:bodyPr/>
                    <a:lstStyle/>
                    <a:p>
                      <a:pPr indent="0" lvl="0" marL="0" marR="0" rtl="0" algn="l">
                        <a:spcBef>
                          <a:spcPts val="0"/>
                        </a:spcBef>
                        <a:spcAft>
                          <a:spcPts val="0"/>
                        </a:spcAft>
                        <a:buNone/>
                      </a:pPr>
                      <a:r>
                        <a:rPr lang="en-US" sz="1800"/>
                        <a:t>HIGH Priority</a:t>
                      </a:r>
                      <a:endParaRPr/>
                    </a:p>
                  </a:txBody>
                  <a:tcPr marT="45725" marB="45725" marR="91450" marL="91450"/>
                </a:tc>
                <a:tc>
                  <a:txBody>
                    <a:bodyPr/>
                    <a:lstStyle/>
                    <a:p>
                      <a:pPr indent="0" lvl="0" marL="0" marR="0" rtl="0" algn="l">
                        <a:spcBef>
                          <a:spcPts val="0"/>
                        </a:spcBef>
                        <a:spcAft>
                          <a:spcPts val="0"/>
                        </a:spcAft>
                        <a:buNone/>
                      </a:pPr>
                      <a:r>
                        <a:rPr lang="en-US" sz="1800"/>
                        <a:t>Medium Priority</a:t>
                      </a:r>
                      <a:endParaRPr/>
                    </a:p>
                  </a:txBody>
                  <a:tcPr marT="45725" marB="45725" marR="91450" marL="91450"/>
                </a:tc>
                <a:tc>
                  <a:txBody>
                    <a:bodyPr/>
                    <a:lstStyle/>
                    <a:p>
                      <a:pPr indent="0" lvl="0" marL="0" marR="0" rtl="0" algn="l">
                        <a:spcBef>
                          <a:spcPts val="0"/>
                        </a:spcBef>
                        <a:spcAft>
                          <a:spcPts val="0"/>
                        </a:spcAft>
                        <a:buNone/>
                      </a:pPr>
                      <a:r>
                        <a:rPr lang="en-US" sz="1800"/>
                        <a:t>Low Priority</a:t>
                      </a:r>
                      <a:endParaRPr/>
                    </a:p>
                  </a:txBody>
                  <a:tcPr marT="45725" marB="45725" marR="91450" marL="91450"/>
                </a:tc>
                <a:tc>
                  <a:txBody>
                    <a:bodyPr/>
                    <a:lstStyle/>
                    <a:p>
                      <a:pPr indent="0" lvl="0" marL="0" marR="0" rtl="0" algn="l">
                        <a:spcBef>
                          <a:spcPts val="0"/>
                        </a:spcBef>
                        <a:spcAft>
                          <a:spcPts val="0"/>
                        </a:spcAft>
                        <a:buNone/>
                      </a:pPr>
                      <a:r>
                        <a:rPr lang="en-US" sz="1800"/>
                        <a:t>Not a Priority</a:t>
                      </a:r>
                      <a:endParaRPr/>
                    </a:p>
                  </a:txBody>
                  <a:tcPr marT="45725" marB="45725" marR="91450" marL="91450"/>
                </a:tc>
                <a:tc>
                  <a:txBody>
                    <a:bodyPr/>
                    <a:lstStyle/>
                    <a:p>
                      <a:pPr indent="0" lvl="0" marL="0" marR="0" rtl="0" algn="l">
                        <a:spcBef>
                          <a:spcPts val="0"/>
                        </a:spcBef>
                        <a:spcAft>
                          <a:spcPts val="0"/>
                        </a:spcAft>
                        <a:buNone/>
                      </a:pPr>
                      <a:r>
                        <a:rPr lang="en-US" sz="1800"/>
                        <a:t>Highest Priority Score</a:t>
                      </a:r>
                      <a:endParaRPr/>
                    </a:p>
                  </a:txBody>
                  <a:tcPr marT="45725" marB="45725" marR="91450" marL="91450"/>
                </a:tc>
              </a:tr>
              <a:tr h="377375">
                <a:tc>
                  <a:txBody>
                    <a:bodyPr/>
                    <a:lstStyle/>
                    <a:p>
                      <a:pPr indent="0" lvl="0" marL="0" marR="0" rtl="0" algn="l">
                        <a:spcBef>
                          <a:spcPts val="0"/>
                        </a:spcBef>
                        <a:spcAft>
                          <a:spcPts val="0"/>
                        </a:spcAft>
                        <a:buNone/>
                      </a:pPr>
                      <a:r>
                        <a:rPr lang="en-US" sz="1800"/>
                        <a:t>Proposals</a:t>
                      </a:r>
                      <a:endParaRPr/>
                    </a:p>
                  </a:txBody>
                  <a:tcPr marT="45725" marB="45725" marR="91450" marL="91450"/>
                </a:tc>
                <a:tc>
                  <a:txBody>
                    <a:bodyPr/>
                    <a:lstStyle/>
                    <a:p>
                      <a:pPr indent="0" lvl="0" marL="0" marR="0" rtl="0" algn="l">
                        <a:spcBef>
                          <a:spcPts val="0"/>
                        </a:spcBef>
                        <a:spcAft>
                          <a:spcPts val="0"/>
                        </a:spcAft>
                        <a:buNone/>
                      </a:pPr>
                      <a:r>
                        <a:rPr lang="en-US" sz="1800"/>
                        <a:t>33%</a:t>
                      </a:r>
                      <a:endParaRPr/>
                    </a:p>
                  </a:txBody>
                  <a:tcPr marT="45725" marB="45725" marR="91450" marL="91450"/>
                </a:tc>
                <a:tc>
                  <a:txBody>
                    <a:bodyPr/>
                    <a:lstStyle/>
                    <a:p>
                      <a:pPr indent="0" lvl="0" marL="0" marR="0" rtl="0" algn="l">
                        <a:spcBef>
                          <a:spcPts val="0"/>
                        </a:spcBef>
                        <a:spcAft>
                          <a:spcPts val="0"/>
                        </a:spcAft>
                        <a:buNone/>
                      </a:pPr>
                      <a:r>
                        <a:rPr lang="en-US" sz="1800"/>
                        <a:t>27%</a:t>
                      </a:r>
                      <a:endParaRPr/>
                    </a:p>
                  </a:txBody>
                  <a:tcPr marT="45725" marB="45725" marR="91450" marL="91450"/>
                </a:tc>
                <a:tc>
                  <a:txBody>
                    <a:bodyPr/>
                    <a:lstStyle/>
                    <a:p>
                      <a:pPr indent="0" lvl="0" marL="0" marR="0" rtl="0" algn="l">
                        <a:spcBef>
                          <a:spcPts val="0"/>
                        </a:spcBef>
                        <a:spcAft>
                          <a:spcPts val="0"/>
                        </a:spcAft>
                        <a:buNone/>
                      </a:pPr>
                      <a:r>
                        <a:rPr lang="en-US" sz="1800"/>
                        <a:t>15%</a:t>
                      </a:r>
                      <a:endParaRPr/>
                    </a:p>
                  </a:txBody>
                  <a:tcPr marT="45725" marB="45725" marR="91450" marL="91450"/>
                </a:tc>
                <a:tc>
                  <a:txBody>
                    <a:bodyPr/>
                    <a:lstStyle/>
                    <a:p>
                      <a:pPr indent="0" lvl="0" marL="0" marR="0" rtl="0" algn="l">
                        <a:spcBef>
                          <a:spcPts val="0"/>
                        </a:spcBef>
                        <a:spcAft>
                          <a:spcPts val="0"/>
                        </a:spcAft>
                        <a:buNone/>
                      </a:pPr>
                      <a:r>
                        <a:rPr lang="en-US" sz="1800"/>
                        <a:t>15%</a:t>
                      </a:r>
                      <a:endParaRPr/>
                    </a:p>
                  </a:txBody>
                  <a:tcPr marT="45725" marB="45725" marR="91450" marL="91450"/>
                </a:tc>
                <a:tc>
                  <a:txBody>
                    <a:bodyPr/>
                    <a:lstStyle/>
                    <a:p>
                      <a:pPr indent="0" lvl="0" marL="0" marR="0" rtl="0" algn="l">
                        <a:spcBef>
                          <a:spcPts val="0"/>
                        </a:spcBef>
                        <a:spcAft>
                          <a:spcPts val="0"/>
                        </a:spcAft>
                        <a:buNone/>
                      </a:pPr>
                      <a:r>
                        <a:rPr lang="en-US" sz="1800"/>
                        <a:t>60%</a:t>
                      </a:r>
                      <a:endParaRPr/>
                    </a:p>
                  </a:txBody>
                  <a:tcPr marT="45725" marB="45725" marR="91450" marL="91450"/>
                </a:tc>
              </a:tr>
              <a:tr h="377375">
                <a:tc>
                  <a:txBody>
                    <a:bodyPr/>
                    <a:lstStyle/>
                    <a:p>
                      <a:pPr indent="0" lvl="0" marL="0" marR="0" rtl="0" algn="l">
                        <a:spcBef>
                          <a:spcPts val="0"/>
                        </a:spcBef>
                        <a:spcAft>
                          <a:spcPts val="0"/>
                        </a:spcAft>
                        <a:buNone/>
                      </a:pPr>
                      <a:r>
                        <a:rPr lang="en-US" sz="1800"/>
                        <a:t>Award Setup</a:t>
                      </a:r>
                      <a:endParaRPr/>
                    </a:p>
                  </a:txBody>
                  <a:tcPr marT="45725" marB="45725" marR="91450" marL="91450"/>
                </a:tc>
                <a:tc>
                  <a:txBody>
                    <a:bodyPr/>
                    <a:lstStyle/>
                    <a:p>
                      <a:pPr indent="0" lvl="0" marL="0" marR="0" rtl="0" algn="l">
                        <a:spcBef>
                          <a:spcPts val="0"/>
                        </a:spcBef>
                        <a:spcAft>
                          <a:spcPts val="0"/>
                        </a:spcAft>
                        <a:buNone/>
                      </a:pPr>
                      <a:r>
                        <a:rPr lang="en-US" sz="1800"/>
                        <a:t>34%</a:t>
                      </a:r>
                      <a:endParaRPr/>
                    </a:p>
                  </a:txBody>
                  <a:tcPr marT="45725" marB="45725" marR="91450" marL="91450"/>
                </a:tc>
                <a:tc>
                  <a:txBody>
                    <a:bodyPr/>
                    <a:lstStyle/>
                    <a:p>
                      <a:pPr indent="0" lvl="0" marL="0" marR="0" rtl="0" algn="l">
                        <a:spcBef>
                          <a:spcPts val="0"/>
                        </a:spcBef>
                        <a:spcAft>
                          <a:spcPts val="0"/>
                        </a:spcAft>
                        <a:buNone/>
                      </a:pPr>
                      <a:r>
                        <a:rPr lang="en-US" sz="1800"/>
                        <a:t>31%</a:t>
                      </a:r>
                      <a:endParaRPr/>
                    </a:p>
                  </a:txBody>
                  <a:tcPr marT="45725" marB="45725" marR="91450" marL="91450"/>
                </a:tc>
                <a:tc>
                  <a:txBody>
                    <a:bodyPr/>
                    <a:lstStyle/>
                    <a:p>
                      <a:pPr indent="0" lvl="0" marL="0" marR="0" rtl="0" algn="l">
                        <a:spcBef>
                          <a:spcPts val="0"/>
                        </a:spcBef>
                        <a:spcAft>
                          <a:spcPts val="0"/>
                        </a:spcAft>
                        <a:buNone/>
                      </a:pPr>
                      <a:r>
                        <a:rPr lang="en-US" sz="1800"/>
                        <a:t>19%</a:t>
                      </a:r>
                      <a:endParaRPr/>
                    </a:p>
                  </a:txBody>
                  <a:tcPr marT="45725" marB="45725" marR="91450" marL="91450"/>
                </a:tc>
                <a:tc>
                  <a:txBody>
                    <a:bodyPr/>
                    <a:lstStyle/>
                    <a:p>
                      <a:pPr indent="0" lvl="0" marL="0" marR="0" rtl="0" algn="l">
                        <a:spcBef>
                          <a:spcPts val="0"/>
                        </a:spcBef>
                        <a:spcAft>
                          <a:spcPts val="0"/>
                        </a:spcAft>
                        <a:buNone/>
                      </a:pPr>
                      <a:r>
                        <a:rPr lang="en-US" sz="1800"/>
                        <a:t>6%</a:t>
                      </a:r>
                      <a:endParaRPr/>
                    </a:p>
                  </a:txBody>
                  <a:tcPr marT="45725" marB="45725" marR="91450" marL="91450"/>
                </a:tc>
                <a:tc>
                  <a:txBody>
                    <a:bodyPr/>
                    <a:lstStyle/>
                    <a:p>
                      <a:pPr indent="0" lvl="0" marL="0" marR="0" rtl="0" algn="l">
                        <a:spcBef>
                          <a:spcPts val="0"/>
                        </a:spcBef>
                        <a:spcAft>
                          <a:spcPts val="0"/>
                        </a:spcAft>
                        <a:buNone/>
                      </a:pPr>
                      <a:r>
                        <a:rPr lang="en-US" sz="1800"/>
                        <a:t>65%</a:t>
                      </a:r>
                      <a:endParaRPr/>
                    </a:p>
                  </a:txBody>
                  <a:tcPr marT="45725" marB="45725" marR="91450" marL="91450"/>
                </a:tc>
              </a:tr>
              <a:tr h="651375">
                <a:tc>
                  <a:txBody>
                    <a:bodyPr/>
                    <a:lstStyle/>
                    <a:p>
                      <a:pPr indent="0" lvl="0" marL="0" marR="0" rtl="0" algn="l">
                        <a:spcBef>
                          <a:spcPts val="0"/>
                        </a:spcBef>
                        <a:spcAft>
                          <a:spcPts val="0"/>
                        </a:spcAft>
                        <a:buNone/>
                      </a:pPr>
                      <a:r>
                        <a:rPr lang="en-US" sz="1800"/>
                        <a:t>Award Modifications</a:t>
                      </a:r>
                      <a:endParaRPr/>
                    </a:p>
                  </a:txBody>
                  <a:tcPr marT="45725" marB="45725" marR="91450" marL="91450"/>
                </a:tc>
                <a:tc>
                  <a:txBody>
                    <a:bodyPr/>
                    <a:lstStyle/>
                    <a:p>
                      <a:pPr indent="0" lvl="0" marL="0" marR="0" rtl="0" algn="l">
                        <a:spcBef>
                          <a:spcPts val="0"/>
                        </a:spcBef>
                        <a:spcAft>
                          <a:spcPts val="0"/>
                        </a:spcAft>
                        <a:buNone/>
                      </a:pPr>
                      <a:r>
                        <a:rPr lang="en-US" sz="1800"/>
                        <a:t>45%</a:t>
                      </a:r>
                      <a:endParaRPr/>
                    </a:p>
                  </a:txBody>
                  <a:tcPr marT="45725" marB="45725" marR="91450" marL="91450"/>
                </a:tc>
                <a:tc>
                  <a:txBody>
                    <a:bodyPr/>
                    <a:lstStyle/>
                    <a:p>
                      <a:pPr indent="0" lvl="0" marL="0" marR="0" rtl="0" algn="l">
                        <a:spcBef>
                          <a:spcPts val="0"/>
                        </a:spcBef>
                        <a:spcAft>
                          <a:spcPts val="0"/>
                        </a:spcAft>
                        <a:buNone/>
                      </a:pPr>
                      <a:r>
                        <a:rPr lang="en-US" sz="1800"/>
                        <a:t>37%</a:t>
                      </a:r>
                      <a:endParaRPr/>
                    </a:p>
                  </a:txBody>
                  <a:tcPr marT="45725" marB="45725" marR="91450" marL="91450"/>
                </a:tc>
                <a:tc>
                  <a:txBody>
                    <a:bodyPr/>
                    <a:lstStyle/>
                    <a:p>
                      <a:pPr indent="0" lvl="0" marL="0" marR="0" rtl="0" algn="l">
                        <a:spcBef>
                          <a:spcPts val="0"/>
                        </a:spcBef>
                        <a:spcAft>
                          <a:spcPts val="0"/>
                        </a:spcAft>
                        <a:buNone/>
                      </a:pPr>
                      <a:r>
                        <a:rPr lang="en-US" sz="1800"/>
                        <a:t>13%</a:t>
                      </a:r>
                      <a:endParaRPr/>
                    </a:p>
                  </a:txBody>
                  <a:tcPr marT="45725" marB="45725" marR="91450" marL="91450"/>
                </a:tc>
                <a:tc>
                  <a:txBody>
                    <a:bodyPr/>
                    <a:lstStyle/>
                    <a:p>
                      <a:pPr indent="0" lvl="0" marL="0" marR="0" rtl="0" algn="l">
                        <a:spcBef>
                          <a:spcPts val="0"/>
                        </a:spcBef>
                        <a:spcAft>
                          <a:spcPts val="0"/>
                        </a:spcAft>
                        <a:buNone/>
                      </a:pPr>
                      <a:r>
                        <a:rPr lang="en-US" sz="1800"/>
                        <a:t>5%</a:t>
                      </a:r>
                      <a:endParaRPr/>
                    </a:p>
                  </a:txBody>
                  <a:tcPr marT="45725" marB="45725" marR="91450" marL="91450"/>
                </a:tc>
                <a:tc>
                  <a:txBody>
                    <a:bodyPr/>
                    <a:lstStyle/>
                    <a:p>
                      <a:pPr indent="0" lvl="0" marL="0" marR="0" rtl="0" algn="l">
                        <a:spcBef>
                          <a:spcPts val="0"/>
                        </a:spcBef>
                        <a:spcAft>
                          <a:spcPts val="0"/>
                        </a:spcAft>
                        <a:buNone/>
                      </a:pPr>
                      <a:r>
                        <a:rPr lang="en-US" sz="1800"/>
                        <a:t>82%</a:t>
                      </a:r>
                      <a:endParaRPr/>
                    </a:p>
                  </a:txBody>
                  <a:tcPr marT="45725" marB="45725" marR="91450" marL="91450"/>
                </a:tc>
              </a:tr>
              <a:tr h="377375">
                <a:tc>
                  <a:txBody>
                    <a:bodyPr/>
                    <a:lstStyle/>
                    <a:p>
                      <a:pPr indent="0" lvl="0" marL="0" marR="0" rtl="0" algn="l">
                        <a:spcBef>
                          <a:spcPts val="0"/>
                        </a:spcBef>
                        <a:spcAft>
                          <a:spcPts val="0"/>
                        </a:spcAft>
                        <a:buNone/>
                      </a:pPr>
                      <a:r>
                        <a:rPr lang="en-US" sz="1800"/>
                        <a:t>Closeout</a:t>
                      </a:r>
                      <a:endParaRPr/>
                    </a:p>
                  </a:txBody>
                  <a:tcPr marT="45725" marB="45725" marR="91450" marL="91450"/>
                </a:tc>
                <a:tc>
                  <a:txBody>
                    <a:bodyPr/>
                    <a:lstStyle/>
                    <a:p>
                      <a:pPr indent="0" lvl="0" marL="0" marR="0" rtl="0" algn="l">
                        <a:spcBef>
                          <a:spcPts val="0"/>
                        </a:spcBef>
                        <a:spcAft>
                          <a:spcPts val="0"/>
                        </a:spcAft>
                        <a:buNone/>
                      </a:pPr>
                      <a:r>
                        <a:rPr lang="en-US" sz="1800"/>
                        <a:t>40%</a:t>
                      </a:r>
                      <a:endParaRPr/>
                    </a:p>
                  </a:txBody>
                  <a:tcPr marT="45725" marB="45725" marR="91450" marL="91450"/>
                </a:tc>
                <a:tc>
                  <a:txBody>
                    <a:bodyPr/>
                    <a:lstStyle/>
                    <a:p>
                      <a:pPr indent="0" lvl="0" marL="0" marR="0" rtl="0" algn="l">
                        <a:spcBef>
                          <a:spcPts val="0"/>
                        </a:spcBef>
                        <a:spcAft>
                          <a:spcPts val="0"/>
                        </a:spcAft>
                        <a:buNone/>
                      </a:pPr>
                      <a:r>
                        <a:rPr lang="en-US" sz="1800"/>
                        <a:t>38%</a:t>
                      </a:r>
                      <a:endParaRPr/>
                    </a:p>
                  </a:txBody>
                  <a:tcPr marT="45725" marB="45725" marR="91450" marL="91450"/>
                </a:tc>
                <a:tc>
                  <a:txBody>
                    <a:bodyPr/>
                    <a:lstStyle/>
                    <a:p>
                      <a:pPr indent="0" lvl="0" marL="0" marR="0" rtl="0" algn="l">
                        <a:spcBef>
                          <a:spcPts val="0"/>
                        </a:spcBef>
                        <a:spcAft>
                          <a:spcPts val="0"/>
                        </a:spcAft>
                        <a:buNone/>
                      </a:pPr>
                      <a:r>
                        <a:rPr lang="en-US" sz="1800"/>
                        <a:t>13%</a:t>
                      </a:r>
                      <a:endParaRPr/>
                    </a:p>
                  </a:txBody>
                  <a:tcPr marT="45725" marB="45725" marR="91450" marL="91450"/>
                </a:tc>
                <a:tc>
                  <a:txBody>
                    <a:bodyPr/>
                    <a:lstStyle/>
                    <a:p>
                      <a:pPr indent="0" lvl="0" marL="0" marR="0" rtl="0" algn="l">
                        <a:spcBef>
                          <a:spcPts val="0"/>
                        </a:spcBef>
                        <a:spcAft>
                          <a:spcPts val="0"/>
                        </a:spcAft>
                        <a:buNone/>
                      </a:pPr>
                      <a:r>
                        <a:rPr lang="en-US" sz="1800"/>
                        <a:t>9%</a:t>
                      </a:r>
                      <a:endParaRPr/>
                    </a:p>
                  </a:txBody>
                  <a:tcPr marT="45725" marB="45725" marR="91450" marL="91450"/>
                </a:tc>
                <a:tc>
                  <a:txBody>
                    <a:bodyPr/>
                    <a:lstStyle/>
                    <a:p>
                      <a:pPr indent="0" lvl="0" marL="0" marR="0" rtl="0" algn="l">
                        <a:spcBef>
                          <a:spcPts val="0"/>
                        </a:spcBef>
                        <a:spcAft>
                          <a:spcPts val="0"/>
                        </a:spcAft>
                        <a:buNone/>
                      </a:pPr>
                      <a:r>
                        <a:rPr lang="en-US" sz="1800"/>
                        <a:t>78%</a:t>
                      </a:r>
                      <a:endParaRPr/>
                    </a:p>
                  </a:txBody>
                  <a:tcPr marT="45725" marB="45725" marR="91450" marL="91450"/>
                </a:tc>
              </a:tr>
              <a:tr h="377375">
                <a:tc>
                  <a:txBody>
                    <a:bodyPr/>
                    <a:lstStyle/>
                    <a:p>
                      <a:pPr indent="0" lvl="0" marL="0" marR="0" rtl="0" algn="l">
                        <a:spcBef>
                          <a:spcPts val="0"/>
                        </a:spcBef>
                        <a:spcAft>
                          <a:spcPts val="0"/>
                        </a:spcAft>
                        <a:buNone/>
                      </a:pPr>
                      <a:r>
                        <a:rPr lang="en-US" sz="1800"/>
                        <a:t>Subawards</a:t>
                      </a:r>
                      <a:endParaRPr/>
                    </a:p>
                  </a:txBody>
                  <a:tcPr marT="45725" marB="45725" marR="91450" marL="91450"/>
                </a:tc>
                <a:tc>
                  <a:txBody>
                    <a:bodyPr/>
                    <a:lstStyle/>
                    <a:p>
                      <a:pPr indent="0" lvl="0" marL="0" marR="0" rtl="0" algn="l">
                        <a:spcBef>
                          <a:spcPts val="0"/>
                        </a:spcBef>
                        <a:spcAft>
                          <a:spcPts val="0"/>
                        </a:spcAft>
                        <a:buNone/>
                      </a:pPr>
                      <a:r>
                        <a:rPr lang="en-US" sz="1800"/>
                        <a:t>44%</a:t>
                      </a:r>
                      <a:endParaRPr/>
                    </a:p>
                  </a:txBody>
                  <a:tcPr marT="45725" marB="45725" marR="91450" marL="91450"/>
                </a:tc>
                <a:tc>
                  <a:txBody>
                    <a:bodyPr/>
                    <a:lstStyle/>
                    <a:p>
                      <a:pPr indent="0" lvl="0" marL="0" marR="0" rtl="0" algn="l">
                        <a:spcBef>
                          <a:spcPts val="0"/>
                        </a:spcBef>
                        <a:spcAft>
                          <a:spcPts val="0"/>
                        </a:spcAft>
                        <a:buNone/>
                      </a:pPr>
                      <a:r>
                        <a:rPr lang="en-US" sz="1800"/>
                        <a:t>36%</a:t>
                      </a:r>
                      <a:endParaRPr/>
                    </a:p>
                  </a:txBody>
                  <a:tcPr marT="45725" marB="45725" marR="91450" marL="91450"/>
                </a:tc>
                <a:tc>
                  <a:txBody>
                    <a:bodyPr/>
                    <a:lstStyle/>
                    <a:p>
                      <a:pPr indent="0" lvl="0" marL="0" marR="0" rtl="0" algn="l">
                        <a:spcBef>
                          <a:spcPts val="0"/>
                        </a:spcBef>
                        <a:spcAft>
                          <a:spcPts val="0"/>
                        </a:spcAft>
                        <a:buNone/>
                      </a:pPr>
                      <a:r>
                        <a:rPr lang="en-US" sz="1800"/>
                        <a:t>16%</a:t>
                      </a:r>
                      <a:endParaRPr/>
                    </a:p>
                  </a:txBody>
                  <a:tcPr marT="45725" marB="45725" marR="91450" marL="91450"/>
                </a:tc>
                <a:tc>
                  <a:txBody>
                    <a:bodyPr/>
                    <a:lstStyle/>
                    <a:p>
                      <a:pPr indent="0" lvl="0" marL="0" marR="0" rtl="0" algn="l">
                        <a:spcBef>
                          <a:spcPts val="0"/>
                        </a:spcBef>
                        <a:spcAft>
                          <a:spcPts val="0"/>
                        </a:spcAft>
                        <a:buNone/>
                      </a:pPr>
                      <a:r>
                        <a:rPr lang="en-US" sz="1800"/>
                        <a:t>4%</a:t>
                      </a:r>
                      <a:endParaRPr/>
                    </a:p>
                  </a:txBody>
                  <a:tcPr marT="45725" marB="45725" marR="91450" marL="91450"/>
                </a:tc>
                <a:tc>
                  <a:txBody>
                    <a:bodyPr/>
                    <a:lstStyle/>
                    <a:p>
                      <a:pPr indent="0" lvl="0" marL="0" marR="0" rtl="0" algn="l">
                        <a:spcBef>
                          <a:spcPts val="0"/>
                        </a:spcBef>
                        <a:spcAft>
                          <a:spcPts val="0"/>
                        </a:spcAft>
                        <a:buNone/>
                      </a:pPr>
                      <a:r>
                        <a:rPr lang="en-US" sz="1800"/>
                        <a:t>80%</a:t>
                      </a:r>
                      <a:endParaRPr/>
                    </a:p>
                  </a:txBody>
                  <a:tcPr marT="45725" marB="45725" marR="91450" marL="91450"/>
                </a:tc>
              </a:tr>
              <a:tr h="1209700">
                <a:tc>
                  <a:txBody>
                    <a:bodyPr/>
                    <a:lstStyle/>
                    <a:p>
                      <a:pPr indent="0" lvl="0" marL="0" marR="0" rtl="0" algn="l">
                        <a:spcBef>
                          <a:spcPts val="0"/>
                        </a:spcBef>
                        <a:spcAft>
                          <a:spcPts val="0"/>
                        </a:spcAft>
                        <a:buNone/>
                      </a:pPr>
                      <a:r>
                        <a:rPr lang="en-US" sz="1800"/>
                        <a:t>Financial Reporting (Workday and BI Portal)</a:t>
                      </a:r>
                      <a:endParaRPr/>
                    </a:p>
                  </a:txBody>
                  <a:tcPr marT="45725" marB="45725" marR="91450" marL="91450"/>
                </a:tc>
                <a:tc>
                  <a:txBody>
                    <a:bodyPr/>
                    <a:lstStyle/>
                    <a:p>
                      <a:pPr indent="0" lvl="0" marL="0" marR="0" rtl="0" algn="l">
                        <a:spcBef>
                          <a:spcPts val="0"/>
                        </a:spcBef>
                        <a:spcAft>
                          <a:spcPts val="0"/>
                        </a:spcAft>
                        <a:buNone/>
                      </a:pPr>
                      <a:r>
                        <a:rPr lang="en-US" sz="1800"/>
                        <a:t>62%</a:t>
                      </a:r>
                      <a:endParaRPr/>
                    </a:p>
                  </a:txBody>
                  <a:tcPr marT="45725" marB="45725" marR="91450" marL="91450"/>
                </a:tc>
                <a:tc>
                  <a:txBody>
                    <a:bodyPr/>
                    <a:lstStyle/>
                    <a:p>
                      <a:pPr indent="0" lvl="0" marL="0" marR="0" rtl="0" algn="l">
                        <a:spcBef>
                          <a:spcPts val="0"/>
                        </a:spcBef>
                        <a:spcAft>
                          <a:spcPts val="0"/>
                        </a:spcAft>
                        <a:buNone/>
                      </a:pPr>
                      <a:r>
                        <a:rPr lang="en-US" sz="1800"/>
                        <a:t>30%</a:t>
                      </a:r>
                      <a:endParaRPr/>
                    </a:p>
                  </a:txBody>
                  <a:tcPr marT="45725" marB="45725" marR="91450" marL="91450"/>
                </a:tc>
                <a:tc>
                  <a:txBody>
                    <a:bodyPr/>
                    <a:lstStyle/>
                    <a:p>
                      <a:pPr indent="0" lvl="0" marL="0" marR="0" rtl="0" algn="l">
                        <a:spcBef>
                          <a:spcPts val="0"/>
                        </a:spcBef>
                        <a:spcAft>
                          <a:spcPts val="0"/>
                        </a:spcAft>
                        <a:buNone/>
                      </a:pPr>
                      <a:r>
                        <a:rPr lang="en-US" sz="1800"/>
                        <a:t>4%</a:t>
                      </a:r>
                      <a:endParaRPr/>
                    </a:p>
                  </a:txBody>
                  <a:tcPr marT="45725" marB="45725" marR="91450" marL="91450"/>
                </a:tc>
                <a:tc>
                  <a:txBody>
                    <a:bodyPr/>
                    <a:lstStyle/>
                    <a:p>
                      <a:pPr indent="0" lvl="0" marL="0" marR="0" rtl="0" algn="l">
                        <a:spcBef>
                          <a:spcPts val="0"/>
                        </a:spcBef>
                        <a:spcAft>
                          <a:spcPts val="0"/>
                        </a:spcAft>
                        <a:buNone/>
                      </a:pPr>
                      <a:r>
                        <a:rPr lang="en-US" sz="1800"/>
                        <a:t>4%</a:t>
                      </a:r>
                      <a:endParaRPr/>
                    </a:p>
                  </a:txBody>
                  <a:tcPr marT="45725" marB="45725" marR="91450" marL="91450"/>
                </a:tc>
                <a:tc>
                  <a:txBody>
                    <a:bodyPr/>
                    <a:lstStyle/>
                    <a:p>
                      <a:pPr indent="0" lvl="0" marL="0" marR="0" rtl="0" algn="l">
                        <a:spcBef>
                          <a:spcPts val="0"/>
                        </a:spcBef>
                        <a:spcAft>
                          <a:spcPts val="0"/>
                        </a:spcAft>
                        <a:buNone/>
                      </a:pPr>
                      <a:r>
                        <a:rPr lang="en-US" sz="1800"/>
                        <a:t>92%</a:t>
                      </a:r>
                      <a:endParaRPr/>
                    </a:p>
                  </a:txBody>
                  <a:tcPr marT="45725" marB="45725" marR="91450" marL="91450"/>
                </a:tc>
              </a:tr>
              <a:tr h="1209700">
                <a:tc>
                  <a:txBody>
                    <a:bodyPr/>
                    <a:lstStyle/>
                    <a:p>
                      <a:pPr indent="0" lvl="0" marL="0" marR="0" rtl="0" algn="l">
                        <a:spcBef>
                          <a:spcPts val="0"/>
                        </a:spcBef>
                        <a:spcAft>
                          <a:spcPts val="0"/>
                        </a:spcAft>
                        <a:buNone/>
                      </a:pPr>
                      <a:r>
                        <a:rPr lang="en-US" sz="1800"/>
                        <a:t>Sponsor Reporting (Progress and Final Reports)</a:t>
                      </a:r>
                      <a:endParaRPr/>
                    </a:p>
                  </a:txBody>
                  <a:tcPr marT="45725" marB="45725" marR="91450" marL="91450"/>
                </a:tc>
                <a:tc>
                  <a:txBody>
                    <a:bodyPr/>
                    <a:lstStyle/>
                    <a:p>
                      <a:pPr indent="0" lvl="0" marL="0" marR="0" rtl="0" algn="l">
                        <a:spcBef>
                          <a:spcPts val="0"/>
                        </a:spcBef>
                        <a:spcAft>
                          <a:spcPts val="0"/>
                        </a:spcAft>
                        <a:buNone/>
                      </a:pPr>
                      <a:r>
                        <a:rPr lang="en-US" sz="1800"/>
                        <a:t>31%</a:t>
                      </a:r>
                      <a:endParaRPr/>
                    </a:p>
                  </a:txBody>
                  <a:tcPr marT="45725" marB="45725" marR="91450" marL="91450"/>
                </a:tc>
                <a:tc>
                  <a:txBody>
                    <a:bodyPr/>
                    <a:lstStyle/>
                    <a:p>
                      <a:pPr indent="0" lvl="0" marL="0" marR="0" rtl="0" algn="l">
                        <a:spcBef>
                          <a:spcPts val="0"/>
                        </a:spcBef>
                        <a:spcAft>
                          <a:spcPts val="0"/>
                        </a:spcAft>
                        <a:buNone/>
                      </a:pPr>
                      <a:r>
                        <a:rPr lang="en-US" sz="1800"/>
                        <a:t>38%</a:t>
                      </a:r>
                      <a:endParaRPr/>
                    </a:p>
                  </a:txBody>
                  <a:tcPr marT="45725" marB="45725" marR="91450" marL="91450"/>
                </a:tc>
                <a:tc>
                  <a:txBody>
                    <a:bodyPr/>
                    <a:lstStyle/>
                    <a:p>
                      <a:pPr indent="0" lvl="0" marL="0" marR="0" rtl="0" algn="l">
                        <a:spcBef>
                          <a:spcPts val="0"/>
                        </a:spcBef>
                        <a:spcAft>
                          <a:spcPts val="0"/>
                        </a:spcAft>
                        <a:buNone/>
                      </a:pPr>
                      <a:r>
                        <a:rPr lang="en-US" sz="1800"/>
                        <a:t>24%</a:t>
                      </a:r>
                      <a:endParaRPr/>
                    </a:p>
                  </a:txBody>
                  <a:tcPr marT="45725" marB="45725" marR="91450" marL="91450"/>
                </a:tc>
                <a:tc>
                  <a:txBody>
                    <a:bodyPr/>
                    <a:lstStyle/>
                    <a:p>
                      <a:pPr indent="0" lvl="0" marL="0" marR="0" rtl="0" algn="l">
                        <a:spcBef>
                          <a:spcPts val="0"/>
                        </a:spcBef>
                        <a:spcAft>
                          <a:spcPts val="0"/>
                        </a:spcAft>
                        <a:buNone/>
                      </a:pPr>
                      <a:r>
                        <a:rPr lang="en-US" sz="1800"/>
                        <a:t>7%</a:t>
                      </a:r>
                      <a:endParaRPr/>
                    </a:p>
                  </a:txBody>
                  <a:tcPr marT="45725" marB="45725" marR="91450" marL="91450"/>
                </a:tc>
                <a:tc>
                  <a:txBody>
                    <a:bodyPr/>
                    <a:lstStyle/>
                    <a:p>
                      <a:pPr indent="0" lvl="0" marL="0" marR="0" rtl="0" algn="l">
                        <a:spcBef>
                          <a:spcPts val="0"/>
                        </a:spcBef>
                        <a:spcAft>
                          <a:spcPts val="0"/>
                        </a:spcAft>
                        <a:buNone/>
                      </a:pPr>
                      <a:r>
                        <a:rPr lang="en-US" sz="1800"/>
                        <a:t>69%</a:t>
                      </a:r>
                      <a:endParaRPr/>
                    </a:p>
                  </a:txBody>
                  <a:tcPr marT="45725" marB="45725" marR="91450" marL="91450"/>
                </a:tc>
              </a:tr>
            </a:tbl>
          </a:graphicData>
        </a:graphic>
      </p:graphicFrame>
      <p:sp>
        <p:nvSpPr>
          <p:cNvPr id="177" name="Google Shape;177;p26"/>
          <p:cNvSpPr/>
          <p:nvPr/>
        </p:nvSpPr>
        <p:spPr>
          <a:xfrm>
            <a:off x="7238081" y="4357171"/>
            <a:ext cx="1299991" cy="1189822"/>
          </a:xfrm>
          <a:prstGeom prst="rect">
            <a:avLst/>
          </a:prstGeom>
          <a:solidFill>
            <a:srgbClr val="FFF3CC">
              <a:alpha val="36862"/>
            </a:srgbClr>
          </a:solidFill>
          <a:ln cap="flat" cmpd="sng" w="25400">
            <a:solidFill>
              <a:srgbClr val="C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8" name="Google Shape;178;p26"/>
          <p:cNvSpPr/>
          <p:nvPr/>
        </p:nvSpPr>
        <p:spPr>
          <a:xfrm>
            <a:off x="7238081" y="3008490"/>
            <a:ext cx="1299991" cy="605043"/>
          </a:xfrm>
          <a:prstGeom prst="rect">
            <a:avLst/>
          </a:prstGeom>
          <a:solidFill>
            <a:srgbClr val="FFF3CC">
              <a:alpha val="36862"/>
            </a:srgbClr>
          </a:solidFill>
          <a:ln cap="flat" cmpd="sng" w="25400">
            <a:solidFill>
              <a:srgbClr val="C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7"/>
                                        </p:tgtEl>
                                        <p:attrNameLst>
                                          <p:attrName>style.visibility</p:attrName>
                                        </p:attrNameLst>
                                      </p:cBhvr>
                                      <p:to>
                                        <p:strVal val="visible"/>
                                      </p:to>
                                    </p:set>
                                    <p:animEffect filter="fade" transition="in">
                                      <p:cBhvr>
                                        <p:cTn dur="500"/>
                                        <p:tgtEl>
                                          <p:spTgt spid="17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8"/>
                                        </p:tgtEl>
                                        <p:attrNameLst>
                                          <p:attrName>style.visibility</p:attrName>
                                        </p:attrNameLst>
                                      </p:cBhvr>
                                      <p:to>
                                        <p:strVal val="visible"/>
                                      </p:to>
                                    </p:set>
                                    <p:animEffect filter="fade" transition="in">
                                      <p:cBhvr>
                                        <p:cTn dur="500"/>
                                        <p:tgtEl>
                                          <p:spTgt spid="17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27"/>
          <p:cNvSpPr txBox="1"/>
          <p:nvPr>
            <p:ph idx="4294967295" type="title"/>
          </p:nvPr>
        </p:nvSpPr>
        <p:spPr>
          <a:xfrm>
            <a:off x="457200" y="277327"/>
            <a:ext cx="8229600" cy="715962"/>
          </a:xfrm>
          <a:prstGeom prst="rect">
            <a:avLst/>
          </a:prstGeom>
          <a:noFill/>
          <a:ln>
            <a:noFill/>
          </a:ln>
        </p:spPr>
        <p:txBody>
          <a:bodyPr anchorCtr="0" anchor="ctr" bIns="45700" lIns="91425" spcFirstLastPara="1" rIns="91425" wrap="square" tIns="45700">
            <a:normAutofit/>
          </a:bodyPr>
          <a:lstStyle/>
          <a:p>
            <a:pPr indent="0" lvl="0" marL="0" marR="0" rtl="0" algn="l">
              <a:spcBef>
                <a:spcPts val="0"/>
              </a:spcBef>
              <a:spcAft>
                <a:spcPts val="0"/>
              </a:spcAft>
              <a:buClr>
                <a:schemeClr val="accent1"/>
              </a:buClr>
              <a:buSzPts val="2800"/>
              <a:buFont typeface="Open Sans ExtraBold"/>
              <a:buNone/>
            </a:pPr>
            <a:r>
              <a:rPr b="1" i="0" lang="en-US" sz="2800" u="none" cap="none" strike="noStrike">
                <a:solidFill>
                  <a:schemeClr val="accent1"/>
                </a:solidFill>
                <a:latin typeface="Open Sans ExtraBold"/>
                <a:ea typeface="Open Sans ExtraBold"/>
                <a:cs typeface="Open Sans ExtraBold"/>
                <a:sym typeface="Open Sans ExtraBold"/>
              </a:rPr>
              <a:t>Community Need Survey Results </a:t>
            </a:r>
            <a:r>
              <a:rPr b="0" i="0" lang="en-US" sz="1800" u="none" cap="none" strike="noStrike">
                <a:solidFill>
                  <a:schemeClr val="accent1"/>
                </a:solidFill>
                <a:latin typeface="Open Sans ExtraBold"/>
                <a:ea typeface="Open Sans ExtraBold"/>
                <a:cs typeface="Open Sans ExtraBold"/>
                <a:sym typeface="Open Sans ExtraBold"/>
              </a:rPr>
              <a:t>(2 of 2)</a:t>
            </a:r>
            <a:endParaRPr b="1" i="0" sz="2800" u="none" cap="none" strike="noStrike">
              <a:solidFill>
                <a:schemeClr val="accent1"/>
              </a:solidFill>
              <a:latin typeface="Open Sans ExtraBold"/>
              <a:ea typeface="Open Sans ExtraBold"/>
              <a:cs typeface="Open Sans ExtraBold"/>
              <a:sym typeface="Open Sans ExtraBold"/>
            </a:endParaRPr>
          </a:p>
        </p:txBody>
      </p:sp>
      <p:graphicFrame>
        <p:nvGraphicFramePr>
          <p:cNvPr id="185" name="Google Shape;185;p27"/>
          <p:cNvGraphicFramePr/>
          <p:nvPr/>
        </p:nvGraphicFramePr>
        <p:xfrm>
          <a:off x="473725" y="1143609"/>
          <a:ext cx="3000000" cy="3000000"/>
        </p:xfrm>
        <a:graphic>
          <a:graphicData uri="http://schemas.openxmlformats.org/drawingml/2006/table">
            <a:tbl>
              <a:tblPr bandRow="1" firstRow="1">
                <a:noFill/>
                <a:tableStyleId>{3304B0CD-0794-4784-8657-35987DF7AF24}</a:tableStyleId>
              </a:tblPr>
              <a:tblGrid>
                <a:gridCol w="2074750"/>
                <a:gridCol w="6138325"/>
              </a:tblGrid>
              <a:tr h="370850">
                <a:tc>
                  <a:txBody>
                    <a:bodyPr/>
                    <a:lstStyle/>
                    <a:p>
                      <a:pPr indent="0" lvl="0" marL="0" marR="0" rtl="0" algn="l">
                        <a:spcBef>
                          <a:spcPts val="0"/>
                        </a:spcBef>
                        <a:spcAft>
                          <a:spcPts val="0"/>
                        </a:spcAft>
                        <a:buNone/>
                      </a:pPr>
                      <a:r>
                        <a:rPr lang="en-US" sz="1700"/>
                        <a:t>TOPIC</a:t>
                      </a:r>
                      <a:endParaRPr/>
                    </a:p>
                  </a:txBody>
                  <a:tcPr marT="45725" marB="45725" marR="91450" marL="91450"/>
                </a:tc>
                <a:tc>
                  <a:txBody>
                    <a:bodyPr/>
                    <a:lstStyle/>
                    <a:p>
                      <a:pPr indent="0" lvl="0" marL="0" marR="0" rtl="0" algn="l">
                        <a:spcBef>
                          <a:spcPts val="0"/>
                        </a:spcBef>
                        <a:spcAft>
                          <a:spcPts val="0"/>
                        </a:spcAft>
                        <a:buNone/>
                      </a:pPr>
                      <a:r>
                        <a:rPr lang="en-US" sz="1700"/>
                        <a:t>COMMENTS</a:t>
                      </a:r>
                      <a:endParaRPr/>
                    </a:p>
                  </a:txBody>
                  <a:tcPr marT="45725" marB="45725" marR="91450" marL="91450"/>
                </a:tc>
              </a:tr>
              <a:tr h="370850">
                <a:tc>
                  <a:txBody>
                    <a:bodyPr/>
                    <a:lstStyle/>
                    <a:p>
                      <a:pPr indent="0" lvl="0" marL="0" marR="0" rtl="0" algn="l">
                        <a:spcBef>
                          <a:spcPts val="0"/>
                        </a:spcBef>
                        <a:spcAft>
                          <a:spcPts val="0"/>
                        </a:spcAft>
                        <a:buNone/>
                      </a:pPr>
                      <a:r>
                        <a:rPr b="1" lang="en-US" sz="1700">
                          <a:latin typeface="Arial"/>
                          <a:ea typeface="Arial"/>
                          <a:cs typeface="Arial"/>
                          <a:sym typeface="Arial"/>
                        </a:rPr>
                        <a:t>Workday Reports </a:t>
                      </a:r>
                      <a:r>
                        <a:rPr lang="en-US" sz="1700"/>
                        <a:t>(20)</a:t>
                      </a:r>
                      <a:endParaRPr/>
                    </a:p>
                  </a:txBody>
                  <a:tcPr marT="45725" marB="45725" marR="91450" marL="91450"/>
                </a:tc>
                <a:tc>
                  <a:txBody>
                    <a:bodyPr/>
                    <a:lstStyle/>
                    <a:p>
                      <a:pPr indent="0" lvl="0" marL="0" marR="0" rtl="0" algn="l">
                        <a:spcBef>
                          <a:spcPts val="0"/>
                        </a:spcBef>
                        <a:spcAft>
                          <a:spcPts val="0"/>
                        </a:spcAft>
                        <a:buNone/>
                      </a:pPr>
                      <a:r>
                        <a:rPr b="0" i="0" lang="en-US" sz="1600">
                          <a:solidFill>
                            <a:schemeClr val="dk1"/>
                          </a:solidFill>
                          <a:latin typeface="Calibri"/>
                          <a:ea typeface="Calibri"/>
                          <a:cs typeface="Calibri"/>
                          <a:sym typeface="Calibri"/>
                        </a:rPr>
                        <a:t>Finding the right financial reports to be able to confidently and quickly provide budget updates, monitoring, and spend-down forecasting… so many different ways to view the data, differences in parameters</a:t>
                      </a:r>
                      <a:endParaRPr sz="1600"/>
                    </a:p>
                  </a:txBody>
                  <a:tcPr marT="45725" marB="182875" marR="91450" marL="91450"/>
                </a:tc>
              </a:tr>
              <a:tr h="370850">
                <a:tc>
                  <a:txBody>
                    <a:bodyPr/>
                    <a:lstStyle/>
                    <a:p>
                      <a:pPr indent="0" lvl="0" marL="0" marR="0" rtl="0" algn="l">
                        <a:spcBef>
                          <a:spcPts val="0"/>
                        </a:spcBef>
                        <a:spcAft>
                          <a:spcPts val="0"/>
                        </a:spcAft>
                        <a:buNone/>
                      </a:pPr>
                      <a:r>
                        <a:rPr b="1" lang="en-US" sz="1700">
                          <a:latin typeface="Arial"/>
                          <a:ea typeface="Arial"/>
                          <a:cs typeface="Arial"/>
                          <a:sym typeface="Arial"/>
                        </a:rPr>
                        <a:t>Finding Current Information </a:t>
                      </a:r>
                      <a:r>
                        <a:rPr lang="en-US" sz="1700"/>
                        <a:t>(16)</a:t>
                      </a:r>
                      <a:endParaRPr/>
                    </a:p>
                  </a:txBody>
                  <a:tcPr marT="45725" marB="45725" marR="91450" marL="91450"/>
                </a:tc>
                <a:tc>
                  <a:txBody>
                    <a:bodyPr/>
                    <a:lstStyle/>
                    <a:p>
                      <a:pPr indent="0" lvl="0" marL="0" marR="0" rtl="0" algn="l">
                        <a:spcBef>
                          <a:spcPts val="0"/>
                        </a:spcBef>
                        <a:spcAft>
                          <a:spcPts val="0"/>
                        </a:spcAft>
                        <a:buNone/>
                      </a:pPr>
                      <a:r>
                        <a:rPr b="0" i="0" lang="en-US" sz="1600">
                          <a:solidFill>
                            <a:schemeClr val="dk1"/>
                          </a:solidFill>
                          <a:latin typeface="Calibri"/>
                          <a:ea typeface="Calibri"/>
                          <a:cs typeface="Calibri"/>
                          <a:sym typeface="Calibri"/>
                        </a:rPr>
                        <a:t>Finding the best, most recent, most helpful guidance and tools/processes given the enormous amount of information that has accumulated in a variety of places on UW web pages. Many days I feel like my questions all start with “Where do I find…”</a:t>
                      </a:r>
                      <a:endParaRPr sz="1600"/>
                    </a:p>
                  </a:txBody>
                  <a:tcPr marT="45725" marB="45725" marR="91450" marL="91450"/>
                </a:tc>
              </a:tr>
              <a:tr h="370850">
                <a:tc>
                  <a:txBody>
                    <a:bodyPr/>
                    <a:lstStyle/>
                    <a:p>
                      <a:pPr indent="0" lvl="0" marL="0" marR="0" rtl="0" algn="l">
                        <a:spcBef>
                          <a:spcPts val="0"/>
                        </a:spcBef>
                        <a:spcAft>
                          <a:spcPts val="0"/>
                        </a:spcAft>
                        <a:buNone/>
                      </a:pPr>
                      <a:r>
                        <a:rPr b="1" lang="en-US" sz="1700">
                          <a:latin typeface="Arial"/>
                          <a:ea typeface="Arial"/>
                          <a:cs typeface="Arial"/>
                          <a:sym typeface="Arial"/>
                        </a:rPr>
                        <a:t>Clarity Around Processes</a:t>
                      </a:r>
                      <a:endParaRPr/>
                    </a:p>
                  </a:txBody>
                  <a:tcPr marT="45725" marB="45725" marR="91450" marL="91450"/>
                </a:tc>
                <a:tc>
                  <a:txBody>
                    <a:bodyPr/>
                    <a:lstStyle/>
                    <a:p>
                      <a:pPr indent="0" lvl="0" marL="0" marR="0" rtl="0" algn="l">
                        <a:spcBef>
                          <a:spcPts val="0"/>
                        </a:spcBef>
                        <a:spcAft>
                          <a:spcPts val="0"/>
                        </a:spcAft>
                        <a:buNone/>
                      </a:pPr>
                      <a:r>
                        <a:rPr lang="en-US" sz="1600"/>
                        <a:t>SAGE MODS, Proposals, Subawards, Cost Share, Travel, PAAs, FAB Budgets</a:t>
                      </a:r>
                      <a:endParaRPr/>
                    </a:p>
                  </a:txBody>
                  <a:tcPr marT="45725" marB="45725" marR="91450" marL="91450"/>
                </a:tc>
              </a:tr>
              <a:tr h="376725">
                <a:tc>
                  <a:txBody>
                    <a:bodyPr/>
                    <a:lstStyle/>
                    <a:p>
                      <a:pPr indent="0" lvl="0" marL="0" marR="0" rtl="0" algn="l">
                        <a:spcBef>
                          <a:spcPts val="0"/>
                        </a:spcBef>
                        <a:spcAft>
                          <a:spcPts val="0"/>
                        </a:spcAft>
                        <a:buNone/>
                      </a:pPr>
                      <a:r>
                        <a:rPr b="1" lang="en-US" sz="1700">
                          <a:latin typeface="Arial"/>
                          <a:ea typeface="Arial"/>
                          <a:cs typeface="Arial"/>
                          <a:sym typeface="Arial"/>
                        </a:rPr>
                        <a:t>Support through Change </a:t>
                      </a:r>
                      <a:r>
                        <a:rPr lang="en-US" sz="1700"/>
                        <a:t>(14)</a:t>
                      </a:r>
                      <a:endParaRPr/>
                    </a:p>
                  </a:txBody>
                  <a:tcPr marT="45725" marB="45725" marR="91450" marL="91450"/>
                </a:tc>
                <a:tc>
                  <a:txBody>
                    <a:bodyPr/>
                    <a:lstStyle/>
                    <a:p>
                      <a:pPr indent="0" lvl="0" marL="0" marR="0" rtl="0" algn="l">
                        <a:spcBef>
                          <a:spcPts val="0"/>
                        </a:spcBef>
                        <a:spcAft>
                          <a:spcPts val="0"/>
                        </a:spcAft>
                        <a:buNone/>
                      </a:pPr>
                      <a:r>
                        <a:rPr lang="en-US" sz="1600"/>
                        <a:t>There is so much going on, constant change.</a:t>
                      </a:r>
                      <a:endParaRPr/>
                    </a:p>
                  </a:txBody>
                  <a:tcPr marT="45725" marB="45725" marR="91450" marL="91450"/>
                </a:tc>
              </a:tr>
              <a:tr h="370850">
                <a:tc>
                  <a:txBody>
                    <a:bodyPr/>
                    <a:lstStyle/>
                    <a:p>
                      <a:pPr indent="0" lvl="0" marL="0" marR="0" rtl="0" algn="l">
                        <a:spcBef>
                          <a:spcPts val="0"/>
                        </a:spcBef>
                        <a:spcAft>
                          <a:spcPts val="0"/>
                        </a:spcAft>
                        <a:buNone/>
                      </a:pPr>
                      <a:r>
                        <a:rPr b="1" lang="en-US" sz="1700">
                          <a:latin typeface="Arial"/>
                          <a:ea typeface="Arial"/>
                          <a:cs typeface="Arial"/>
                          <a:sym typeface="Arial"/>
                        </a:rPr>
                        <a:t>Budget Management </a:t>
                      </a:r>
                      <a:r>
                        <a:rPr lang="en-US" sz="1700"/>
                        <a:t>(8)</a:t>
                      </a:r>
                      <a:endParaRPr/>
                    </a:p>
                  </a:txBody>
                  <a:tcPr marT="45725" marB="45725" marR="91450" marL="91450"/>
                </a:tc>
                <a:tc>
                  <a:txBody>
                    <a:bodyPr/>
                    <a:lstStyle/>
                    <a:p>
                      <a:pPr indent="0" lvl="0" marL="0" marR="0" rtl="0" algn="l">
                        <a:spcBef>
                          <a:spcPts val="0"/>
                        </a:spcBef>
                        <a:spcAft>
                          <a:spcPts val="0"/>
                        </a:spcAft>
                        <a:buNone/>
                      </a:pPr>
                      <a:r>
                        <a:rPr lang="en-US" sz="1600"/>
                        <a:t>Best practices for tracking/monitoring grant budgets that includes pre- and post-W/D expenses, budget projections.</a:t>
                      </a:r>
                      <a:endParaRPr/>
                    </a:p>
                  </a:txBody>
                  <a:tcPr marT="45725" marB="45725" marR="91450" marL="91450"/>
                </a:tc>
              </a:tr>
              <a:tr h="370850">
                <a:tc>
                  <a:txBody>
                    <a:bodyPr/>
                    <a:lstStyle/>
                    <a:p>
                      <a:pPr indent="0" lvl="0" marL="0" marR="0" rtl="0" algn="l">
                        <a:spcBef>
                          <a:spcPts val="0"/>
                        </a:spcBef>
                        <a:spcAft>
                          <a:spcPts val="0"/>
                        </a:spcAft>
                        <a:buNone/>
                      </a:pPr>
                      <a:r>
                        <a:rPr b="1" lang="en-US" sz="1700">
                          <a:latin typeface="Arial"/>
                          <a:ea typeface="Arial"/>
                          <a:cs typeface="Arial"/>
                          <a:sym typeface="Arial"/>
                        </a:rPr>
                        <a:t>Supporting PIs </a:t>
                      </a:r>
                      <a:r>
                        <a:rPr lang="en-US" sz="1700"/>
                        <a:t>(7)</a:t>
                      </a:r>
                      <a:endParaRPr/>
                    </a:p>
                  </a:txBody>
                  <a:tcPr marT="45725" marB="45725" marR="91450" marL="91450"/>
                </a:tc>
                <a:tc>
                  <a:txBody>
                    <a:bodyPr/>
                    <a:lstStyle/>
                    <a:p>
                      <a:pPr indent="0" lvl="0" marL="0" marR="0" rtl="0" algn="l">
                        <a:spcBef>
                          <a:spcPts val="0"/>
                        </a:spcBef>
                        <a:spcAft>
                          <a:spcPts val="0"/>
                        </a:spcAft>
                        <a:buNone/>
                      </a:pPr>
                      <a:r>
                        <a:rPr lang="en-US" sz="1600"/>
                        <a:t>Workday reports, policies, proposals</a:t>
                      </a:r>
                      <a:endParaRPr/>
                    </a:p>
                  </a:txBody>
                  <a:tcPr marT="45725" marB="45725" marR="91450" marL="91450"/>
                </a:tc>
              </a:tr>
              <a:tr h="370850">
                <a:tc>
                  <a:txBody>
                    <a:bodyPr/>
                    <a:lstStyle/>
                    <a:p>
                      <a:pPr indent="0" lvl="0" marL="0" marR="0" rtl="0" algn="l">
                        <a:spcBef>
                          <a:spcPts val="0"/>
                        </a:spcBef>
                        <a:spcAft>
                          <a:spcPts val="0"/>
                        </a:spcAft>
                        <a:buNone/>
                      </a:pPr>
                      <a:r>
                        <a:rPr b="1" lang="en-US" sz="1700">
                          <a:latin typeface="Arial"/>
                          <a:ea typeface="Arial"/>
                          <a:cs typeface="Arial"/>
                          <a:sym typeface="Arial"/>
                        </a:rPr>
                        <a:t>Tasks Management </a:t>
                      </a:r>
                      <a:r>
                        <a:rPr lang="en-US" sz="1700"/>
                        <a:t>(7)</a:t>
                      </a:r>
                      <a:endParaRPr/>
                    </a:p>
                  </a:txBody>
                  <a:tcPr marT="45725" marB="45725" marR="91450" marL="91450"/>
                </a:tc>
                <a:tc>
                  <a:txBody>
                    <a:bodyPr/>
                    <a:lstStyle/>
                    <a:p>
                      <a:pPr indent="0" lvl="0" marL="0" marR="0" rtl="0" algn="l">
                        <a:spcBef>
                          <a:spcPts val="0"/>
                        </a:spcBef>
                        <a:spcAft>
                          <a:spcPts val="0"/>
                        </a:spcAft>
                        <a:buNone/>
                      </a:pPr>
                      <a:r>
                        <a:rPr lang="en-US" sz="1600"/>
                        <a:t>Tracking all of the little tiny tasks that have to happen at once</a:t>
                      </a:r>
                      <a:endParaRPr/>
                    </a:p>
                  </a:txBody>
                  <a:tcPr marT="45725" marB="45725" marR="91450" marL="91450"/>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28"/>
          <p:cNvSpPr txBox="1"/>
          <p:nvPr>
            <p:ph idx="4294967295" type="title"/>
          </p:nvPr>
        </p:nvSpPr>
        <p:spPr>
          <a:xfrm>
            <a:off x="457200" y="142558"/>
            <a:ext cx="8229600" cy="947688"/>
          </a:xfrm>
          <a:prstGeom prst="rect">
            <a:avLst/>
          </a:prstGeom>
          <a:noFill/>
          <a:ln>
            <a:noFill/>
          </a:ln>
        </p:spPr>
        <p:txBody>
          <a:bodyPr anchorCtr="0" anchor="ctr" bIns="45700" lIns="91425" spcFirstLastPara="1" rIns="91425" wrap="square" tIns="45700">
            <a:normAutofit fontScale="97500"/>
          </a:bodyPr>
          <a:lstStyle/>
          <a:p>
            <a:pPr indent="0" lvl="0" marL="0" marR="0" rtl="0" algn="l">
              <a:lnSpc>
                <a:spcPct val="100000"/>
              </a:lnSpc>
              <a:spcBef>
                <a:spcPts val="0"/>
              </a:spcBef>
              <a:spcAft>
                <a:spcPts val="0"/>
              </a:spcAft>
              <a:buClr>
                <a:schemeClr val="accent1"/>
              </a:buClr>
              <a:buSzPct val="100000"/>
              <a:buFont typeface="Open Sans ExtraBold"/>
              <a:buNone/>
            </a:pPr>
            <a:r>
              <a:rPr b="1" i="0" lang="en-US" sz="2800" u="none" cap="none" strike="noStrike">
                <a:solidFill>
                  <a:schemeClr val="accent1"/>
                </a:solidFill>
                <a:latin typeface="Open Sans ExtraBold"/>
                <a:ea typeface="Open Sans ExtraBold"/>
                <a:cs typeface="Open Sans ExtraBold"/>
                <a:sym typeface="Open Sans ExtraBold"/>
              </a:rPr>
              <a:t>CoPRA June 18 Meeting Goal &amp; Structure</a:t>
            </a:r>
            <a:endParaRPr/>
          </a:p>
        </p:txBody>
      </p:sp>
      <p:sp>
        <p:nvSpPr>
          <p:cNvPr id="192" name="Google Shape;192;p28"/>
          <p:cNvSpPr txBox="1"/>
          <p:nvPr/>
        </p:nvSpPr>
        <p:spPr>
          <a:xfrm>
            <a:off x="457200" y="1253535"/>
            <a:ext cx="8447809" cy="375487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The goal is for the community to begin to develop a shared body of knowledge around how to get the information grant managers need from Workday. We strongly encourage community members to bring questions and practices to the table.</a:t>
            </a:r>
            <a:endParaRPr/>
          </a:p>
          <a:p>
            <a:pPr indent="-285750" lvl="1" marL="742950" marR="0" rtl="0" algn="l">
              <a:spcBef>
                <a:spcPts val="1200"/>
              </a:spcBef>
              <a:spcAft>
                <a:spcPts val="0"/>
              </a:spcAft>
              <a:buClr>
                <a:schemeClr val="dk1"/>
              </a:buClr>
              <a:buSzPts val="1800"/>
              <a:buFont typeface="Arial"/>
              <a:buChar char="•"/>
            </a:pPr>
            <a:r>
              <a:rPr b="0" i="0" lang="en-US" sz="1800" u="none" cap="none" strike="noStrike">
                <a:solidFill>
                  <a:schemeClr val="dk1"/>
                </a:solidFill>
                <a:latin typeface="Calibri"/>
                <a:ea typeface="Calibri"/>
                <a:cs typeface="Calibri"/>
                <a:sym typeface="Calibri"/>
              </a:rPr>
              <a:t>Community members will share key reports and search parameters for getting answers to specific questions</a:t>
            </a:r>
            <a:endParaRPr/>
          </a:p>
          <a:p>
            <a:pPr indent="-285750" lvl="1" marL="742950" marR="0" rtl="0" algn="l">
              <a:spcBef>
                <a:spcPts val="1200"/>
              </a:spcBef>
              <a:spcAft>
                <a:spcPts val="0"/>
              </a:spcAft>
              <a:buClr>
                <a:schemeClr val="dk1"/>
              </a:buClr>
              <a:buSzPts val="1800"/>
              <a:buFont typeface="Arial"/>
              <a:buChar char="•"/>
            </a:pPr>
            <a:r>
              <a:rPr b="0" i="0" lang="en-US" sz="1800" u="none" cap="none" strike="noStrike">
                <a:solidFill>
                  <a:schemeClr val="dk1"/>
                </a:solidFill>
                <a:latin typeface="Calibri"/>
                <a:ea typeface="Calibri"/>
                <a:cs typeface="Calibri"/>
                <a:sym typeface="Calibri"/>
              </a:rPr>
              <a:t>Screen sharing for anyone who wants to demonstrate either their question or their answer</a:t>
            </a:r>
            <a:endParaRPr/>
          </a:p>
          <a:p>
            <a:pPr indent="-285750" lvl="1" marL="742950" marR="0" rtl="0" algn="l">
              <a:spcBef>
                <a:spcPts val="1200"/>
              </a:spcBef>
              <a:spcAft>
                <a:spcPts val="0"/>
              </a:spcAft>
              <a:buClr>
                <a:schemeClr val="dk1"/>
              </a:buClr>
              <a:buSzPts val="1800"/>
              <a:buFont typeface="Arial"/>
              <a:buChar char="•"/>
            </a:pPr>
            <a:r>
              <a:rPr b="0" i="0" lang="en-US" sz="1800" u="none" cap="none" strike="noStrike">
                <a:solidFill>
                  <a:schemeClr val="dk1"/>
                </a:solidFill>
                <a:latin typeface="Calibri"/>
                <a:ea typeface="Calibri"/>
                <a:cs typeface="Calibri"/>
                <a:sym typeface="Calibri"/>
              </a:rPr>
              <a:t>Open dialog will be encouraged with mics in the room and via Zoom for all to hear</a:t>
            </a:r>
            <a:endParaRPr/>
          </a:p>
          <a:p>
            <a:pPr indent="-285750" lvl="1" marL="742950" marR="0" rtl="0" algn="l">
              <a:spcBef>
                <a:spcPts val="1200"/>
              </a:spcBef>
              <a:spcAft>
                <a:spcPts val="0"/>
              </a:spcAft>
              <a:buClr>
                <a:schemeClr val="dk1"/>
              </a:buClr>
              <a:buSzPts val="1800"/>
              <a:buFont typeface="Arial"/>
              <a:buChar char="•"/>
            </a:pPr>
            <a:r>
              <a:rPr b="0" i="0" lang="en-US" sz="1800" u="none" cap="none" strike="noStrike">
                <a:solidFill>
                  <a:schemeClr val="dk1"/>
                </a:solidFill>
                <a:latin typeface="Calibri"/>
                <a:ea typeface="Calibri"/>
                <a:cs typeface="Calibri"/>
                <a:sym typeface="Calibri"/>
              </a:rPr>
              <a:t>Best practices, tips and caveats will be documented and shared via the Teams channel after the meeting (the meeting will not be recorded)</a:t>
            </a:r>
            <a:endParaRPr/>
          </a:p>
        </p:txBody>
      </p:sp>
      <p:sp>
        <p:nvSpPr>
          <p:cNvPr id="193" name="Google Shape;193;p28"/>
          <p:cNvSpPr txBox="1"/>
          <p:nvPr/>
        </p:nvSpPr>
        <p:spPr>
          <a:xfrm>
            <a:off x="623887" y="5016066"/>
            <a:ext cx="7896225" cy="1200329"/>
          </a:xfrm>
          <a:prstGeom prst="rect">
            <a:avLst/>
          </a:prstGeom>
          <a:noFill/>
          <a:ln cap="flat" cmpd="sng" w="28575">
            <a:solidFill>
              <a:srgbClr val="B7A57A"/>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Do you have a particularly sticky wicket you’d like the community to consider? Feel free to post on </a:t>
            </a:r>
            <a:r>
              <a:rPr lang="en-US" sz="1800" u="sng">
                <a:solidFill>
                  <a:srgbClr val="0070C0"/>
                </a:solidFill>
                <a:latin typeface="Calibri"/>
                <a:ea typeface="Calibri"/>
                <a:cs typeface="Calibri"/>
                <a:sym typeface="Calibri"/>
                <a:hlinkClick r:id="rId3">
                  <a:extLst>
                    <a:ext uri="{A12FA001-AC4F-418D-AE19-62706E023703}">
                      <ahyp:hlinkClr val="tx"/>
                    </a:ext>
                  </a:extLst>
                </a:hlinkClick>
              </a:rPr>
              <a:t>CoPRA Teams channel </a:t>
            </a:r>
            <a:r>
              <a:rPr lang="en-US" sz="1800">
                <a:solidFill>
                  <a:schemeClr val="dk1"/>
                </a:solidFill>
                <a:latin typeface="Calibri"/>
                <a:ea typeface="Calibri"/>
                <a:cs typeface="Calibri"/>
                <a:sym typeface="Calibri"/>
              </a:rPr>
              <a:t>or email Chelsea (</a:t>
            </a:r>
            <a:r>
              <a:rPr lang="en-US" sz="1800" u="sng">
                <a:solidFill>
                  <a:srgbClr val="0070C0"/>
                </a:solidFill>
                <a:latin typeface="Calibri"/>
                <a:ea typeface="Calibri"/>
                <a:cs typeface="Calibri"/>
                <a:sym typeface="Calibri"/>
                <a:hlinkClick r:id="rId4">
                  <a:extLst>
                    <a:ext uri="{A12FA001-AC4F-418D-AE19-62706E023703}">
                      <ahyp:hlinkClr val="tx"/>
                    </a:ext>
                  </a:extLst>
                </a:hlinkClick>
              </a:rPr>
              <a:t>cmusick@uw.edu</a:t>
            </a:r>
            <a:r>
              <a:rPr lang="en-US" sz="1800">
                <a:solidFill>
                  <a:schemeClr val="dk1"/>
                </a:solidFill>
                <a:latin typeface="Calibri"/>
                <a:ea typeface="Calibri"/>
                <a:cs typeface="Calibri"/>
                <a:sym typeface="Calibri"/>
              </a:rPr>
              <a:t>), Stephanie (</a:t>
            </a:r>
            <a:r>
              <a:rPr lang="en-US" sz="1800" u="sng">
                <a:solidFill>
                  <a:srgbClr val="0070C0"/>
                </a:solidFill>
                <a:latin typeface="Calibri"/>
                <a:ea typeface="Calibri"/>
                <a:cs typeface="Calibri"/>
                <a:sym typeface="Calibri"/>
                <a:hlinkClick r:id="rId5">
                  <a:extLst>
                    <a:ext uri="{A12FA001-AC4F-418D-AE19-62706E023703}">
                      <ahyp:hlinkClr val="tx"/>
                    </a:ext>
                  </a:extLst>
                </a:hlinkClick>
              </a:rPr>
              <a:t>sln56@uw.edu</a:t>
            </a:r>
            <a:r>
              <a:rPr lang="en-US" sz="1800">
                <a:solidFill>
                  <a:schemeClr val="dk1"/>
                </a:solidFill>
                <a:latin typeface="Calibri"/>
                <a:ea typeface="Calibri"/>
                <a:cs typeface="Calibri"/>
                <a:sym typeface="Calibri"/>
              </a:rPr>
              <a:t>), or CORE help (</a:t>
            </a:r>
            <a:r>
              <a:rPr lang="en-US" sz="1800" u="sng">
                <a:solidFill>
                  <a:srgbClr val="0070C0"/>
                </a:solidFill>
                <a:latin typeface="Calibri"/>
                <a:ea typeface="Calibri"/>
                <a:cs typeface="Calibri"/>
                <a:sym typeface="Calibri"/>
                <a:hlinkClick r:id="rId6">
                  <a:extLst>
                    <a:ext uri="{A12FA001-AC4F-418D-AE19-62706E023703}">
                      <ahyp:hlinkClr val="tx"/>
                    </a:ext>
                  </a:extLst>
                </a:hlinkClick>
              </a:rPr>
              <a:t>corehelp@uw.edu</a:t>
            </a:r>
            <a:r>
              <a:rPr lang="en-US" sz="1800">
                <a:solidFill>
                  <a:schemeClr val="dk1"/>
                </a:solidFill>
                <a:latin typeface="Calibri"/>
                <a:ea typeface="Calibri"/>
                <a:cs typeface="Calibri"/>
                <a:sym typeface="Calibri"/>
              </a:rPr>
              <a:t>) and we will tackle it live!</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UW BRAND">
      <a:dk1>
        <a:srgbClr val="000000"/>
      </a:dk1>
      <a:lt1>
        <a:srgbClr val="FFFFFF"/>
      </a:lt1>
      <a:dk2>
        <a:srgbClr val="44546A"/>
      </a:dk2>
      <a:lt2>
        <a:srgbClr val="E7E6E6"/>
      </a:lt2>
      <a:accent1>
        <a:srgbClr val="32006E"/>
      </a:accent1>
      <a:accent2>
        <a:srgbClr val="4B2E83"/>
      </a:accent2>
      <a:accent3>
        <a:srgbClr val="B7A57A"/>
      </a:accent3>
      <a:accent4>
        <a:srgbClr val="85754D"/>
      </a:accent4>
      <a:accent5>
        <a:srgbClr val="FFC700"/>
      </a:accent5>
      <a:accent6>
        <a:srgbClr val="AADB1E"/>
      </a:accent6>
      <a:hlink>
        <a:srgbClr val="2AD2C9"/>
      </a:hlink>
      <a:folHlink>
        <a:srgbClr val="C5B4E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