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embeddedFontLst>
    <p:embeddedFont>
      <p:font typeface="Encode Sans Black" panose="020B0604020202020204" charset="0"/>
      <p:bold r:id="rId9"/>
    </p:embeddedFont>
    <p:embeddedFont>
      <p:font typeface="Merriweather Sans" pitchFamily="2" charset="0"/>
      <p:regular r:id="rId10"/>
    </p:embeddedFont>
    <p:embeddedFont>
      <p:font typeface="Open Sans" panose="020B0606030504020204" pitchFamily="34" charset="0"/>
      <p:regular r:id="rId11"/>
      <p:bold r:id="rId12"/>
      <p:italic r:id="rId13"/>
      <p:boldItalic r:id="rId14"/>
    </p:embeddedFont>
    <p:embeddedFont>
      <p:font typeface="Open Sans Light" panose="020B030603050402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>
        <p:guide orient="horz" pos="2488"/>
        <p:guide pos="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3.fntdata"/><Relationship Id="rId5" Type="http://schemas.openxmlformats.org/officeDocument/2006/relationships/slide" Target="slides/slide3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>
            <a:spLocks noGrp="1"/>
          </p:cNvSpPr>
          <p:nvPr>
            <p:ph type="body" idx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0" name="Google Shape;10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rgbClr val="4B2E8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4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Google Shape;26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1" name="Google Shape;31;p7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7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sz="5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5" name="Google Shape;35;p8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8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2" name="Google Shape;42;p9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9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7" name="Google Shape;47;p10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0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wnetid-my.sharepoint.com/:f:/g/personal/kresl_uw_edu/Em131nVoRM5Ep7ZfGaTbfR8B6ZRPfS-ya-WZuISSSxfGog?email=aronk%40uw.edu&amp;e=58gwQ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hyperlink" Target="https://mailchi.mp/325e52063231/instructions-for-unassigned-subawards-report?e=0aead02fba" TargetMode="External"/><Relationship Id="rId4" Type="http://schemas.openxmlformats.org/officeDocument/2006/relationships/hyperlink" Target="https://uwnetid-my.sharepoint.com/:f:/r/personal/kresl_uw_edu/Documents/Key%20Reports/Under_Construction?csf=1&amp;web=1&amp;e=NM8zb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ronk@uw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grantrpt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692029" y="1640263"/>
            <a:ext cx="7863248" cy="1593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None/>
            </a:pPr>
            <a:r>
              <a:rPr lang="en-US" sz="5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Foundational RAD Report Updates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February 2025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Aron Knapp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Office of Research Information Services (ORIS)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Foundational RAD Reports </a:t>
            </a:r>
            <a:r>
              <a:rPr lang="en-US" sz="2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(1 of </a:t>
            </a:r>
            <a:r>
              <a:rPr lang="en-US" sz="2000">
                <a:solidFill>
                  <a:srgbClr val="4B2E83"/>
                </a:solidFill>
              </a:rPr>
              <a:t>2</a:t>
            </a:r>
            <a:r>
              <a:rPr lang="en-US" sz="2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Aron Knapp – Office of Research Information Services</a:t>
            </a:r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659300" y="1694925"/>
            <a:ext cx="5427600" cy="37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Calibri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Navigate to the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Key Reports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folder</a:t>
            </a:r>
            <a:endParaRPr/>
          </a:p>
          <a:p>
            <a: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Calibri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Go the to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Under construction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folder</a:t>
            </a:r>
            <a:endParaRPr/>
          </a:p>
          <a:p>
            <a:pPr marL="857250" lvl="2" indent="-457200" algn="l" rtl="0">
              <a:spcBef>
                <a:spcPts val="440"/>
              </a:spcBef>
              <a:spcAft>
                <a:spcPts val="0"/>
              </a:spcAft>
              <a:buClr>
                <a:srgbClr val="4B2E83"/>
              </a:buClr>
              <a:buSzPts val="2200"/>
              <a:buFont typeface="Calibri"/>
              <a:buAutoNum type="arabicPeriod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Open that Applications, Awards, and Related Requests workbook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r>
              <a:rPr lang="en-US" sz="22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Instructions for accessing a downloading Key Reports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Open San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p12" descr="A screenshot of an MS Excel file menu with the tab &quot;Under_Construction&quot; selected. 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539164" y="1492034"/>
            <a:ext cx="3436620" cy="180609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Foundational RAD Reports </a:t>
            </a:r>
            <a:r>
              <a:rPr lang="en-US" sz="2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(2 of </a:t>
            </a:r>
            <a:r>
              <a:rPr lang="en-US" sz="2000">
                <a:solidFill>
                  <a:srgbClr val="4B2E83"/>
                </a:solidFill>
              </a:rPr>
              <a:t>2</a:t>
            </a:r>
            <a:r>
              <a:rPr lang="en-US" sz="2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749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Excel workbook that provides data from the Office of Research’s RAD Datawarehouse, combining Workday and SAGE data for your local analysis.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Includes: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/>
              <a:t>Applications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/>
              <a:t>Active Converted Awards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/>
              <a:t>Awards, Award lines and grant info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/>
              <a:t>Award Setup requests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/>
              <a:t>Award Modification requests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/>
              <a:t>Subawards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/>
              <a:t>Non-Award Agreements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/>
              <a:t>NEW: ASR/MODs in return status</a:t>
            </a:r>
            <a:endParaRPr/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WHAT’S NEW?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Modification subcategories &amp; amounts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&gt;"/>
            </a:pPr>
            <a:r>
              <a:rPr lang="en-US"/>
              <a:t>Hold &amp; Hold reasons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Latest action comment on all items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New tab just for current ASR/MOD returns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Cost Center Hierarchy 07 on all reports</a:t>
            </a:r>
            <a:endParaRPr/>
          </a:p>
          <a:p>
            <a:pPr marL="34290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NIH grouping roll-up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F&amp;A rate, and Amount Subject to F&amp;A on Applications and Awards reports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Aron Knapp – Office of Research Information Services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What’s next?</a:t>
            </a:r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Working with UWIT to get these to the BI Portal</a:t>
            </a: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/>
              <a:t>Questions/Ideas?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aronk@uw.edu</a:t>
            </a: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/>
              <a:t>Need custom data?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grantrpt@uw.edu</a:t>
            </a: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On-screen Show (4:3)</PresentationFormat>
  <Paragraphs>39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Merriweather Sans</vt:lpstr>
      <vt:lpstr>Encode Sans Black</vt:lpstr>
      <vt:lpstr>Calibri</vt:lpstr>
      <vt:lpstr>Open Sans Light</vt:lpstr>
      <vt:lpstr>Arial</vt:lpstr>
      <vt:lpstr>Open Sans</vt:lpstr>
      <vt:lpstr>Custom Design</vt:lpstr>
      <vt:lpstr>1_Custom Design</vt:lpstr>
      <vt:lpstr>Foundational RAD Report Updates</vt:lpstr>
      <vt:lpstr>Foundational RAD Reports (1 of 2)</vt:lpstr>
      <vt:lpstr>Foundational RAD Reports (2 of 2)</vt:lpstr>
      <vt:lpstr>WHAT’S NEW?</vt:lpstr>
      <vt:lpstr>What’s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2025-02-14T23:16:49Z</dcterms:modified>
</cp:coreProperties>
</file>