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Encode Sans Black" panose="020B0604020202020204" charset="0"/>
      <p:bold r:id="rId8"/>
    </p:embeddedFont>
    <p:embeddedFont>
      <p:font typeface="Merriweather Sans" pitchFamily="2" charset="0"/>
      <p:regular r:id="rId9"/>
    </p:embeddedFont>
    <p:embeddedFont>
      <p:font typeface="Open Sans" panose="020B0606030504020204" pitchFamily="34" charset="0"/>
      <p:regular r:id="rId10"/>
      <p:bold r:id="rId11"/>
      <p:italic r:id="rId12"/>
      <p:boldItalic r:id="rId13"/>
    </p:embeddedFont>
    <p:embeddedFont>
      <p:font typeface="Open Sans Light" panose="020B03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(e.g. unauthorized transfer of IP, establishing a lab in a foreign country in violation of the terms and conditions of a federally funded award).</a:t>
            </a:r>
            <a:endParaRPr/>
          </a:p>
        </p:txBody>
      </p:sp>
      <p:sp>
        <p:nvSpPr>
          <p:cNvPr id="40" name="Google Shape;4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47" name="Google Shape;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compliance/foreign-interests-in-sponsored-program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ashington.edu/research/wp-content/uploads/UW-Presidential-Memo-on-MFTRP.pdf" TargetMode="External"/><Relationship Id="rId4" Type="http://schemas.openxmlformats.org/officeDocument/2006/relationships/hyperlink" Target="https://www.whitehouse.gov/wp-content/uploads/2024/02/OSTP-Foreign-Talent-Recruitment-Program-Guidelines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@uw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endParaRPr sz="3700" b="0" i="0" u="none" strike="noStrike" cap="non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endParaRPr sz="3700" b="0" i="0" u="none" strike="noStrike" cap="non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Research Security Updates -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Malign Foreign Talent Recruitment Program Statement</a:t>
            </a:r>
            <a:endParaRPr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January 2025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Reminder: Malign Foreign Talent Recruitment Program Prohibition</a:t>
            </a: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59300" y="1412800"/>
            <a:ext cx="8196300" cy="43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 sz="2100"/>
              <a:t>MFTRP definition: Programs, positions or activities sponsored by a country of concern that include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one or more indicators</a:t>
            </a:r>
            <a:r>
              <a:rPr lang="en-US" sz="2100"/>
              <a:t>. </a:t>
            </a:r>
            <a:endParaRPr sz="17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700"/>
          </a:p>
          <a:p>
            <a:pPr marL="457200" lvl="0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“Covered individual” definition: An individual who (A) contributes in a substantive, meaningful way to the scientific development or execution of an R&amp;D project proposed to be carried out with an . . . award from a Federal research agency; and (B) is designated as a covered individual by the Federal research agency concerned. See </a:t>
            </a:r>
            <a:r>
              <a:rPr lang="en-US" sz="2100" u="sng">
                <a:solidFill>
                  <a:schemeClr val="hlink"/>
                </a:solidFill>
                <a:hlinkClick r:id="rId4"/>
              </a:rPr>
              <a:t>Office of Science and Technology Policy (OSTP) Memo</a:t>
            </a:r>
            <a:r>
              <a:rPr lang="en-US" sz="2100"/>
              <a:t>.</a:t>
            </a:r>
            <a:endParaRPr sz="21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457200" lvl="0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rgbClr val="4B2E83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Prohibition On Participation By University Personnel In Malign Foreign Talent Recruitment Programs</a:t>
            </a:r>
            <a:endParaRPr sz="2100">
              <a:solidFill>
                <a:srgbClr val="4B2E83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Malign Foreign Talent Recruitment Program (MFTRP)</a:t>
            </a:r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93100" cy="42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900"/>
              <a:t>U.S. Office of Science &amp; Technology Policy (OSTP) requirement: </a:t>
            </a:r>
            <a:endParaRPr sz="19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9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900" b="1"/>
              <a:t>Individual Certifications</a:t>
            </a:r>
            <a:endParaRPr sz="1900" b="1"/>
          </a:p>
          <a:p>
            <a: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Each covered individual listed in proposals certify they are not a party to a MFTRP … and annually certify for the duration of award.</a:t>
            </a:r>
            <a:endParaRPr sz="19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900" b="1"/>
              <a:t>Institutional Certification </a:t>
            </a:r>
            <a:endParaRPr sz="1900" b="1"/>
          </a:p>
          <a:p>
            <a: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Institutions applying for an award certify that each covered individual who is employed by such institution of higher education or other organization has … complied.</a:t>
            </a:r>
            <a:endParaRPr sz="19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9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900"/>
              <a:t>Some agencies have incorporated these requirements into their forms &amp; others are still developing processes.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MFTRP Individual Certification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at the UW</a:t>
            </a:r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59300" y="1433075"/>
            <a:ext cx="8196300" cy="46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Coming end of Winter Quarter: As part of FIDS disclosure, all designated as Investigator on PI, Personnel &amp; Organizations page of eGC1 must indicate/certify they are not part of a MFTRP.</a:t>
            </a:r>
            <a:endParaRPr sz="23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This would be in addition to certifications/statements made on individual’s Current and Pending Support forms or other sponsor forms.</a:t>
            </a:r>
            <a:endParaRPr sz="23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3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300" b="1"/>
              <a:t>Stay tuned for more details. </a:t>
            </a:r>
            <a:endParaRPr sz="2300" b="1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300" b="1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Questions on whether something qualifies as </a:t>
            </a:r>
            <a:endParaRPr sz="23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an MFTRP? Send inquiry to </a:t>
            </a:r>
            <a:r>
              <a:rPr lang="en-US" sz="2300" u="sng">
                <a:solidFill>
                  <a:schemeClr val="hlink"/>
                </a:solidFill>
                <a:hlinkClick r:id="rId3"/>
              </a:rPr>
              <a:t>research@uw.edu</a:t>
            </a:r>
            <a:r>
              <a:rPr lang="en-US" sz="2300"/>
              <a:t> 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Encode Sans Black</vt:lpstr>
      <vt:lpstr>Open Sans Light</vt:lpstr>
      <vt:lpstr>Arial</vt:lpstr>
      <vt:lpstr>Merriweather Sans</vt:lpstr>
      <vt:lpstr>Calibri</vt:lpstr>
      <vt:lpstr>Open Sans</vt:lpstr>
      <vt:lpstr>2_Custom Design</vt:lpstr>
      <vt:lpstr>  Research Security Updates - Malign Foreign Talent Recruitment Program Statement</vt:lpstr>
      <vt:lpstr>Reminder: Malign Foreign Talent Recruitment Program Prohibition</vt:lpstr>
      <vt:lpstr>Malign Foreign Talent Recruitment Program (MFTRP)</vt:lpstr>
      <vt:lpstr>MFTRP Individual Certification  at the UW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2025-01-09T22:19:43Z</dcterms:modified>
</cp:coreProperties>
</file>